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4"/>
  </p:handoutMasterIdLst>
  <p:sldIdLst>
    <p:sldId id="256" r:id="rId3"/>
    <p:sldId id="257" r:id="rId5"/>
    <p:sldId id="258" r:id="rId6"/>
    <p:sldId id="291" r:id="rId7"/>
    <p:sldId id="292" r:id="rId8"/>
    <p:sldId id="293" r:id="rId9"/>
    <p:sldId id="294" r:id="rId10"/>
    <p:sldId id="295" r:id="rId11"/>
    <p:sldId id="278" r:id="rId12"/>
    <p:sldId id="259" r:id="rId13"/>
    <p:sldId id="264" r:id="rId14"/>
    <p:sldId id="265" r:id="rId15"/>
    <p:sldId id="276" r:id="rId16"/>
    <p:sldId id="266" r:id="rId17"/>
    <p:sldId id="277" r:id="rId18"/>
    <p:sldId id="267" r:id="rId19"/>
    <p:sldId id="268" r:id="rId20"/>
    <p:sldId id="260" r:id="rId21"/>
    <p:sldId id="269" r:id="rId22"/>
    <p:sldId id="270" r:id="rId23"/>
    <p:sldId id="289" r:id="rId24"/>
    <p:sldId id="290" r:id="rId25"/>
    <p:sldId id="271" r:id="rId26"/>
    <p:sldId id="272" r:id="rId27"/>
    <p:sldId id="261" r:id="rId28"/>
    <p:sldId id="273" r:id="rId29"/>
    <p:sldId id="274" r:id="rId30"/>
    <p:sldId id="280" r:id="rId31"/>
    <p:sldId id="275" r:id="rId32"/>
    <p:sldId id="279" r:id="rId33"/>
    <p:sldId id="281" r:id="rId34"/>
    <p:sldId id="262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96" r:id="rId4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B752"/>
    <a:srgbClr val="649733"/>
    <a:srgbClr val="80AD45"/>
    <a:srgbClr val="EAE1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3" autoAdjust="0"/>
    <p:restoredTop sz="98549" autoAdjust="0"/>
  </p:normalViewPr>
  <p:slideViewPr>
    <p:cSldViewPr snapToGrid="0">
      <p:cViewPr varScale="1">
        <p:scale>
          <a:sx n="109" d="100"/>
          <a:sy n="109" d="100"/>
        </p:scale>
        <p:origin x="-900" y="-78"/>
      </p:cViewPr>
      <p:guideLst>
        <p:guide orient="horz" pos="2151"/>
        <p:guide pos="3840"/>
      </p:guideLst>
    </p:cSldViewPr>
  </p:slideViewPr>
  <p:notesTextViewPr>
    <p:cViewPr>
      <p:scale>
        <a:sx n="1" d="1"/>
        <a:sy n="1" d="1"/>
      </p:scale>
      <p:origin x="0" y="162"/>
    </p:cViewPr>
  </p:notesTextViewPr>
  <p:sorterViewPr>
    <p:cViewPr>
      <p:scale>
        <a:sx n="46" d="100"/>
        <a:sy n="4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handoutMaster" Target="handoutMasters/handoutMaster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Analysis 01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ea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</c:strCache>
            </c:strRef>
          </c:cat>
          <c:val>
            <c:numRef>
              <c:f>Sheet1!$B$2:$B$10</c:f>
              <c:numCache>
                <c:formatCode>"$"#,##0_);[Red]\("$"#,##0\)</c:formatCode>
                <c:ptCount val="9"/>
                <c:pt idx="0">
                  <c:v>60000</c:v>
                </c:pt>
                <c:pt idx="1">
                  <c:v>50000</c:v>
                </c:pt>
                <c:pt idx="2">
                  <c:v>80000</c:v>
                </c:pt>
                <c:pt idx="3">
                  <c:v>50000</c:v>
                </c:pt>
                <c:pt idx="4">
                  <c:v>120000</c:v>
                </c:pt>
                <c:pt idx="5">
                  <c:v>50000</c:v>
                </c:pt>
                <c:pt idx="6">
                  <c:v>70000</c:v>
                </c:pt>
                <c:pt idx="7">
                  <c:v>120000</c:v>
                </c:pt>
                <c:pt idx="8">
                  <c:v>150000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143246464"/>
        <c:axId val="143248000"/>
      </c:barChart>
      <c:catAx>
        <c:axId val="1432464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pPr>
          </a:p>
        </c:txPr>
        <c:crossAx val="143248000"/>
        <c:crosses val="autoZero"/>
        <c:auto val="1"/>
        <c:lblAlgn val="ctr"/>
        <c:lblOffset val="100"/>
        <c:noMultiLvlLbl val="0"/>
      </c:catAx>
      <c:valAx>
        <c:axId val="1432480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&quot;$&quot;#,##0_);[Red]\(&quot;$&quot;#,##0\)" sourceLinked="1"/>
        <c:majorTickMark val="none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pPr>
          </a:p>
        </c:txPr>
        <c:crossAx val="143246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b="1">
          <a:latin typeface="+mn-ea"/>
          <a:ea typeface="+mn-ea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D736DC-5F88-4861-B46C-EA738459A9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75B101-A9F5-4CC0-BC97-2A0C3026C55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 </a:t>
            </a:r>
            <a:endParaRPr lang="zh-CN" altLang="en-US" dirty="0" smtClean="0"/>
          </a:p>
          <a:p>
            <a:r>
              <a:rPr lang="en-US" dirty="0" smtClean="0"/>
              <a:t>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 </a:t>
            </a:r>
            <a:endParaRPr lang="zh-CN" altLang="en-US" dirty="0" smtClean="0"/>
          </a:p>
          <a:p>
            <a:r>
              <a:rPr lang="en-US" altLang="zh-CN" dirty="0" smtClean="0"/>
              <a:t>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75B101-A9F5-4CC0-BC97-2A0C3026C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 </a:t>
            </a:r>
            <a:endParaRPr lang="zh-CN" altLang="en-US" dirty="0" smtClean="0"/>
          </a:p>
          <a:p>
            <a:r>
              <a:rPr lang="en-US" altLang="zh-CN" smtClean="0"/>
              <a:t>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75B101-A9F5-4CC0-BC97-2A0C3026C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84585" y="302064"/>
            <a:ext cx="10515600" cy="423151"/>
          </a:xfrm>
        </p:spPr>
        <p:txBody>
          <a:bodyPr>
            <a:normAutofit/>
          </a:bodyPr>
          <a:lstStyle>
            <a:lvl1pPr>
              <a:defRPr sz="2800" b="0" i="1"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481" y="-137644"/>
            <a:ext cx="4833728" cy="23223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33538" y="1988683"/>
            <a:ext cx="2948459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spc="-300" dirty="0" smtClean="0">
                <a:solidFill>
                  <a:srgbClr val="80AD45"/>
                </a:solidFill>
                <a:latin typeface="Swis721 BlkCn BT" panose="020B0806030502040204" pitchFamily="34" charset="0"/>
                <a:ea typeface="DFGothic-EB" panose="02010609010101010101" pitchFamily="1" charset="-128"/>
              </a:rPr>
              <a:t>20XX</a:t>
            </a:r>
            <a:endParaRPr lang="zh-CN" altLang="en-US" sz="9600" spc="-300" dirty="0">
              <a:solidFill>
                <a:srgbClr val="80AD45"/>
              </a:solidFill>
              <a:latin typeface="Swis721 BlkCn BT" panose="020B0806030502040204" pitchFamily="34" charset="0"/>
              <a:ea typeface="DFGothic-EB" panose="02010609010101010101" pitchFamily="1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08345" y="1988872"/>
            <a:ext cx="6063594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200" b="1" dirty="0">
                <a:solidFill>
                  <a:srgbClr val="80AD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工作报告月度总结</a:t>
            </a:r>
            <a:endParaRPr lang="zh-CN" altLang="en-US" sz="5200" b="1" dirty="0">
              <a:solidFill>
                <a:srgbClr val="80AD4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08177" y="2881537"/>
            <a:ext cx="6516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80AD45"/>
                </a:solidFill>
              </a:rPr>
              <a:t>SUMMARY ANNUAL REPORT</a:t>
            </a:r>
            <a:endParaRPr lang="zh-CN" altLang="en-US" sz="2800" dirty="0">
              <a:solidFill>
                <a:srgbClr val="80AD45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H="1">
            <a:off x="4981740" y="1992491"/>
            <a:ext cx="45719" cy="1878217"/>
          </a:xfrm>
          <a:prstGeom prst="rect">
            <a:avLst/>
          </a:prstGeom>
          <a:solidFill>
            <a:srgbClr val="80AD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0AD45"/>
              </a:solidFill>
            </a:endParaRPr>
          </a:p>
        </p:txBody>
      </p:sp>
      <p:sp>
        <p:nvSpPr>
          <p:cNvPr id="7" name="TextBox 21"/>
          <p:cNvSpPr txBox="1"/>
          <p:nvPr/>
        </p:nvSpPr>
        <p:spPr>
          <a:xfrm>
            <a:off x="5346700" y="3415030"/>
            <a:ext cx="2277745" cy="408940"/>
          </a:xfrm>
          <a:prstGeom prst="roundRect">
            <a:avLst/>
          </a:prstGeom>
          <a:solidFill>
            <a:srgbClr val="80AD4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汇报人</a:t>
            </a:r>
            <a:r>
              <a:rPr lang="zh-CN" altLang="en-US" dirty="0" smtClean="0">
                <a:solidFill>
                  <a:schemeClr val="bg1"/>
                </a:solidFill>
              </a:rPr>
              <a:t>：</a:t>
            </a:r>
            <a:r>
              <a:rPr lang="en-US" altLang="zh-CN" dirty="0" smtClean="0">
                <a:solidFill>
                  <a:schemeClr val="bg1"/>
                </a:solidFill>
              </a:rPr>
              <a:t>XXX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pic>
        <p:nvPicPr>
          <p:cNvPr id="8" name="不错的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466985" y="-201535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">
                <p:cTn id="3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3" grpId="0"/>
      <p:bldP spid="4" grpId="0"/>
      <p:bldP spid="4" grpId="1"/>
      <p:bldP spid="5" grpId="0"/>
      <p:bldP spid="6" grpId="0" animBg="1"/>
      <p:bldP spid="7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 rot="3564117">
            <a:off x="4940775" y="-1094183"/>
            <a:ext cx="2268750" cy="2045537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>
            <a:gsLst>
              <a:gs pos="0">
                <a:srgbClr val="D3D3D3"/>
              </a:gs>
              <a:gs pos="100000">
                <a:srgbClr val="F9F9F9"/>
              </a:gs>
            </a:gsLst>
            <a:lin ang="21594000" scaled="0"/>
          </a:gra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800"/>
          </a:p>
        </p:txBody>
      </p:sp>
      <p:sp>
        <p:nvSpPr>
          <p:cNvPr id="5" name="TextBox 7"/>
          <p:cNvSpPr>
            <a:spLocks noChangeArrowheads="1"/>
          </p:cNvSpPr>
          <p:nvPr/>
        </p:nvSpPr>
        <p:spPr bwMode="auto">
          <a:xfrm>
            <a:off x="5495038" y="79773"/>
            <a:ext cx="1176877" cy="615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solidFill>
                  <a:srgbClr val="86B24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录</a:t>
            </a:r>
            <a:endParaRPr lang="zh-CN" altLang="en-US" sz="4000" b="1" dirty="0">
              <a:solidFill>
                <a:srgbClr val="86B24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Freeform 5"/>
          <p:cNvSpPr/>
          <p:nvPr/>
        </p:nvSpPr>
        <p:spPr bwMode="auto">
          <a:xfrm rot="3564117">
            <a:off x="5043541" y="-1001527"/>
            <a:ext cx="2063217" cy="186022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12700" cap="flat">
            <a:solidFill>
              <a:srgbClr val="86B243"/>
            </a:solidFill>
            <a:prstDash val="sysDash"/>
            <a:miter lim="800000"/>
          </a:ln>
          <a:effectLst/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800"/>
          </a:p>
        </p:txBody>
      </p:sp>
      <p:sp>
        <p:nvSpPr>
          <p:cNvPr id="7" name="TextBox 79"/>
          <p:cNvSpPr txBox="1"/>
          <p:nvPr/>
        </p:nvSpPr>
        <p:spPr>
          <a:xfrm>
            <a:off x="5520087" y="992396"/>
            <a:ext cx="1115720" cy="276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86B243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CONTENTS</a:t>
            </a:r>
            <a:endParaRPr lang="zh-CN" altLang="en-US" sz="1200" b="1" dirty="0">
              <a:solidFill>
                <a:srgbClr val="86B243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788464" y="1902001"/>
            <a:ext cx="1194979" cy="1077409"/>
            <a:chOff x="3720691" y="2824413"/>
            <a:chExt cx="1341120" cy="1209172"/>
          </a:xfrm>
        </p:grpSpPr>
        <p:sp>
          <p:nvSpPr>
            <p:cNvPr id="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1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</p:grpSp>
      <p:sp>
        <p:nvSpPr>
          <p:cNvPr id="11" name="Freeform 5"/>
          <p:cNvSpPr/>
          <p:nvPr/>
        </p:nvSpPr>
        <p:spPr bwMode="auto">
          <a:xfrm rot="1855731">
            <a:off x="1870293" y="1975777"/>
            <a:ext cx="1031322" cy="92985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86B243"/>
            </a:solidFill>
            <a:prstDash val="sysDash"/>
            <a:miter lim="800000"/>
          </a:ln>
          <a:effectLst/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800"/>
          </a:p>
        </p:txBody>
      </p:sp>
      <p:grpSp>
        <p:nvGrpSpPr>
          <p:cNvPr id="12" name="组合 11"/>
          <p:cNvGrpSpPr/>
          <p:nvPr/>
        </p:nvGrpSpPr>
        <p:grpSpPr>
          <a:xfrm>
            <a:off x="3682160" y="1944015"/>
            <a:ext cx="1148295" cy="1035318"/>
            <a:chOff x="3720691" y="2824413"/>
            <a:chExt cx="1341120" cy="1209172"/>
          </a:xfrm>
        </p:grpSpPr>
        <p:sp>
          <p:nvSpPr>
            <p:cNvPr id="1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1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</p:grpSp>
      <p:sp>
        <p:nvSpPr>
          <p:cNvPr id="15" name="Freeform 5"/>
          <p:cNvSpPr/>
          <p:nvPr/>
        </p:nvSpPr>
        <p:spPr bwMode="auto">
          <a:xfrm rot="1855731">
            <a:off x="3760791" y="2014909"/>
            <a:ext cx="991032" cy="89352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86B243"/>
            </a:solidFill>
            <a:prstDash val="sysDash"/>
            <a:miter lim="800000"/>
          </a:ln>
          <a:effectLst/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800"/>
          </a:p>
        </p:txBody>
      </p:sp>
      <p:grpSp>
        <p:nvGrpSpPr>
          <p:cNvPr id="16" name="组合 15"/>
          <p:cNvGrpSpPr/>
          <p:nvPr/>
        </p:nvGrpSpPr>
        <p:grpSpPr>
          <a:xfrm>
            <a:off x="5528632" y="1944015"/>
            <a:ext cx="1148295" cy="1035318"/>
            <a:chOff x="3720691" y="2824413"/>
            <a:chExt cx="1341120" cy="1209172"/>
          </a:xfrm>
        </p:grpSpPr>
        <p:sp>
          <p:nvSpPr>
            <p:cNvPr id="17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18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</p:grpSp>
      <p:sp>
        <p:nvSpPr>
          <p:cNvPr id="19" name="Freeform 5"/>
          <p:cNvSpPr/>
          <p:nvPr/>
        </p:nvSpPr>
        <p:spPr bwMode="auto">
          <a:xfrm rot="1855731">
            <a:off x="5607263" y="2014909"/>
            <a:ext cx="991032" cy="89352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86B243"/>
            </a:solidFill>
            <a:prstDash val="sysDash"/>
            <a:miter lim="800000"/>
          </a:ln>
          <a:effectLst/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800"/>
          </a:p>
        </p:txBody>
      </p:sp>
      <p:grpSp>
        <p:nvGrpSpPr>
          <p:cNvPr id="20" name="组合 19"/>
          <p:cNvGrpSpPr/>
          <p:nvPr/>
        </p:nvGrpSpPr>
        <p:grpSpPr>
          <a:xfrm>
            <a:off x="7328363" y="1944015"/>
            <a:ext cx="1148295" cy="1035318"/>
            <a:chOff x="3720691" y="2824413"/>
            <a:chExt cx="1341120" cy="1209172"/>
          </a:xfrm>
        </p:grpSpPr>
        <p:sp>
          <p:nvSpPr>
            <p:cNvPr id="2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2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</p:grpSp>
      <p:sp>
        <p:nvSpPr>
          <p:cNvPr id="23" name="Freeform 5"/>
          <p:cNvSpPr/>
          <p:nvPr/>
        </p:nvSpPr>
        <p:spPr bwMode="auto">
          <a:xfrm rot="1855731">
            <a:off x="7406995" y="2014909"/>
            <a:ext cx="991032" cy="89352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86B243"/>
            </a:solidFill>
            <a:prstDash val="sysDash"/>
            <a:miter lim="800000"/>
          </a:ln>
          <a:effectLst/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800"/>
          </a:p>
        </p:txBody>
      </p:sp>
      <p:grpSp>
        <p:nvGrpSpPr>
          <p:cNvPr id="24" name="组合 23"/>
          <p:cNvGrpSpPr/>
          <p:nvPr/>
        </p:nvGrpSpPr>
        <p:grpSpPr>
          <a:xfrm>
            <a:off x="9128094" y="2001004"/>
            <a:ext cx="1148295" cy="1035318"/>
            <a:chOff x="3720691" y="2824413"/>
            <a:chExt cx="1341120" cy="1209172"/>
          </a:xfrm>
        </p:grpSpPr>
        <p:sp>
          <p:nvSpPr>
            <p:cNvPr id="2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2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</p:grpSp>
      <p:sp>
        <p:nvSpPr>
          <p:cNvPr id="27" name="Freeform 5"/>
          <p:cNvSpPr/>
          <p:nvPr/>
        </p:nvSpPr>
        <p:spPr bwMode="auto">
          <a:xfrm rot="1855731">
            <a:off x="9206726" y="2071898"/>
            <a:ext cx="991032" cy="89352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86B243"/>
            </a:solidFill>
            <a:prstDash val="sysDash"/>
            <a:miter lim="800000"/>
          </a:ln>
          <a:effectLst/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800"/>
          </a:p>
        </p:txBody>
      </p:sp>
      <p:sp>
        <p:nvSpPr>
          <p:cNvPr id="28" name="KSO_Shape"/>
          <p:cNvSpPr/>
          <p:nvPr/>
        </p:nvSpPr>
        <p:spPr bwMode="auto">
          <a:xfrm>
            <a:off x="2081749" y="2231819"/>
            <a:ext cx="608408" cy="417773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86B24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0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9" name="KSO_Shape"/>
          <p:cNvSpPr/>
          <p:nvPr/>
        </p:nvSpPr>
        <p:spPr bwMode="auto">
          <a:xfrm>
            <a:off x="4003104" y="2246030"/>
            <a:ext cx="506406" cy="431288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86B24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0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0" name="KSO_Shape"/>
          <p:cNvSpPr/>
          <p:nvPr/>
        </p:nvSpPr>
        <p:spPr bwMode="auto">
          <a:xfrm>
            <a:off x="5839814" y="2201338"/>
            <a:ext cx="525931" cy="52067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86B24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0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1" name="KSO_Shape"/>
          <p:cNvSpPr/>
          <p:nvPr/>
        </p:nvSpPr>
        <p:spPr bwMode="auto">
          <a:xfrm>
            <a:off x="9471333" y="2277437"/>
            <a:ext cx="512087" cy="435273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86B24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0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2" name="文本框 9"/>
          <p:cNvSpPr txBox="1"/>
          <p:nvPr/>
        </p:nvSpPr>
        <p:spPr>
          <a:xfrm>
            <a:off x="1488689" y="3227191"/>
            <a:ext cx="1787687" cy="376928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rgbClr val="86B2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2000" b="1" dirty="0">
              <a:solidFill>
                <a:srgbClr val="86B2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9"/>
          <p:cNvSpPr txBox="1"/>
          <p:nvPr/>
        </p:nvSpPr>
        <p:spPr>
          <a:xfrm>
            <a:off x="3384231" y="3224445"/>
            <a:ext cx="1723134" cy="376928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rgbClr val="86B2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2000" b="1" dirty="0">
              <a:solidFill>
                <a:srgbClr val="86B2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9"/>
          <p:cNvSpPr txBox="1"/>
          <p:nvPr/>
        </p:nvSpPr>
        <p:spPr>
          <a:xfrm>
            <a:off x="5088151" y="3227191"/>
            <a:ext cx="2036575" cy="376928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rgbClr val="86B2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 sz="2000" b="1" dirty="0">
              <a:solidFill>
                <a:srgbClr val="86B2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9"/>
          <p:cNvSpPr txBox="1"/>
          <p:nvPr/>
        </p:nvSpPr>
        <p:spPr>
          <a:xfrm>
            <a:off x="7031861" y="3227191"/>
            <a:ext cx="1797875" cy="376928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rgbClr val="86B2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2000" b="1" dirty="0">
              <a:solidFill>
                <a:srgbClr val="86B2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9"/>
          <p:cNvSpPr txBox="1"/>
          <p:nvPr/>
        </p:nvSpPr>
        <p:spPr>
          <a:xfrm>
            <a:off x="8687613" y="3227191"/>
            <a:ext cx="2015347" cy="376928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rgbClr val="86B2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2000" b="1" dirty="0">
              <a:solidFill>
                <a:srgbClr val="86B2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0137043" y="1920829"/>
            <a:ext cx="278312" cy="184463"/>
            <a:chOff x="9482595" y="2565731"/>
            <a:chExt cx="278384" cy="184511"/>
          </a:xfrm>
        </p:grpSpPr>
        <p:sp>
          <p:nvSpPr>
            <p:cNvPr id="38" name="椭圆 37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39" name="椭圆 38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40" name="KSO_Shape"/>
          <p:cNvSpPr/>
          <p:nvPr/>
        </p:nvSpPr>
        <p:spPr bwMode="auto">
          <a:xfrm>
            <a:off x="7650548" y="2208785"/>
            <a:ext cx="503925" cy="503925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86B24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200"/>
                            </p:stCondLst>
                            <p:childTnLst>
                              <p:par>
                                <p:cTn id="10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700"/>
                            </p:stCondLst>
                            <p:childTnLst>
                              <p:par>
                                <p:cTn id="10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200"/>
                            </p:stCondLst>
                            <p:childTnLst>
                              <p:par>
                                <p:cTn id="10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700"/>
                            </p:stCondLst>
                            <p:childTnLst>
                              <p:par>
                                <p:cTn id="1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"/>
                            </p:stCondLst>
                            <p:childTnLst>
                              <p:par>
                                <p:cTn id="1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700"/>
                            </p:stCondLst>
                            <p:childTnLst>
                              <p:par>
                                <p:cTn id="1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11" grpId="0" animBg="1"/>
      <p:bldP spid="15" grpId="0" animBg="1"/>
      <p:bldP spid="19" grpId="0" animBg="1"/>
      <p:bldP spid="23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4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1306218"/>
            <a:ext cx="12192000" cy="1727742"/>
          </a:xfrm>
          <a:prstGeom prst="rect">
            <a:avLst/>
          </a:prstGeom>
          <a:solidFill>
            <a:schemeClr val="tx2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矩形 2"/>
          <p:cNvSpPr/>
          <p:nvPr/>
        </p:nvSpPr>
        <p:spPr>
          <a:xfrm>
            <a:off x="2612803" y="1175928"/>
            <a:ext cx="2316565" cy="1302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4" name="组合 3"/>
          <p:cNvGrpSpPr/>
          <p:nvPr/>
        </p:nvGrpSpPr>
        <p:grpSpPr>
          <a:xfrm>
            <a:off x="2799230" y="1175928"/>
            <a:ext cx="1943710" cy="2798400"/>
            <a:chOff x="841003" y="360040"/>
            <a:chExt cx="504056" cy="836712"/>
          </a:xfrm>
          <a:solidFill>
            <a:srgbClr val="0070C0"/>
          </a:solidFill>
        </p:grpSpPr>
        <p:sp>
          <p:nvSpPr>
            <p:cNvPr id="5" name="矩形 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2697701" y="1378208"/>
            <a:ext cx="2087688" cy="183848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en-US" altLang="zh-CN" sz="11495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879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5001357" y="1613677"/>
            <a:ext cx="4838084" cy="68462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工作概述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"/>
          <p:cNvSpPr>
            <a:spLocks noChangeArrowheads="1"/>
          </p:cNvSpPr>
          <p:nvPr/>
        </p:nvSpPr>
        <p:spPr bwMode="auto">
          <a:xfrm>
            <a:off x="5073347" y="2370291"/>
            <a:ext cx="4103387" cy="4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在此输入章节详细文字介绍，表达主题的含义合图表的意义，在此输入章节详细文字介绍。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088151" y="3182446"/>
            <a:ext cx="575914" cy="575914"/>
            <a:chOff x="6097588" y="1828640"/>
            <a:chExt cx="576064" cy="576064"/>
          </a:xfrm>
        </p:grpSpPr>
        <p:sp>
          <p:nvSpPr>
            <p:cNvPr id="11" name="椭圆 10"/>
            <p:cNvSpPr/>
            <p:nvPr/>
          </p:nvSpPr>
          <p:spPr>
            <a:xfrm>
              <a:off x="6097588" y="1828640"/>
              <a:ext cx="576064" cy="57606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2" name="KSO_Shape"/>
            <p:cNvSpPr/>
            <p:nvPr/>
          </p:nvSpPr>
          <p:spPr bwMode="auto">
            <a:xfrm>
              <a:off x="6225456" y="1995215"/>
              <a:ext cx="320327" cy="242914"/>
            </a:xfrm>
            <a:custGeom>
              <a:avLst/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811925" y="3182446"/>
            <a:ext cx="575914" cy="575914"/>
            <a:chOff x="6821550" y="1828640"/>
            <a:chExt cx="576064" cy="576064"/>
          </a:xfrm>
        </p:grpSpPr>
        <p:sp>
          <p:nvSpPr>
            <p:cNvPr id="14" name="椭圆 13"/>
            <p:cNvSpPr/>
            <p:nvPr/>
          </p:nvSpPr>
          <p:spPr>
            <a:xfrm>
              <a:off x="6821550" y="1828640"/>
              <a:ext cx="576064" cy="57606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5" name="KSO_Shape"/>
            <p:cNvSpPr/>
            <p:nvPr/>
          </p:nvSpPr>
          <p:spPr bwMode="auto">
            <a:xfrm>
              <a:off x="6947440" y="2028536"/>
              <a:ext cx="324284" cy="247321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527936" y="3182446"/>
            <a:ext cx="575914" cy="575914"/>
            <a:chOff x="7537747" y="1828640"/>
            <a:chExt cx="576064" cy="576064"/>
          </a:xfrm>
        </p:grpSpPr>
        <p:sp>
          <p:nvSpPr>
            <p:cNvPr id="17" name="椭圆 16"/>
            <p:cNvSpPr/>
            <p:nvPr/>
          </p:nvSpPr>
          <p:spPr>
            <a:xfrm>
              <a:off x="7537747" y="1828640"/>
              <a:ext cx="576064" cy="576064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8" name="KSO_Shape"/>
            <p:cNvSpPr/>
            <p:nvPr/>
          </p:nvSpPr>
          <p:spPr bwMode="auto">
            <a:xfrm>
              <a:off x="7677487" y="1973096"/>
              <a:ext cx="296583" cy="29361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247828" y="3182446"/>
            <a:ext cx="575914" cy="575914"/>
            <a:chOff x="8257827" y="1828640"/>
            <a:chExt cx="576064" cy="576064"/>
          </a:xfrm>
        </p:grpSpPr>
        <p:sp>
          <p:nvSpPr>
            <p:cNvPr id="20" name="椭圆 19"/>
            <p:cNvSpPr/>
            <p:nvPr/>
          </p:nvSpPr>
          <p:spPr>
            <a:xfrm>
              <a:off x="8257827" y="1828640"/>
              <a:ext cx="576064" cy="57606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21" name="KSO_Shape"/>
            <p:cNvSpPr/>
            <p:nvPr/>
          </p:nvSpPr>
          <p:spPr bwMode="auto">
            <a:xfrm>
              <a:off x="8401843" y="1973096"/>
              <a:ext cx="292127" cy="2921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967721" y="3182446"/>
            <a:ext cx="575914" cy="575914"/>
            <a:chOff x="8977907" y="1828640"/>
            <a:chExt cx="576064" cy="576064"/>
          </a:xfrm>
        </p:grpSpPr>
        <p:sp>
          <p:nvSpPr>
            <p:cNvPr id="23" name="椭圆 22"/>
            <p:cNvSpPr/>
            <p:nvPr/>
          </p:nvSpPr>
          <p:spPr>
            <a:xfrm>
              <a:off x="8977907" y="1828640"/>
              <a:ext cx="576064" cy="57606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24" name="KSO_Shape"/>
            <p:cNvSpPr/>
            <p:nvPr/>
          </p:nvSpPr>
          <p:spPr bwMode="auto">
            <a:xfrm>
              <a:off x="9121923" y="1989931"/>
              <a:ext cx="316789" cy="269270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6"/>
          <p:cNvGrpSpPr/>
          <p:nvPr/>
        </p:nvGrpSpPr>
        <p:grpSpPr>
          <a:xfrm>
            <a:off x="6720351" y="1915556"/>
            <a:ext cx="4532583" cy="939997"/>
            <a:chOff x="466617" y="210075"/>
            <a:chExt cx="3399880" cy="725775"/>
          </a:xfrm>
        </p:grpSpPr>
        <p:sp>
          <p:nvSpPr>
            <p:cNvPr id="7" name="TextBox 6"/>
            <p:cNvSpPr txBox="1"/>
            <p:nvPr/>
          </p:nvSpPr>
          <p:spPr>
            <a:xfrm>
              <a:off x="1244845" y="210075"/>
              <a:ext cx="913831" cy="22575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tx2"/>
                  </a:solidFill>
                  <a:latin typeface="+mn-ea"/>
                </a:rPr>
                <a:t>全球化业务</a:t>
              </a:r>
              <a:endParaRPr lang="en-US" sz="1900" b="1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44845" y="429400"/>
              <a:ext cx="2621652" cy="344571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37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" name="Group 27"/>
          <p:cNvGrpSpPr/>
          <p:nvPr/>
        </p:nvGrpSpPr>
        <p:grpSpPr>
          <a:xfrm>
            <a:off x="6720351" y="3260371"/>
            <a:ext cx="4532583" cy="937436"/>
            <a:chOff x="466617" y="212055"/>
            <a:chExt cx="3399880" cy="723795"/>
          </a:xfrm>
        </p:grpSpPr>
        <p:sp>
          <p:nvSpPr>
            <p:cNvPr id="29" name="TextBox 28"/>
            <p:cNvSpPr txBox="1"/>
            <p:nvPr/>
          </p:nvSpPr>
          <p:spPr>
            <a:xfrm>
              <a:off x="1244845" y="220615"/>
              <a:ext cx="2448830" cy="2257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accent3"/>
                  </a:solidFill>
                  <a:latin typeface="+mn-ea"/>
                </a:rPr>
                <a:t>市场规划</a:t>
              </a:r>
              <a:endParaRPr lang="en-US" sz="1900" b="1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44844" y="432352"/>
              <a:ext cx="2621653" cy="344570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latin typeface="+mn-ea"/>
              </a:endParaRPr>
            </a:p>
          </p:txBody>
        </p:sp>
      </p:grpSp>
      <p:grpSp>
        <p:nvGrpSpPr>
          <p:cNvPr id="9" name="Group 32"/>
          <p:cNvGrpSpPr/>
          <p:nvPr/>
        </p:nvGrpSpPr>
        <p:grpSpPr>
          <a:xfrm>
            <a:off x="6720351" y="4604534"/>
            <a:ext cx="4532583" cy="937436"/>
            <a:chOff x="466617" y="212055"/>
            <a:chExt cx="3399880" cy="723795"/>
          </a:xfrm>
        </p:grpSpPr>
        <p:sp>
          <p:nvSpPr>
            <p:cNvPr id="34" name="TextBox 33"/>
            <p:cNvSpPr txBox="1"/>
            <p:nvPr/>
          </p:nvSpPr>
          <p:spPr>
            <a:xfrm>
              <a:off x="1244845" y="220615"/>
              <a:ext cx="1096597" cy="22575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创意解决方案</a:t>
              </a:r>
              <a:endParaRPr lang="en-US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244844" y="442157"/>
              <a:ext cx="2621653" cy="344570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300" dirty="0">
                <a:latin typeface="+mn-ea"/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 flipV="1">
            <a:off x="6588491" y="1918120"/>
            <a:ext cx="0" cy="3661543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/>
          <p:cNvGrpSpPr/>
          <p:nvPr/>
        </p:nvGrpSpPr>
        <p:grpSpPr>
          <a:xfrm>
            <a:off x="1027245" y="1905066"/>
            <a:ext cx="5401322" cy="3676907"/>
            <a:chOff x="4322543" y="1428799"/>
            <a:chExt cx="4051519" cy="2757680"/>
          </a:xfrm>
        </p:grpSpPr>
        <p:sp>
          <p:nvSpPr>
            <p:cNvPr id="43" name="Snip Single Corner Rectangle 42"/>
            <p:cNvSpPr/>
            <p:nvPr/>
          </p:nvSpPr>
          <p:spPr>
            <a:xfrm>
              <a:off x="4322543" y="1438589"/>
              <a:ext cx="4051519" cy="2746157"/>
            </a:xfrm>
            <a:prstGeom prst="snip1Rect">
              <a:avLst/>
            </a:prstGeom>
            <a:blipFill>
              <a:blip r:embed="rId1" cstate="print"/>
              <a:srcRect/>
              <a:stretch>
                <a:fillRect l="-836" r="-836"/>
              </a:stretch>
            </a:blip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44" name="Right Triangle 43"/>
            <p:cNvSpPr/>
            <p:nvPr/>
          </p:nvSpPr>
          <p:spPr>
            <a:xfrm rot="10800000">
              <a:off x="8086026" y="1428799"/>
              <a:ext cx="288035" cy="288035"/>
            </a:xfrm>
            <a:prstGeom prst="rt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5" name="Group 36"/>
            <p:cNvGrpSpPr/>
            <p:nvPr/>
          </p:nvGrpSpPr>
          <p:grpSpPr>
            <a:xfrm>
              <a:off x="4322543" y="4138220"/>
              <a:ext cx="4051518" cy="48259"/>
              <a:chOff x="4322543" y="4131077"/>
              <a:chExt cx="4051518" cy="48259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4322543" y="4131077"/>
                <a:ext cx="1363279" cy="48259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5685822" y="4131077"/>
                <a:ext cx="1363279" cy="4825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7010782" y="4131077"/>
                <a:ext cx="1363279" cy="4825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sp>
        <p:nvSpPr>
          <p:cNvPr id="27" name="Freeform 139"/>
          <p:cNvSpPr/>
          <p:nvPr/>
        </p:nvSpPr>
        <p:spPr bwMode="auto">
          <a:xfrm>
            <a:off x="6948002" y="2225007"/>
            <a:ext cx="505818" cy="383117"/>
          </a:xfrm>
          <a:custGeom>
            <a:avLst/>
            <a:gdLst>
              <a:gd name="T0" fmla="*/ 143 w 165"/>
              <a:gd name="T1" fmla="*/ 19 h 125"/>
              <a:gd name="T2" fmla="*/ 34 w 165"/>
              <a:gd name="T3" fmla="*/ 19 h 125"/>
              <a:gd name="T4" fmla="*/ 30 w 165"/>
              <a:gd name="T5" fmla="*/ 5 h 125"/>
              <a:gd name="T6" fmla="*/ 29 w 165"/>
              <a:gd name="T7" fmla="*/ 4 h 125"/>
              <a:gd name="T8" fmla="*/ 29 w 165"/>
              <a:gd name="T9" fmla="*/ 4 h 125"/>
              <a:gd name="T10" fmla="*/ 28 w 165"/>
              <a:gd name="T11" fmla="*/ 3 h 125"/>
              <a:gd name="T12" fmla="*/ 28 w 165"/>
              <a:gd name="T13" fmla="*/ 2 h 125"/>
              <a:gd name="T14" fmla="*/ 28 w 165"/>
              <a:gd name="T15" fmla="*/ 2 h 125"/>
              <a:gd name="T16" fmla="*/ 27 w 165"/>
              <a:gd name="T17" fmla="*/ 1 h 125"/>
              <a:gd name="T18" fmla="*/ 27 w 165"/>
              <a:gd name="T19" fmla="*/ 1 h 125"/>
              <a:gd name="T20" fmla="*/ 22 w 165"/>
              <a:gd name="T21" fmla="*/ 0 h 125"/>
              <a:gd name="T22" fmla="*/ 7 w 165"/>
              <a:gd name="T23" fmla="*/ 2 h 125"/>
              <a:gd name="T24" fmla="*/ 0 w 165"/>
              <a:gd name="T25" fmla="*/ 9 h 125"/>
              <a:gd name="T26" fmla="*/ 7 w 165"/>
              <a:gd name="T27" fmla="*/ 15 h 125"/>
              <a:gd name="T28" fmla="*/ 18 w 165"/>
              <a:gd name="T29" fmla="*/ 14 h 125"/>
              <a:gd name="T30" fmla="*/ 45 w 165"/>
              <a:gd name="T31" fmla="*/ 99 h 125"/>
              <a:gd name="T32" fmla="*/ 42 w 165"/>
              <a:gd name="T33" fmla="*/ 109 h 125"/>
              <a:gd name="T34" fmla="*/ 58 w 165"/>
              <a:gd name="T35" fmla="*/ 125 h 125"/>
              <a:gd name="T36" fmla="*/ 73 w 165"/>
              <a:gd name="T37" fmla="*/ 116 h 125"/>
              <a:gd name="T38" fmla="*/ 94 w 165"/>
              <a:gd name="T39" fmla="*/ 116 h 125"/>
              <a:gd name="T40" fmla="*/ 109 w 165"/>
              <a:gd name="T41" fmla="*/ 125 h 125"/>
              <a:gd name="T42" fmla="*/ 125 w 165"/>
              <a:gd name="T43" fmla="*/ 109 h 125"/>
              <a:gd name="T44" fmla="*/ 109 w 165"/>
              <a:gd name="T45" fmla="*/ 93 h 125"/>
              <a:gd name="T46" fmla="*/ 94 w 165"/>
              <a:gd name="T47" fmla="*/ 102 h 125"/>
              <a:gd name="T48" fmla="*/ 73 w 165"/>
              <a:gd name="T49" fmla="*/ 102 h 125"/>
              <a:gd name="T50" fmla="*/ 58 w 165"/>
              <a:gd name="T51" fmla="*/ 93 h 125"/>
              <a:gd name="T52" fmla="*/ 58 w 165"/>
              <a:gd name="T53" fmla="*/ 93 h 125"/>
              <a:gd name="T54" fmla="*/ 55 w 165"/>
              <a:gd name="T55" fmla="*/ 83 h 125"/>
              <a:gd name="T56" fmla="*/ 125 w 165"/>
              <a:gd name="T57" fmla="*/ 83 h 125"/>
              <a:gd name="T58" fmla="*/ 139 w 165"/>
              <a:gd name="T59" fmla="*/ 68 h 125"/>
              <a:gd name="T60" fmla="*/ 158 w 165"/>
              <a:gd name="T61" fmla="*/ 34 h 125"/>
              <a:gd name="T62" fmla="*/ 143 w 165"/>
              <a:gd name="T63" fmla="*/ 19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5" h="125">
                <a:moveTo>
                  <a:pt x="143" y="19"/>
                </a:moveTo>
                <a:cubicBezTo>
                  <a:pt x="34" y="19"/>
                  <a:pt x="34" y="19"/>
                  <a:pt x="34" y="19"/>
                </a:cubicBezTo>
                <a:cubicBezTo>
                  <a:pt x="30" y="5"/>
                  <a:pt x="30" y="5"/>
                  <a:pt x="30" y="5"/>
                </a:cubicBezTo>
                <a:cubicBezTo>
                  <a:pt x="30" y="5"/>
                  <a:pt x="29" y="4"/>
                  <a:pt x="29" y="4"/>
                </a:cubicBezTo>
                <a:cubicBezTo>
                  <a:pt x="29" y="4"/>
                  <a:pt x="29" y="4"/>
                  <a:pt x="29" y="4"/>
                </a:cubicBezTo>
                <a:cubicBezTo>
                  <a:pt x="29" y="3"/>
                  <a:pt x="29" y="3"/>
                  <a:pt x="28" y="3"/>
                </a:cubicBezTo>
                <a:cubicBezTo>
                  <a:pt x="28" y="2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7" y="2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5" y="0"/>
                  <a:pt x="24" y="0"/>
                  <a:pt x="22" y="0"/>
                </a:cubicBezTo>
                <a:cubicBezTo>
                  <a:pt x="7" y="2"/>
                  <a:pt x="7" y="2"/>
                  <a:pt x="7" y="2"/>
                </a:cubicBezTo>
                <a:cubicBezTo>
                  <a:pt x="3" y="2"/>
                  <a:pt x="0" y="5"/>
                  <a:pt x="0" y="9"/>
                </a:cubicBezTo>
                <a:cubicBezTo>
                  <a:pt x="1" y="12"/>
                  <a:pt x="4" y="15"/>
                  <a:pt x="7" y="15"/>
                </a:cubicBezTo>
                <a:cubicBezTo>
                  <a:pt x="18" y="14"/>
                  <a:pt x="18" y="14"/>
                  <a:pt x="18" y="14"/>
                </a:cubicBezTo>
                <a:cubicBezTo>
                  <a:pt x="45" y="99"/>
                  <a:pt x="45" y="99"/>
                  <a:pt x="45" y="99"/>
                </a:cubicBezTo>
                <a:cubicBezTo>
                  <a:pt x="43" y="101"/>
                  <a:pt x="42" y="105"/>
                  <a:pt x="42" y="109"/>
                </a:cubicBezTo>
                <a:cubicBezTo>
                  <a:pt x="42" y="118"/>
                  <a:pt x="49" y="125"/>
                  <a:pt x="58" y="125"/>
                </a:cubicBezTo>
                <a:cubicBezTo>
                  <a:pt x="64" y="125"/>
                  <a:pt x="70" y="121"/>
                  <a:pt x="73" y="116"/>
                </a:cubicBezTo>
                <a:cubicBezTo>
                  <a:pt x="94" y="116"/>
                  <a:pt x="94" y="116"/>
                  <a:pt x="94" y="116"/>
                </a:cubicBezTo>
                <a:cubicBezTo>
                  <a:pt x="97" y="121"/>
                  <a:pt x="103" y="125"/>
                  <a:pt x="109" y="125"/>
                </a:cubicBezTo>
                <a:cubicBezTo>
                  <a:pt x="118" y="125"/>
                  <a:pt x="125" y="118"/>
                  <a:pt x="125" y="109"/>
                </a:cubicBezTo>
                <a:cubicBezTo>
                  <a:pt x="125" y="100"/>
                  <a:pt x="118" y="93"/>
                  <a:pt x="109" y="93"/>
                </a:cubicBezTo>
                <a:cubicBezTo>
                  <a:pt x="103" y="93"/>
                  <a:pt x="97" y="97"/>
                  <a:pt x="94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0" y="97"/>
                  <a:pt x="64" y="93"/>
                  <a:pt x="58" y="93"/>
                </a:cubicBezTo>
                <a:cubicBezTo>
                  <a:pt x="58" y="93"/>
                  <a:pt x="58" y="93"/>
                  <a:pt x="58" y="93"/>
                </a:cubicBezTo>
                <a:cubicBezTo>
                  <a:pt x="55" y="83"/>
                  <a:pt x="55" y="83"/>
                  <a:pt x="55" y="83"/>
                </a:cubicBezTo>
                <a:cubicBezTo>
                  <a:pt x="125" y="83"/>
                  <a:pt x="125" y="83"/>
                  <a:pt x="125" y="83"/>
                </a:cubicBezTo>
                <a:cubicBezTo>
                  <a:pt x="133" y="83"/>
                  <a:pt x="134" y="77"/>
                  <a:pt x="139" y="68"/>
                </a:cubicBezTo>
                <a:cubicBezTo>
                  <a:pt x="158" y="34"/>
                  <a:pt x="158" y="34"/>
                  <a:pt x="158" y="34"/>
                </a:cubicBezTo>
                <a:cubicBezTo>
                  <a:pt x="165" y="20"/>
                  <a:pt x="151" y="19"/>
                  <a:pt x="143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8" name="Freeform 144"/>
          <p:cNvSpPr/>
          <p:nvPr/>
        </p:nvSpPr>
        <p:spPr bwMode="auto">
          <a:xfrm>
            <a:off x="6998797" y="3499062"/>
            <a:ext cx="412697" cy="446617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32" name="Freeform 149"/>
          <p:cNvSpPr/>
          <p:nvPr/>
        </p:nvSpPr>
        <p:spPr bwMode="auto">
          <a:xfrm>
            <a:off x="6998796" y="4877311"/>
            <a:ext cx="435977" cy="42756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9"/>
          <p:cNvGrpSpPr/>
          <p:nvPr/>
        </p:nvGrpSpPr>
        <p:grpSpPr>
          <a:xfrm>
            <a:off x="5127015" y="4047998"/>
            <a:ext cx="2786303" cy="821163"/>
            <a:chOff x="424603" y="734366"/>
            <a:chExt cx="2089999" cy="615872"/>
          </a:xfrm>
        </p:grpSpPr>
        <p:sp>
          <p:nvSpPr>
            <p:cNvPr id="65" name="TextBox 64"/>
            <p:cNvSpPr txBox="1"/>
            <p:nvPr/>
          </p:nvSpPr>
          <p:spPr>
            <a:xfrm>
              <a:off x="972096" y="734366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72095" y="1042461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7" name="Oval 66"/>
            <p:cNvSpPr>
              <a:spLocks noChangeAspect="1"/>
            </p:cNvSpPr>
            <p:nvPr/>
          </p:nvSpPr>
          <p:spPr>
            <a:xfrm>
              <a:off x="424603" y="770734"/>
              <a:ext cx="469021" cy="45559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ea"/>
                </a:rPr>
                <a:t>1</a:t>
              </a:r>
              <a:endParaRPr lang="en-US" dirty="0">
                <a:latin typeface="+mn-ea"/>
              </a:endParaRPr>
            </a:p>
          </p:txBody>
        </p:sp>
      </p:grpSp>
      <p:grpSp>
        <p:nvGrpSpPr>
          <p:cNvPr id="6" name="Group 70"/>
          <p:cNvGrpSpPr/>
          <p:nvPr/>
        </p:nvGrpSpPr>
        <p:grpSpPr>
          <a:xfrm>
            <a:off x="8301656" y="4047998"/>
            <a:ext cx="2786303" cy="821163"/>
            <a:chOff x="424603" y="734366"/>
            <a:chExt cx="2089999" cy="615872"/>
          </a:xfrm>
        </p:grpSpPr>
        <p:sp>
          <p:nvSpPr>
            <p:cNvPr id="72" name="TextBox 71"/>
            <p:cNvSpPr txBox="1"/>
            <p:nvPr/>
          </p:nvSpPr>
          <p:spPr>
            <a:xfrm>
              <a:off x="972096" y="734366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972095" y="1042461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5" name="Oval 74"/>
            <p:cNvSpPr>
              <a:spLocks noChangeAspect="1"/>
            </p:cNvSpPr>
            <p:nvPr/>
          </p:nvSpPr>
          <p:spPr>
            <a:xfrm>
              <a:off x="424603" y="770734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ea"/>
                </a:rPr>
                <a:t>2</a:t>
              </a:r>
              <a:endParaRPr lang="en-US" dirty="0">
                <a:latin typeface="+mn-ea"/>
              </a:endParaRPr>
            </a:p>
          </p:txBody>
        </p:sp>
      </p:grpSp>
      <p:grpSp>
        <p:nvGrpSpPr>
          <p:cNvPr id="7" name="Group 76"/>
          <p:cNvGrpSpPr/>
          <p:nvPr/>
        </p:nvGrpSpPr>
        <p:grpSpPr>
          <a:xfrm>
            <a:off x="5097611" y="5059276"/>
            <a:ext cx="2815707" cy="817997"/>
            <a:chOff x="402547" y="734366"/>
            <a:chExt cx="2112055" cy="613498"/>
          </a:xfrm>
        </p:grpSpPr>
        <p:sp>
          <p:nvSpPr>
            <p:cNvPr id="78" name="TextBox 77"/>
            <p:cNvSpPr txBox="1"/>
            <p:nvPr/>
          </p:nvSpPr>
          <p:spPr>
            <a:xfrm>
              <a:off x="972096" y="734366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972095" y="1040087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grpSp>
          <p:nvGrpSpPr>
            <p:cNvPr id="8" name="Group 79"/>
            <p:cNvGrpSpPr/>
            <p:nvPr/>
          </p:nvGrpSpPr>
          <p:grpSpPr>
            <a:xfrm>
              <a:off x="402547" y="760343"/>
              <a:ext cx="515118" cy="455593"/>
              <a:chOff x="171813" y="649365"/>
              <a:chExt cx="515118" cy="455593"/>
            </a:xfrm>
          </p:grpSpPr>
          <p:sp>
            <p:nvSpPr>
              <p:cNvPr id="81" name="Oval 80"/>
              <p:cNvSpPr>
                <a:spLocks noChangeAspect="1"/>
              </p:cNvSpPr>
              <p:nvPr/>
            </p:nvSpPr>
            <p:spPr>
              <a:xfrm>
                <a:off x="193869" y="649365"/>
                <a:ext cx="469021" cy="45559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+mn-ea"/>
                  </a:rPr>
                  <a:t>3</a:t>
                </a:r>
                <a:endParaRPr lang="en-US" dirty="0">
                  <a:latin typeface="+mn-ea"/>
                </a:endParaRP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171813" y="722470"/>
                <a:ext cx="515118" cy="20774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9" name="Group 82"/>
          <p:cNvGrpSpPr/>
          <p:nvPr/>
        </p:nvGrpSpPr>
        <p:grpSpPr>
          <a:xfrm>
            <a:off x="8301656" y="5059276"/>
            <a:ext cx="2786303" cy="817997"/>
            <a:chOff x="424603" y="734366"/>
            <a:chExt cx="2089999" cy="613498"/>
          </a:xfrm>
        </p:grpSpPr>
        <p:sp>
          <p:nvSpPr>
            <p:cNvPr id="84" name="TextBox 83"/>
            <p:cNvSpPr txBox="1"/>
            <p:nvPr/>
          </p:nvSpPr>
          <p:spPr>
            <a:xfrm>
              <a:off x="972096" y="734366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972095" y="1040087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87" name="Oval 86"/>
            <p:cNvSpPr>
              <a:spLocks noChangeAspect="1"/>
            </p:cNvSpPr>
            <p:nvPr/>
          </p:nvSpPr>
          <p:spPr>
            <a:xfrm>
              <a:off x="424603" y="760343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ea"/>
                </a:rPr>
                <a:t>4</a:t>
              </a:r>
              <a:endParaRPr lang="en-US" dirty="0">
                <a:latin typeface="+mn-ea"/>
              </a:endParaRPr>
            </a:p>
          </p:txBody>
        </p:sp>
      </p:grpSp>
      <p:grpSp>
        <p:nvGrpSpPr>
          <p:cNvPr id="15" name="Group 149"/>
          <p:cNvGrpSpPr/>
          <p:nvPr/>
        </p:nvGrpSpPr>
        <p:grpSpPr>
          <a:xfrm>
            <a:off x="1027245" y="1459357"/>
            <a:ext cx="1957472" cy="4136897"/>
            <a:chOff x="3834542" y="1171729"/>
            <a:chExt cx="1474916" cy="3116663"/>
          </a:xfrm>
          <a:effectLst/>
          <a:scene3d>
            <a:camera prst="orthographicFront"/>
            <a:lightRig rig="threePt" dir="t"/>
          </a:scene3d>
        </p:grpSpPr>
        <p:grpSp>
          <p:nvGrpSpPr>
            <p:cNvPr id="16" name="Group 29"/>
            <p:cNvGrpSpPr/>
            <p:nvPr/>
          </p:nvGrpSpPr>
          <p:grpSpPr>
            <a:xfrm>
              <a:off x="3834542" y="1171729"/>
              <a:ext cx="1474916" cy="3116663"/>
              <a:chOff x="3189614" y="1562392"/>
              <a:chExt cx="1474916" cy="3116662"/>
            </a:xfrm>
            <a:effectLst/>
          </p:grpSpPr>
          <p:sp>
            <p:nvSpPr>
              <p:cNvPr id="154" name="Freeform 153"/>
              <p:cNvSpPr/>
              <p:nvPr/>
            </p:nvSpPr>
            <p:spPr>
              <a:xfrm>
                <a:off x="3205386" y="1579715"/>
                <a:ext cx="1459144" cy="3099339"/>
              </a:xfrm>
              <a:custGeom>
                <a:avLst/>
                <a:gdLst>
                  <a:gd name="connsiteX0" fmla="*/ 0 w 1459144"/>
                  <a:gd name="connsiteY0" fmla="*/ 176060 h 3099339"/>
                  <a:gd name="connsiteX1" fmla="*/ 51567 w 1459144"/>
                  <a:gd name="connsiteY1" fmla="*/ 51567 h 3099339"/>
                  <a:gd name="connsiteX2" fmla="*/ 176060 w 1459144"/>
                  <a:gd name="connsiteY2" fmla="*/ 0 h 3099339"/>
                  <a:gd name="connsiteX3" fmla="*/ 1283084 w 1459144"/>
                  <a:gd name="connsiteY3" fmla="*/ 0 h 3099339"/>
                  <a:gd name="connsiteX4" fmla="*/ 1407577 w 1459144"/>
                  <a:gd name="connsiteY4" fmla="*/ 51567 h 3099339"/>
                  <a:gd name="connsiteX5" fmla="*/ 1459144 w 1459144"/>
                  <a:gd name="connsiteY5" fmla="*/ 176060 h 3099339"/>
                  <a:gd name="connsiteX6" fmla="*/ 1459144 w 1459144"/>
                  <a:gd name="connsiteY6" fmla="*/ 2923279 h 3099339"/>
                  <a:gd name="connsiteX7" fmla="*/ 1407577 w 1459144"/>
                  <a:gd name="connsiteY7" fmla="*/ 3047772 h 3099339"/>
                  <a:gd name="connsiteX8" fmla="*/ 1283084 w 1459144"/>
                  <a:gd name="connsiteY8" fmla="*/ 3099339 h 3099339"/>
                  <a:gd name="connsiteX9" fmla="*/ 176060 w 1459144"/>
                  <a:gd name="connsiteY9" fmla="*/ 3099339 h 3099339"/>
                  <a:gd name="connsiteX10" fmla="*/ 51567 w 1459144"/>
                  <a:gd name="connsiteY10" fmla="*/ 3047772 h 3099339"/>
                  <a:gd name="connsiteX11" fmla="*/ 0 w 1459144"/>
                  <a:gd name="connsiteY11" fmla="*/ 2923279 h 3099339"/>
                  <a:gd name="connsiteX12" fmla="*/ 0 w 1459144"/>
                  <a:gd name="connsiteY12" fmla="*/ 176060 h 309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59144" h="3099339">
                    <a:moveTo>
                      <a:pt x="0" y="176060"/>
                    </a:moveTo>
                    <a:cubicBezTo>
                      <a:pt x="0" y="129366"/>
                      <a:pt x="18549" y="84584"/>
                      <a:pt x="51567" y="51567"/>
                    </a:cubicBezTo>
                    <a:cubicBezTo>
                      <a:pt x="84585" y="18549"/>
                      <a:pt x="129366" y="0"/>
                      <a:pt x="176060" y="0"/>
                    </a:cubicBezTo>
                    <a:lnTo>
                      <a:pt x="1283084" y="0"/>
                    </a:lnTo>
                    <a:cubicBezTo>
                      <a:pt x="1329778" y="0"/>
                      <a:pt x="1374560" y="18549"/>
                      <a:pt x="1407577" y="51567"/>
                    </a:cubicBezTo>
                    <a:cubicBezTo>
                      <a:pt x="1440595" y="84585"/>
                      <a:pt x="1459144" y="129366"/>
                      <a:pt x="1459144" y="176060"/>
                    </a:cubicBezTo>
                    <a:lnTo>
                      <a:pt x="1459144" y="2923279"/>
                    </a:lnTo>
                    <a:cubicBezTo>
                      <a:pt x="1459144" y="2969973"/>
                      <a:pt x="1440595" y="3014755"/>
                      <a:pt x="1407577" y="3047772"/>
                    </a:cubicBezTo>
                    <a:cubicBezTo>
                      <a:pt x="1374559" y="3080790"/>
                      <a:pt x="1329778" y="3099339"/>
                      <a:pt x="1283084" y="3099339"/>
                    </a:cubicBezTo>
                    <a:lnTo>
                      <a:pt x="176060" y="3099339"/>
                    </a:lnTo>
                    <a:cubicBezTo>
                      <a:pt x="129366" y="3099339"/>
                      <a:pt x="84584" y="3080790"/>
                      <a:pt x="51567" y="3047772"/>
                    </a:cubicBezTo>
                    <a:cubicBezTo>
                      <a:pt x="18549" y="3014754"/>
                      <a:pt x="0" y="2969973"/>
                      <a:pt x="0" y="2923279"/>
                    </a:cubicBezTo>
                    <a:lnTo>
                      <a:pt x="0" y="17606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  <a:sp3d extrusionH="2222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grpSp>
            <p:nvGrpSpPr>
              <p:cNvPr id="17" name="Group 20"/>
              <p:cNvGrpSpPr/>
              <p:nvPr/>
            </p:nvGrpSpPr>
            <p:grpSpPr>
              <a:xfrm>
                <a:off x="3189614" y="1991493"/>
                <a:ext cx="23662" cy="645898"/>
                <a:chOff x="3392428" y="1951545"/>
                <a:chExt cx="27432" cy="735419"/>
              </a:xfrm>
            </p:grpSpPr>
            <p:sp>
              <p:nvSpPr>
                <p:cNvPr id="161" name="Rectangle 160"/>
                <p:cNvSpPr/>
                <p:nvPr/>
              </p:nvSpPr>
              <p:spPr>
                <a:xfrm>
                  <a:off x="3392428" y="1951545"/>
                  <a:ext cx="18288" cy="172821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sp3d extrusionH="2222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162" name="Rectangle 161"/>
                <p:cNvSpPr/>
                <p:nvPr/>
              </p:nvSpPr>
              <p:spPr>
                <a:xfrm>
                  <a:off x="3401572" y="2289545"/>
                  <a:ext cx="18288" cy="11887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sp3d extrusionH="2222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163" name="Rectangle 162"/>
                <p:cNvSpPr/>
                <p:nvPr/>
              </p:nvSpPr>
              <p:spPr>
                <a:xfrm>
                  <a:off x="3401572" y="2568092"/>
                  <a:ext cx="18288" cy="11887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sp3d extrusionH="2222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  <p:sp>
            <p:nvSpPr>
              <p:cNvPr id="156" name="Freeform 155"/>
              <p:cNvSpPr/>
              <p:nvPr/>
            </p:nvSpPr>
            <p:spPr>
              <a:xfrm>
                <a:off x="3806686" y="4332856"/>
                <a:ext cx="256543" cy="261216"/>
              </a:xfrm>
              <a:custGeom>
                <a:avLst/>
                <a:gdLst>
                  <a:gd name="connsiteX0" fmla="*/ 0 w 256543"/>
                  <a:gd name="connsiteY0" fmla="*/ 130608 h 261216"/>
                  <a:gd name="connsiteX1" fmla="*/ 36755 w 256543"/>
                  <a:gd name="connsiteY1" fmla="*/ 39091 h 261216"/>
                  <a:gd name="connsiteX2" fmla="*/ 128272 w 256543"/>
                  <a:gd name="connsiteY2" fmla="*/ 0 h 261216"/>
                  <a:gd name="connsiteX3" fmla="*/ 219789 w 256543"/>
                  <a:gd name="connsiteY3" fmla="*/ 39091 h 261216"/>
                  <a:gd name="connsiteX4" fmla="*/ 256544 w 256543"/>
                  <a:gd name="connsiteY4" fmla="*/ 130608 h 261216"/>
                  <a:gd name="connsiteX5" fmla="*/ 219789 w 256543"/>
                  <a:gd name="connsiteY5" fmla="*/ 222125 h 261216"/>
                  <a:gd name="connsiteX6" fmla="*/ 128272 w 256543"/>
                  <a:gd name="connsiteY6" fmla="*/ 261216 h 261216"/>
                  <a:gd name="connsiteX7" fmla="*/ 36755 w 256543"/>
                  <a:gd name="connsiteY7" fmla="*/ 222125 h 261216"/>
                  <a:gd name="connsiteX8" fmla="*/ 0 w 256543"/>
                  <a:gd name="connsiteY8" fmla="*/ 130608 h 26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6543" h="261216">
                    <a:moveTo>
                      <a:pt x="0" y="130608"/>
                    </a:moveTo>
                    <a:cubicBezTo>
                      <a:pt x="0" y="96377"/>
                      <a:pt x="13199" y="63514"/>
                      <a:pt x="36755" y="39091"/>
                    </a:cubicBezTo>
                    <a:cubicBezTo>
                      <a:pt x="60874" y="14086"/>
                      <a:pt x="93851" y="0"/>
                      <a:pt x="128272" y="0"/>
                    </a:cubicBezTo>
                    <a:cubicBezTo>
                      <a:pt x="162693" y="0"/>
                      <a:pt x="195670" y="14086"/>
                      <a:pt x="219789" y="39091"/>
                    </a:cubicBezTo>
                    <a:cubicBezTo>
                      <a:pt x="243346" y="63514"/>
                      <a:pt x="256544" y="96377"/>
                      <a:pt x="256544" y="130608"/>
                    </a:cubicBezTo>
                    <a:cubicBezTo>
                      <a:pt x="256544" y="164839"/>
                      <a:pt x="243345" y="197702"/>
                      <a:pt x="219789" y="222125"/>
                    </a:cubicBezTo>
                    <a:cubicBezTo>
                      <a:pt x="195670" y="247130"/>
                      <a:pt x="162693" y="261216"/>
                      <a:pt x="128272" y="261216"/>
                    </a:cubicBezTo>
                    <a:cubicBezTo>
                      <a:pt x="93851" y="261216"/>
                      <a:pt x="60874" y="247130"/>
                      <a:pt x="36755" y="222125"/>
                    </a:cubicBezTo>
                    <a:cubicBezTo>
                      <a:pt x="13198" y="197702"/>
                      <a:pt x="0" y="164839"/>
                      <a:pt x="0" y="130608"/>
                    </a:cubicBezTo>
                    <a:close/>
                  </a:path>
                </a:pathLst>
              </a:custGeom>
              <a:noFill/>
              <a:ln w="19050">
                <a:solidFill>
                  <a:schemeClr val="bg1">
                    <a:lumMod val="75000"/>
                  </a:schemeClr>
                </a:solidFill>
              </a:ln>
              <a:sp3d extrusionH="2222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57" name="Freeform 156"/>
              <p:cNvSpPr/>
              <p:nvPr/>
            </p:nvSpPr>
            <p:spPr>
              <a:xfrm>
                <a:off x="3306742" y="1997538"/>
                <a:ext cx="1256433" cy="2276759"/>
              </a:xfrm>
              <a:custGeom>
                <a:avLst/>
                <a:gdLst>
                  <a:gd name="connsiteX0" fmla="*/ 0 w 1256433"/>
                  <a:gd name="connsiteY0" fmla="*/ 0 h 2276759"/>
                  <a:gd name="connsiteX1" fmla="*/ 1256433 w 1256433"/>
                  <a:gd name="connsiteY1" fmla="*/ 0 h 2276759"/>
                  <a:gd name="connsiteX2" fmla="*/ 1256433 w 1256433"/>
                  <a:gd name="connsiteY2" fmla="*/ 2276759 h 2276759"/>
                  <a:gd name="connsiteX3" fmla="*/ 0 w 1256433"/>
                  <a:gd name="connsiteY3" fmla="*/ 2276759 h 2276759"/>
                  <a:gd name="connsiteX4" fmla="*/ 0 w 1256433"/>
                  <a:gd name="connsiteY4" fmla="*/ 0 h 2276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6433" h="2276759">
                    <a:moveTo>
                      <a:pt x="0" y="0"/>
                    </a:moveTo>
                    <a:lnTo>
                      <a:pt x="1256433" y="0"/>
                    </a:lnTo>
                    <a:lnTo>
                      <a:pt x="1256433" y="2276759"/>
                    </a:lnTo>
                    <a:lnTo>
                      <a:pt x="0" y="2276759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/>
                  </a:gs>
                  <a:gs pos="50000">
                    <a:schemeClr val="bg2"/>
                  </a:gs>
                </a:gsLst>
                <a:lin ang="5400000" scaled="0"/>
              </a:gradFill>
              <a:ln>
                <a:noFill/>
              </a:ln>
              <a:sp3d extrusionH="2222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58" name="Freeform 157"/>
              <p:cNvSpPr/>
              <p:nvPr/>
            </p:nvSpPr>
            <p:spPr>
              <a:xfrm>
                <a:off x="3796931" y="1824436"/>
                <a:ext cx="276054" cy="32124"/>
              </a:xfrm>
              <a:custGeom>
                <a:avLst/>
                <a:gdLst>
                  <a:gd name="connsiteX0" fmla="*/ 0 w 276054"/>
                  <a:gd name="connsiteY0" fmla="*/ 16062 h 32124"/>
                  <a:gd name="connsiteX1" fmla="*/ 4704 w 276054"/>
                  <a:gd name="connsiteY1" fmla="*/ 4704 h 32124"/>
                  <a:gd name="connsiteX2" fmla="*/ 16062 w 276054"/>
                  <a:gd name="connsiteY2" fmla="*/ 0 h 32124"/>
                  <a:gd name="connsiteX3" fmla="*/ 259992 w 276054"/>
                  <a:gd name="connsiteY3" fmla="*/ 0 h 32124"/>
                  <a:gd name="connsiteX4" fmla="*/ 271350 w 276054"/>
                  <a:gd name="connsiteY4" fmla="*/ 4704 h 32124"/>
                  <a:gd name="connsiteX5" fmla="*/ 276054 w 276054"/>
                  <a:gd name="connsiteY5" fmla="*/ 16062 h 32124"/>
                  <a:gd name="connsiteX6" fmla="*/ 276054 w 276054"/>
                  <a:gd name="connsiteY6" fmla="*/ 16062 h 32124"/>
                  <a:gd name="connsiteX7" fmla="*/ 271350 w 276054"/>
                  <a:gd name="connsiteY7" fmla="*/ 27420 h 32124"/>
                  <a:gd name="connsiteX8" fmla="*/ 259992 w 276054"/>
                  <a:gd name="connsiteY8" fmla="*/ 32124 h 32124"/>
                  <a:gd name="connsiteX9" fmla="*/ 16062 w 276054"/>
                  <a:gd name="connsiteY9" fmla="*/ 32124 h 32124"/>
                  <a:gd name="connsiteX10" fmla="*/ 4704 w 276054"/>
                  <a:gd name="connsiteY10" fmla="*/ 27420 h 32124"/>
                  <a:gd name="connsiteX11" fmla="*/ 0 w 276054"/>
                  <a:gd name="connsiteY11" fmla="*/ 16062 h 32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6054" h="32124">
                    <a:moveTo>
                      <a:pt x="0" y="16062"/>
                    </a:moveTo>
                    <a:cubicBezTo>
                      <a:pt x="0" y="11802"/>
                      <a:pt x="1692" y="7717"/>
                      <a:pt x="4704" y="4704"/>
                    </a:cubicBezTo>
                    <a:cubicBezTo>
                      <a:pt x="7716" y="1692"/>
                      <a:pt x="11802" y="0"/>
                      <a:pt x="16062" y="0"/>
                    </a:cubicBezTo>
                    <a:lnTo>
                      <a:pt x="259992" y="0"/>
                    </a:lnTo>
                    <a:cubicBezTo>
                      <a:pt x="264252" y="0"/>
                      <a:pt x="268337" y="1692"/>
                      <a:pt x="271350" y="4704"/>
                    </a:cubicBezTo>
                    <a:cubicBezTo>
                      <a:pt x="274362" y="7716"/>
                      <a:pt x="276054" y="11802"/>
                      <a:pt x="276054" y="16062"/>
                    </a:cubicBezTo>
                    <a:lnTo>
                      <a:pt x="276054" y="16062"/>
                    </a:lnTo>
                    <a:cubicBezTo>
                      <a:pt x="276054" y="20322"/>
                      <a:pt x="274362" y="24407"/>
                      <a:pt x="271350" y="27420"/>
                    </a:cubicBezTo>
                    <a:cubicBezTo>
                      <a:pt x="268338" y="30432"/>
                      <a:pt x="264252" y="32124"/>
                      <a:pt x="259992" y="32124"/>
                    </a:cubicBezTo>
                    <a:lnTo>
                      <a:pt x="16062" y="32124"/>
                    </a:lnTo>
                    <a:cubicBezTo>
                      <a:pt x="11802" y="32124"/>
                      <a:pt x="7717" y="30432"/>
                      <a:pt x="4704" y="27420"/>
                    </a:cubicBezTo>
                    <a:cubicBezTo>
                      <a:pt x="1692" y="24408"/>
                      <a:pt x="0" y="20322"/>
                      <a:pt x="0" y="1606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sp3d extrusionH="2222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59" name="Freeform 158"/>
              <p:cNvSpPr/>
              <p:nvPr/>
            </p:nvSpPr>
            <p:spPr>
              <a:xfrm>
                <a:off x="3911556" y="1704426"/>
                <a:ext cx="46804" cy="47657"/>
              </a:xfrm>
              <a:custGeom>
                <a:avLst/>
                <a:gdLst>
                  <a:gd name="connsiteX0" fmla="*/ 0 w 46804"/>
                  <a:gd name="connsiteY0" fmla="*/ 23829 h 47657"/>
                  <a:gd name="connsiteX1" fmla="*/ 6705 w 46804"/>
                  <a:gd name="connsiteY1" fmla="*/ 7132 h 47657"/>
                  <a:gd name="connsiteX2" fmla="*/ 23402 w 46804"/>
                  <a:gd name="connsiteY2" fmla="*/ 0 h 47657"/>
                  <a:gd name="connsiteX3" fmla="*/ 40099 w 46804"/>
                  <a:gd name="connsiteY3" fmla="*/ 7132 h 47657"/>
                  <a:gd name="connsiteX4" fmla="*/ 46804 w 46804"/>
                  <a:gd name="connsiteY4" fmla="*/ 23829 h 47657"/>
                  <a:gd name="connsiteX5" fmla="*/ 40099 w 46804"/>
                  <a:gd name="connsiteY5" fmla="*/ 40526 h 47657"/>
                  <a:gd name="connsiteX6" fmla="*/ 23402 w 46804"/>
                  <a:gd name="connsiteY6" fmla="*/ 47658 h 47657"/>
                  <a:gd name="connsiteX7" fmla="*/ 6705 w 46804"/>
                  <a:gd name="connsiteY7" fmla="*/ 40526 h 47657"/>
                  <a:gd name="connsiteX8" fmla="*/ 0 w 46804"/>
                  <a:gd name="connsiteY8" fmla="*/ 23829 h 4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6804" h="47657">
                    <a:moveTo>
                      <a:pt x="0" y="23829"/>
                    </a:moveTo>
                    <a:cubicBezTo>
                      <a:pt x="0" y="17584"/>
                      <a:pt x="2408" y="11588"/>
                      <a:pt x="6705" y="7132"/>
                    </a:cubicBezTo>
                    <a:cubicBezTo>
                      <a:pt x="11105" y="2570"/>
                      <a:pt x="17122" y="0"/>
                      <a:pt x="23402" y="0"/>
                    </a:cubicBezTo>
                    <a:cubicBezTo>
                      <a:pt x="29682" y="0"/>
                      <a:pt x="35698" y="2570"/>
                      <a:pt x="40099" y="7132"/>
                    </a:cubicBezTo>
                    <a:cubicBezTo>
                      <a:pt x="44397" y="11588"/>
                      <a:pt x="46804" y="17583"/>
                      <a:pt x="46804" y="23829"/>
                    </a:cubicBezTo>
                    <a:cubicBezTo>
                      <a:pt x="46804" y="30074"/>
                      <a:pt x="44396" y="36070"/>
                      <a:pt x="40099" y="40526"/>
                    </a:cubicBezTo>
                    <a:cubicBezTo>
                      <a:pt x="35699" y="45088"/>
                      <a:pt x="29682" y="47658"/>
                      <a:pt x="23402" y="47658"/>
                    </a:cubicBezTo>
                    <a:cubicBezTo>
                      <a:pt x="17122" y="47658"/>
                      <a:pt x="11106" y="45088"/>
                      <a:pt x="6705" y="40526"/>
                    </a:cubicBezTo>
                    <a:cubicBezTo>
                      <a:pt x="2407" y="36070"/>
                      <a:pt x="0" y="30075"/>
                      <a:pt x="0" y="2382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sp3d extrusionH="2222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60" name="Freeform 159"/>
              <p:cNvSpPr/>
              <p:nvPr/>
            </p:nvSpPr>
            <p:spPr>
              <a:xfrm>
                <a:off x="4293042" y="1562392"/>
                <a:ext cx="198758" cy="40154"/>
              </a:xfrm>
              <a:custGeom>
                <a:avLst/>
                <a:gdLst>
                  <a:gd name="connsiteX0" fmla="*/ 0 w 198758"/>
                  <a:gd name="connsiteY0" fmla="*/ 0 h 40154"/>
                  <a:gd name="connsiteX1" fmla="*/ 198758 w 198758"/>
                  <a:gd name="connsiteY1" fmla="*/ 0 h 40154"/>
                  <a:gd name="connsiteX2" fmla="*/ 198758 w 198758"/>
                  <a:gd name="connsiteY2" fmla="*/ 40154 h 40154"/>
                  <a:gd name="connsiteX3" fmla="*/ 0 w 198758"/>
                  <a:gd name="connsiteY3" fmla="*/ 40154 h 40154"/>
                  <a:gd name="connsiteX4" fmla="*/ 0 w 198758"/>
                  <a:gd name="connsiteY4" fmla="*/ 0 h 40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8758" h="40154">
                    <a:moveTo>
                      <a:pt x="0" y="0"/>
                    </a:moveTo>
                    <a:lnTo>
                      <a:pt x="198758" y="0"/>
                    </a:lnTo>
                    <a:lnTo>
                      <a:pt x="198758" y="40154"/>
                    </a:lnTo>
                    <a:lnTo>
                      <a:pt x="0" y="401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sp3d extrusionH="2222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152" name="Rectangle 151"/>
            <p:cNvSpPr/>
            <p:nvPr/>
          </p:nvSpPr>
          <p:spPr>
            <a:xfrm>
              <a:off x="3951670" y="2607342"/>
              <a:ext cx="1256432" cy="1044906"/>
            </a:xfrm>
            <a:prstGeom prst="rect">
              <a:avLst/>
            </a:prstGeom>
            <a:noFill/>
            <a:ln>
              <a:noFill/>
            </a:ln>
            <a:effectLst/>
            <a:sp3d extrusionH="2222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+mn-ea"/>
                </a:rPr>
                <a:t>APP </a:t>
              </a:r>
              <a:r>
                <a:rPr lang="zh-CN" altLang="en-US" sz="1600" b="1" dirty="0">
                  <a:solidFill>
                    <a:schemeClr val="bg1"/>
                  </a:solidFill>
                  <a:latin typeface="+mn-ea"/>
                </a:rPr>
                <a:t>设计</a:t>
              </a:r>
              <a:endParaRPr lang="en-US" sz="1600" b="1" dirty="0">
                <a:solidFill>
                  <a:schemeClr val="bg1"/>
                </a:solidFill>
                <a:latin typeface="+mn-ea"/>
              </a:endParaRPr>
            </a:p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b="1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4560439" y="1787623"/>
              <a:ext cx="49" cy="927493"/>
            </a:xfrm>
            <a:prstGeom prst="rect">
              <a:avLst/>
            </a:prstGeom>
            <a:sp3d extrusionH="222250"/>
          </p:spPr>
          <p:txBody>
            <a:bodyPr wrap="none" lIns="0" tIns="0" rIns="0" bIns="0" anchor="ctr">
              <a:spAutoFit/>
            </a:bodyPr>
            <a:lstStyle/>
            <a:p>
              <a:pPr algn="ctr"/>
              <a:endParaRPr lang="en-US" sz="80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5020811" y="1508768"/>
            <a:ext cx="6067149" cy="221599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项目产品开发</a:t>
            </a:r>
            <a:endParaRPr lang="en-US" altLang="zh-CN" sz="21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endParaRPr lang="en-US" sz="21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113" name="Group 112"/>
          <p:cNvGrpSpPr/>
          <p:nvPr/>
        </p:nvGrpSpPr>
        <p:grpSpPr>
          <a:xfrm>
            <a:off x="2716831" y="1755787"/>
            <a:ext cx="1966299" cy="4155551"/>
            <a:chOff x="3834542" y="1171729"/>
            <a:chExt cx="1474916" cy="3116663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grpSpPr>
        <p:grpSp>
          <p:nvGrpSpPr>
            <p:cNvPr id="114" name="Group 29"/>
            <p:cNvGrpSpPr/>
            <p:nvPr/>
          </p:nvGrpSpPr>
          <p:grpSpPr>
            <a:xfrm>
              <a:off x="3834542" y="1171729"/>
              <a:ext cx="1474916" cy="3116663"/>
              <a:chOff x="3189614" y="1562392"/>
              <a:chExt cx="1474916" cy="3116662"/>
            </a:xfrm>
            <a:effectLst/>
          </p:grpSpPr>
          <p:sp>
            <p:nvSpPr>
              <p:cNvPr id="120" name="Freeform 119"/>
              <p:cNvSpPr/>
              <p:nvPr/>
            </p:nvSpPr>
            <p:spPr>
              <a:xfrm>
                <a:off x="3205386" y="1579715"/>
                <a:ext cx="1459144" cy="3099339"/>
              </a:xfrm>
              <a:custGeom>
                <a:avLst/>
                <a:gdLst>
                  <a:gd name="connsiteX0" fmla="*/ 0 w 1459144"/>
                  <a:gd name="connsiteY0" fmla="*/ 176060 h 3099339"/>
                  <a:gd name="connsiteX1" fmla="*/ 51567 w 1459144"/>
                  <a:gd name="connsiteY1" fmla="*/ 51567 h 3099339"/>
                  <a:gd name="connsiteX2" fmla="*/ 176060 w 1459144"/>
                  <a:gd name="connsiteY2" fmla="*/ 0 h 3099339"/>
                  <a:gd name="connsiteX3" fmla="*/ 1283084 w 1459144"/>
                  <a:gd name="connsiteY3" fmla="*/ 0 h 3099339"/>
                  <a:gd name="connsiteX4" fmla="*/ 1407577 w 1459144"/>
                  <a:gd name="connsiteY4" fmla="*/ 51567 h 3099339"/>
                  <a:gd name="connsiteX5" fmla="*/ 1459144 w 1459144"/>
                  <a:gd name="connsiteY5" fmla="*/ 176060 h 3099339"/>
                  <a:gd name="connsiteX6" fmla="*/ 1459144 w 1459144"/>
                  <a:gd name="connsiteY6" fmla="*/ 2923279 h 3099339"/>
                  <a:gd name="connsiteX7" fmla="*/ 1407577 w 1459144"/>
                  <a:gd name="connsiteY7" fmla="*/ 3047772 h 3099339"/>
                  <a:gd name="connsiteX8" fmla="*/ 1283084 w 1459144"/>
                  <a:gd name="connsiteY8" fmla="*/ 3099339 h 3099339"/>
                  <a:gd name="connsiteX9" fmla="*/ 176060 w 1459144"/>
                  <a:gd name="connsiteY9" fmla="*/ 3099339 h 3099339"/>
                  <a:gd name="connsiteX10" fmla="*/ 51567 w 1459144"/>
                  <a:gd name="connsiteY10" fmla="*/ 3047772 h 3099339"/>
                  <a:gd name="connsiteX11" fmla="*/ 0 w 1459144"/>
                  <a:gd name="connsiteY11" fmla="*/ 2923279 h 3099339"/>
                  <a:gd name="connsiteX12" fmla="*/ 0 w 1459144"/>
                  <a:gd name="connsiteY12" fmla="*/ 176060 h 309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59144" h="3099339">
                    <a:moveTo>
                      <a:pt x="0" y="176060"/>
                    </a:moveTo>
                    <a:cubicBezTo>
                      <a:pt x="0" y="129366"/>
                      <a:pt x="18549" y="84584"/>
                      <a:pt x="51567" y="51567"/>
                    </a:cubicBezTo>
                    <a:cubicBezTo>
                      <a:pt x="84585" y="18549"/>
                      <a:pt x="129366" y="0"/>
                      <a:pt x="176060" y="0"/>
                    </a:cubicBezTo>
                    <a:lnTo>
                      <a:pt x="1283084" y="0"/>
                    </a:lnTo>
                    <a:cubicBezTo>
                      <a:pt x="1329778" y="0"/>
                      <a:pt x="1374560" y="18549"/>
                      <a:pt x="1407577" y="51567"/>
                    </a:cubicBezTo>
                    <a:cubicBezTo>
                      <a:pt x="1440595" y="84585"/>
                      <a:pt x="1459144" y="129366"/>
                      <a:pt x="1459144" y="176060"/>
                    </a:cubicBezTo>
                    <a:lnTo>
                      <a:pt x="1459144" y="2923279"/>
                    </a:lnTo>
                    <a:cubicBezTo>
                      <a:pt x="1459144" y="2969973"/>
                      <a:pt x="1440595" y="3014755"/>
                      <a:pt x="1407577" y="3047772"/>
                    </a:cubicBezTo>
                    <a:cubicBezTo>
                      <a:pt x="1374559" y="3080790"/>
                      <a:pt x="1329778" y="3099339"/>
                      <a:pt x="1283084" y="3099339"/>
                    </a:cubicBezTo>
                    <a:lnTo>
                      <a:pt x="176060" y="3099339"/>
                    </a:lnTo>
                    <a:cubicBezTo>
                      <a:pt x="129366" y="3099339"/>
                      <a:pt x="84584" y="3080790"/>
                      <a:pt x="51567" y="3047772"/>
                    </a:cubicBezTo>
                    <a:cubicBezTo>
                      <a:pt x="18549" y="3014754"/>
                      <a:pt x="0" y="2969973"/>
                      <a:pt x="0" y="2923279"/>
                    </a:cubicBezTo>
                    <a:lnTo>
                      <a:pt x="0" y="17606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  <a:sp3d extrusionH="2222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grpSp>
            <p:nvGrpSpPr>
              <p:cNvPr id="121" name="Group 20"/>
              <p:cNvGrpSpPr/>
              <p:nvPr/>
            </p:nvGrpSpPr>
            <p:grpSpPr>
              <a:xfrm>
                <a:off x="3189614" y="1991493"/>
                <a:ext cx="23662" cy="645898"/>
                <a:chOff x="3392428" y="1951545"/>
                <a:chExt cx="27432" cy="735419"/>
              </a:xfrm>
            </p:grpSpPr>
            <p:sp>
              <p:nvSpPr>
                <p:cNvPr id="133" name="Rectangle 132"/>
                <p:cNvSpPr/>
                <p:nvPr/>
              </p:nvSpPr>
              <p:spPr>
                <a:xfrm>
                  <a:off x="3392428" y="1951545"/>
                  <a:ext cx="18288" cy="172821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sp3d extrusionH="2222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134" name="Rectangle 133"/>
                <p:cNvSpPr/>
                <p:nvPr/>
              </p:nvSpPr>
              <p:spPr>
                <a:xfrm>
                  <a:off x="3401572" y="2289545"/>
                  <a:ext cx="18288" cy="11887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sp3d extrusionH="2222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135" name="Rectangle 134"/>
                <p:cNvSpPr/>
                <p:nvPr/>
              </p:nvSpPr>
              <p:spPr>
                <a:xfrm>
                  <a:off x="3401572" y="2568092"/>
                  <a:ext cx="18288" cy="11887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sp3d extrusionH="2222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  <p:sp>
            <p:nvSpPr>
              <p:cNvPr id="122" name="Freeform 121"/>
              <p:cNvSpPr/>
              <p:nvPr/>
            </p:nvSpPr>
            <p:spPr>
              <a:xfrm>
                <a:off x="3806686" y="4332856"/>
                <a:ext cx="256543" cy="261216"/>
              </a:xfrm>
              <a:custGeom>
                <a:avLst/>
                <a:gdLst>
                  <a:gd name="connsiteX0" fmla="*/ 0 w 256543"/>
                  <a:gd name="connsiteY0" fmla="*/ 130608 h 261216"/>
                  <a:gd name="connsiteX1" fmla="*/ 36755 w 256543"/>
                  <a:gd name="connsiteY1" fmla="*/ 39091 h 261216"/>
                  <a:gd name="connsiteX2" fmla="*/ 128272 w 256543"/>
                  <a:gd name="connsiteY2" fmla="*/ 0 h 261216"/>
                  <a:gd name="connsiteX3" fmla="*/ 219789 w 256543"/>
                  <a:gd name="connsiteY3" fmla="*/ 39091 h 261216"/>
                  <a:gd name="connsiteX4" fmla="*/ 256544 w 256543"/>
                  <a:gd name="connsiteY4" fmla="*/ 130608 h 261216"/>
                  <a:gd name="connsiteX5" fmla="*/ 219789 w 256543"/>
                  <a:gd name="connsiteY5" fmla="*/ 222125 h 261216"/>
                  <a:gd name="connsiteX6" fmla="*/ 128272 w 256543"/>
                  <a:gd name="connsiteY6" fmla="*/ 261216 h 261216"/>
                  <a:gd name="connsiteX7" fmla="*/ 36755 w 256543"/>
                  <a:gd name="connsiteY7" fmla="*/ 222125 h 261216"/>
                  <a:gd name="connsiteX8" fmla="*/ 0 w 256543"/>
                  <a:gd name="connsiteY8" fmla="*/ 130608 h 26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6543" h="261216">
                    <a:moveTo>
                      <a:pt x="0" y="130608"/>
                    </a:moveTo>
                    <a:cubicBezTo>
                      <a:pt x="0" y="96377"/>
                      <a:pt x="13199" y="63514"/>
                      <a:pt x="36755" y="39091"/>
                    </a:cubicBezTo>
                    <a:cubicBezTo>
                      <a:pt x="60874" y="14086"/>
                      <a:pt x="93851" y="0"/>
                      <a:pt x="128272" y="0"/>
                    </a:cubicBezTo>
                    <a:cubicBezTo>
                      <a:pt x="162693" y="0"/>
                      <a:pt x="195670" y="14086"/>
                      <a:pt x="219789" y="39091"/>
                    </a:cubicBezTo>
                    <a:cubicBezTo>
                      <a:pt x="243346" y="63514"/>
                      <a:pt x="256544" y="96377"/>
                      <a:pt x="256544" y="130608"/>
                    </a:cubicBezTo>
                    <a:cubicBezTo>
                      <a:pt x="256544" y="164839"/>
                      <a:pt x="243345" y="197702"/>
                      <a:pt x="219789" y="222125"/>
                    </a:cubicBezTo>
                    <a:cubicBezTo>
                      <a:pt x="195670" y="247130"/>
                      <a:pt x="162693" y="261216"/>
                      <a:pt x="128272" y="261216"/>
                    </a:cubicBezTo>
                    <a:cubicBezTo>
                      <a:pt x="93851" y="261216"/>
                      <a:pt x="60874" y="247130"/>
                      <a:pt x="36755" y="222125"/>
                    </a:cubicBezTo>
                    <a:cubicBezTo>
                      <a:pt x="13198" y="197702"/>
                      <a:pt x="0" y="164839"/>
                      <a:pt x="0" y="130608"/>
                    </a:cubicBezTo>
                    <a:close/>
                  </a:path>
                </a:pathLst>
              </a:custGeom>
              <a:noFill/>
              <a:ln w="19050">
                <a:solidFill>
                  <a:schemeClr val="bg1">
                    <a:lumMod val="75000"/>
                  </a:schemeClr>
                </a:solidFill>
              </a:ln>
              <a:sp3d extrusionH="2222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25" name="Freeform 124"/>
              <p:cNvSpPr/>
              <p:nvPr/>
            </p:nvSpPr>
            <p:spPr>
              <a:xfrm>
                <a:off x="3306742" y="1997538"/>
                <a:ext cx="1256433" cy="2276759"/>
              </a:xfrm>
              <a:custGeom>
                <a:avLst/>
                <a:gdLst>
                  <a:gd name="connsiteX0" fmla="*/ 0 w 1256433"/>
                  <a:gd name="connsiteY0" fmla="*/ 0 h 2276759"/>
                  <a:gd name="connsiteX1" fmla="*/ 1256433 w 1256433"/>
                  <a:gd name="connsiteY1" fmla="*/ 0 h 2276759"/>
                  <a:gd name="connsiteX2" fmla="*/ 1256433 w 1256433"/>
                  <a:gd name="connsiteY2" fmla="*/ 2276759 h 2276759"/>
                  <a:gd name="connsiteX3" fmla="*/ 0 w 1256433"/>
                  <a:gd name="connsiteY3" fmla="*/ 2276759 h 2276759"/>
                  <a:gd name="connsiteX4" fmla="*/ 0 w 1256433"/>
                  <a:gd name="connsiteY4" fmla="*/ 0 h 2276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6433" h="2276759">
                    <a:moveTo>
                      <a:pt x="0" y="0"/>
                    </a:moveTo>
                    <a:lnTo>
                      <a:pt x="1256433" y="0"/>
                    </a:lnTo>
                    <a:lnTo>
                      <a:pt x="1256433" y="2276759"/>
                    </a:lnTo>
                    <a:lnTo>
                      <a:pt x="0" y="2276759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/>
                  </a:gs>
                  <a:gs pos="50000">
                    <a:schemeClr val="tx2"/>
                  </a:gs>
                </a:gsLst>
                <a:lin ang="5400000" scaled="0"/>
              </a:gradFill>
              <a:ln>
                <a:noFill/>
              </a:ln>
              <a:sp3d extrusionH="2222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28" name="Freeform 127"/>
              <p:cNvSpPr/>
              <p:nvPr/>
            </p:nvSpPr>
            <p:spPr>
              <a:xfrm>
                <a:off x="3796931" y="1824436"/>
                <a:ext cx="276054" cy="32124"/>
              </a:xfrm>
              <a:custGeom>
                <a:avLst/>
                <a:gdLst>
                  <a:gd name="connsiteX0" fmla="*/ 0 w 276054"/>
                  <a:gd name="connsiteY0" fmla="*/ 16062 h 32124"/>
                  <a:gd name="connsiteX1" fmla="*/ 4704 w 276054"/>
                  <a:gd name="connsiteY1" fmla="*/ 4704 h 32124"/>
                  <a:gd name="connsiteX2" fmla="*/ 16062 w 276054"/>
                  <a:gd name="connsiteY2" fmla="*/ 0 h 32124"/>
                  <a:gd name="connsiteX3" fmla="*/ 259992 w 276054"/>
                  <a:gd name="connsiteY3" fmla="*/ 0 h 32124"/>
                  <a:gd name="connsiteX4" fmla="*/ 271350 w 276054"/>
                  <a:gd name="connsiteY4" fmla="*/ 4704 h 32124"/>
                  <a:gd name="connsiteX5" fmla="*/ 276054 w 276054"/>
                  <a:gd name="connsiteY5" fmla="*/ 16062 h 32124"/>
                  <a:gd name="connsiteX6" fmla="*/ 276054 w 276054"/>
                  <a:gd name="connsiteY6" fmla="*/ 16062 h 32124"/>
                  <a:gd name="connsiteX7" fmla="*/ 271350 w 276054"/>
                  <a:gd name="connsiteY7" fmla="*/ 27420 h 32124"/>
                  <a:gd name="connsiteX8" fmla="*/ 259992 w 276054"/>
                  <a:gd name="connsiteY8" fmla="*/ 32124 h 32124"/>
                  <a:gd name="connsiteX9" fmla="*/ 16062 w 276054"/>
                  <a:gd name="connsiteY9" fmla="*/ 32124 h 32124"/>
                  <a:gd name="connsiteX10" fmla="*/ 4704 w 276054"/>
                  <a:gd name="connsiteY10" fmla="*/ 27420 h 32124"/>
                  <a:gd name="connsiteX11" fmla="*/ 0 w 276054"/>
                  <a:gd name="connsiteY11" fmla="*/ 16062 h 32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6054" h="32124">
                    <a:moveTo>
                      <a:pt x="0" y="16062"/>
                    </a:moveTo>
                    <a:cubicBezTo>
                      <a:pt x="0" y="11802"/>
                      <a:pt x="1692" y="7717"/>
                      <a:pt x="4704" y="4704"/>
                    </a:cubicBezTo>
                    <a:cubicBezTo>
                      <a:pt x="7716" y="1692"/>
                      <a:pt x="11802" y="0"/>
                      <a:pt x="16062" y="0"/>
                    </a:cubicBezTo>
                    <a:lnTo>
                      <a:pt x="259992" y="0"/>
                    </a:lnTo>
                    <a:cubicBezTo>
                      <a:pt x="264252" y="0"/>
                      <a:pt x="268337" y="1692"/>
                      <a:pt x="271350" y="4704"/>
                    </a:cubicBezTo>
                    <a:cubicBezTo>
                      <a:pt x="274362" y="7716"/>
                      <a:pt x="276054" y="11802"/>
                      <a:pt x="276054" y="16062"/>
                    </a:cubicBezTo>
                    <a:lnTo>
                      <a:pt x="276054" y="16062"/>
                    </a:lnTo>
                    <a:cubicBezTo>
                      <a:pt x="276054" y="20322"/>
                      <a:pt x="274362" y="24407"/>
                      <a:pt x="271350" y="27420"/>
                    </a:cubicBezTo>
                    <a:cubicBezTo>
                      <a:pt x="268338" y="30432"/>
                      <a:pt x="264252" y="32124"/>
                      <a:pt x="259992" y="32124"/>
                    </a:cubicBezTo>
                    <a:lnTo>
                      <a:pt x="16062" y="32124"/>
                    </a:lnTo>
                    <a:cubicBezTo>
                      <a:pt x="11802" y="32124"/>
                      <a:pt x="7717" y="30432"/>
                      <a:pt x="4704" y="27420"/>
                    </a:cubicBezTo>
                    <a:cubicBezTo>
                      <a:pt x="1692" y="24408"/>
                      <a:pt x="0" y="20322"/>
                      <a:pt x="0" y="1606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85000"/>
                  </a:schemeClr>
                </a:solidFill>
              </a:ln>
              <a:sp3d extrusionH="2222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31" name="Freeform 130"/>
              <p:cNvSpPr/>
              <p:nvPr/>
            </p:nvSpPr>
            <p:spPr>
              <a:xfrm>
                <a:off x="3911556" y="1704426"/>
                <a:ext cx="46804" cy="47657"/>
              </a:xfrm>
              <a:custGeom>
                <a:avLst/>
                <a:gdLst>
                  <a:gd name="connsiteX0" fmla="*/ 0 w 46804"/>
                  <a:gd name="connsiteY0" fmla="*/ 23829 h 47657"/>
                  <a:gd name="connsiteX1" fmla="*/ 6705 w 46804"/>
                  <a:gd name="connsiteY1" fmla="*/ 7132 h 47657"/>
                  <a:gd name="connsiteX2" fmla="*/ 23402 w 46804"/>
                  <a:gd name="connsiteY2" fmla="*/ 0 h 47657"/>
                  <a:gd name="connsiteX3" fmla="*/ 40099 w 46804"/>
                  <a:gd name="connsiteY3" fmla="*/ 7132 h 47657"/>
                  <a:gd name="connsiteX4" fmla="*/ 46804 w 46804"/>
                  <a:gd name="connsiteY4" fmla="*/ 23829 h 47657"/>
                  <a:gd name="connsiteX5" fmla="*/ 40099 w 46804"/>
                  <a:gd name="connsiteY5" fmla="*/ 40526 h 47657"/>
                  <a:gd name="connsiteX6" fmla="*/ 23402 w 46804"/>
                  <a:gd name="connsiteY6" fmla="*/ 47658 h 47657"/>
                  <a:gd name="connsiteX7" fmla="*/ 6705 w 46804"/>
                  <a:gd name="connsiteY7" fmla="*/ 40526 h 47657"/>
                  <a:gd name="connsiteX8" fmla="*/ 0 w 46804"/>
                  <a:gd name="connsiteY8" fmla="*/ 23829 h 4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6804" h="47657">
                    <a:moveTo>
                      <a:pt x="0" y="23829"/>
                    </a:moveTo>
                    <a:cubicBezTo>
                      <a:pt x="0" y="17584"/>
                      <a:pt x="2408" y="11588"/>
                      <a:pt x="6705" y="7132"/>
                    </a:cubicBezTo>
                    <a:cubicBezTo>
                      <a:pt x="11105" y="2570"/>
                      <a:pt x="17122" y="0"/>
                      <a:pt x="23402" y="0"/>
                    </a:cubicBezTo>
                    <a:cubicBezTo>
                      <a:pt x="29682" y="0"/>
                      <a:pt x="35698" y="2570"/>
                      <a:pt x="40099" y="7132"/>
                    </a:cubicBezTo>
                    <a:cubicBezTo>
                      <a:pt x="44397" y="11588"/>
                      <a:pt x="46804" y="17583"/>
                      <a:pt x="46804" y="23829"/>
                    </a:cubicBezTo>
                    <a:cubicBezTo>
                      <a:pt x="46804" y="30074"/>
                      <a:pt x="44396" y="36070"/>
                      <a:pt x="40099" y="40526"/>
                    </a:cubicBezTo>
                    <a:cubicBezTo>
                      <a:pt x="35699" y="45088"/>
                      <a:pt x="29682" y="47658"/>
                      <a:pt x="23402" y="47658"/>
                    </a:cubicBezTo>
                    <a:cubicBezTo>
                      <a:pt x="17122" y="47658"/>
                      <a:pt x="11106" y="45088"/>
                      <a:pt x="6705" y="40526"/>
                    </a:cubicBezTo>
                    <a:cubicBezTo>
                      <a:pt x="2407" y="36070"/>
                      <a:pt x="0" y="30075"/>
                      <a:pt x="0" y="23829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sp3d extrusionH="2222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32" name="Freeform 131"/>
              <p:cNvSpPr/>
              <p:nvPr/>
            </p:nvSpPr>
            <p:spPr>
              <a:xfrm>
                <a:off x="4293042" y="1562392"/>
                <a:ext cx="198758" cy="40154"/>
              </a:xfrm>
              <a:custGeom>
                <a:avLst/>
                <a:gdLst>
                  <a:gd name="connsiteX0" fmla="*/ 0 w 198758"/>
                  <a:gd name="connsiteY0" fmla="*/ 0 h 40154"/>
                  <a:gd name="connsiteX1" fmla="*/ 198758 w 198758"/>
                  <a:gd name="connsiteY1" fmla="*/ 0 h 40154"/>
                  <a:gd name="connsiteX2" fmla="*/ 198758 w 198758"/>
                  <a:gd name="connsiteY2" fmla="*/ 40154 h 40154"/>
                  <a:gd name="connsiteX3" fmla="*/ 0 w 198758"/>
                  <a:gd name="connsiteY3" fmla="*/ 40154 h 40154"/>
                  <a:gd name="connsiteX4" fmla="*/ 0 w 198758"/>
                  <a:gd name="connsiteY4" fmla="*/ 0 h 40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8758" h="40154">
                    <a:moveTo>
                      <a:pt x="0" y="0"/>
                    </a:moveTo>
                    <a:lnTo>
                      <a:pt x="198758" y="0"/>
                    </a:lnTo>
                    <a:lnTo>
                      <a:pt x="198758" y="40154"/>
                    </a:lnTo>
                    <a:lnTo>
                      <a:pt x="0" y="401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sp3d extrusionH="2222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118" name="Rectangle 117"/>
            <p:cNvSpPr/>
            <p:nvPr/>
          </p:nvSpPr>
          <p:spPr>
            <a:xfrm>
              <a:off x="3951670" y="2546900"/>
              <a:ext cx="1256433" cy="1044906"/>
            </a:xfrm>
            <a:prstGeom prst="rect">
              <a:avLst/>
            </a:prstGeom>
            <a:noFill/>
            <a:ln>
              <a:noFill/>
            </a:ln>
            <a:effectLst/>
            <a:sp3d extrusionH="2222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+mn-ea"/>
                </a:rPr>
                <a:t>APP </a:t>
              </a:r>
              <a:r>
                <a:rPr lang="zh-CN" altLang="en-US" sz="1600" b="1" dirty="0">
                  <a:solidFill>
                    <a:schemeClr val="bg1"/>
                  </a:solidFill>
                  <a:latin typeface="+mn-ea"/>
                </a:rPr>
                <a:t>设计</a:t>
              </a:r>
              <a:endParaRPr lang="en-US" sz="1600" b="1" dirty="0">
                <a:solidFill>
                  <a:schemeClr val="bg1"/>
                </a:solidFill>
                <a:latin typeface="+mn-ea"/>
              </a:endParaRPr>
            </a:p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b="1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4406756" y="1787243"/>
              <a:ext cx="49" cy="923329"/>
            </a:xfrm>
            <a:prstGeom prst="rect">
              <a:avLst/>
            </a:prstGeom>
            <a:sp3d extrusionH="222250"/>
          </p:spPr>
          <p:txBody>
            <a:bodyPr wrap="none" lIns="0" tIns="0" rIns="0" bIns="0" anchor="ctr">
              <a:spAutoFit/>
            </a:bodyPr>
            <a:lstStyle/>
            <a:p>
              <a:endParaRPr lang="en-US" sz="80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>
            <a:off x="1104044" y="3640592"/>
            <a:ext cx="998391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88"/>
          <p:cNvGrpSpPr/>
          <p:nvPr/>
        </p:nvGrpSpPr>
        <p:grpSpPr>
          <a:xfrm>
            <a:off x="2602987" y="1726703"/>
            <a:ext cx="1803429" cy="850925"/>
            <a:chOff x="805797" y="661615"/>
            <a:chExt cx="994193" cy="346835"/>
          </a:xfrm>
        </p:grpSpPr>
        <p:sp>
          <p:nvSpPr>
            <p:cNvPr id="76" name="TextBox 75"/>
            <p:cNvSpPr txBox="1"/>
            <p:nvPr/>
          </p:nvSpPr>
          <p:spPr>
            <a:xfrm>
              <a:off x="805797" y="661615"/>
              <a:ext cx="452456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05797" y="757552"/>
              <a:ext cx="994193" cy="25089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Group 88"/>
          <p:cNvGrpSpPr/>
          <p:nvPr/>
        </p:nvGrpSpPr>
        <p:grpSpPr>
          <a:xfrm>
            <a:off x="967120" y="4844713"/>
            <a:ext cx="1877806" cy="850928"/>
            <a:chOff x="690582" y="661615"/>
            <a:chExt cx="1408538" cy="346836"/>
          </a:xfrm>
        </p:grpSpPr>
        <p:sp>
          <p:nvSpPr>
            <p:cNvPr id="48" name="TextBox 47"/>
            <p:cNvSpPr txBox="1"/>
            <p:nvPr/>
          </p:nvSpPr>
          <p:spPr>
            <a:xfrm>
              <a:off x="1483486" y="661615"/>
              <a:ext cx="615634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90582" y="757553"/>
              <a:ext cx="1370060" cy="25089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" name="Group 88"/>
          <p:cNvGrpSpPr/>
          <p:nvPr/>
        </p:nvGrpSpPr>
        <p:grpSpPr>
          <a:xfrm>
            <a:off x="5956100" y="1726703"/>
            <a:ext cx="1784654" cy="850925"/>
            <a:chOff x="805796" y="661615"/>
            <a:chExt cx="1338665" cy="346835"/>
          </a:xfrm>
        </p:grpSpPr>
        <p:sp>
          <p:nvSpPr>
            <p:cNvPr id="55" name="TextBox 54"/>
            <p:cNvSpPr txBox="1"/>
            <p:nvPr/>
          </p:nvSpPr>
          <p:spPr>
            <a:xfrm>
              <a:off x="805796" y="661615"/>
              <a:ext cx="615634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05796" y="757552"/>
              <a:ext cx="1338665" cy="25089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" name="Group 88"/>
          <p:cNvGrpSpPr/>
          <p:nvPr/>
        </p:nvGrpSpPr>
        <p:grpSpPr>
          <a:xfrm>
            <a:off x="4403484" y="4844716"/>
            <a:ext cx="1838969" cy="850927"/>
            <a:chOff x="688894" y="661615"/>
            <a:chExt cx="1379406" cy="346836"/>
          </a:xfrm>
        </p:grpSpPr>
        <p:sp>
          <p:nvSpPr>
            <p:cNvPr id="60" name="TextBox 59"/>
            <p:cNvSpPr txBox="1"/>
            <p:nvPr/>
          </p:nvSpPr>
          <p:spPr>
            <a:xfrm>
              <a:off x="1452667" y="661615"/>
              <a:ext cx="615633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88894" y="757553"/>
              <a:ext cx="1340929" cy="25089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39" name="Straight Connector 38"/>
          <p:cNvCxnSpPr/>
          <p:nvPr/>
        </p:nvCxnSpPr>
        <p:spPr>
          <a:xfrm>
            <a:off x="1880647" y="2787243"/>
            <a:ext cx="0" cy="428948"/>
          </a:xfrm>
          <a:prstGeom prst="line">
            <a:avLst/>
          </a:prstGeom>
          <a:ln w="19050" cap="rnd">
            <a:solidFill>
              <a:schemeClr val="tx2">
                <a:lumMod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685883" y="4272211"/>
            <a:ext cx="389529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gency FB" panose="020B0503020202020204" pitchFamily="34" charset="0"/>
              </a:rPr>
              <a:t>2006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277056" y="1549864"/>
            <a:ext cx="1207182" cy="1207339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latin typeface="+mn-ea"/>
            </a:endParaRPr>
          </a:p>
        </p:txBody>
      </p:sp>
      <p:sp>
        <p:nvSpPr>
          <p:cNvPr id="38" name="Rounded Rectangle 37"/>
          <p:cNvSpPr>
            <a:spLocks noChangeAspect="1"/>
          </p:cNvSpPr>
          <p:nvPr/>
        </p:nvSpPr>
        <p:spPr>
          <a:xfrm>
            <a:off x="1459946" y="3259942"/>
            <a:ext cx="841402" cy="84150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gency FB" panose="020B0503020202020204" pitchFamily="34" charset="0"/>
              </a:rPr>
              <a:t>01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 flipV="1">
            <a:off x="3566790" y="4158916"/>
            <a:ext cx="0" cy="434813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2963199" y="4636072"/>
            <a:ext cx="1207182" cy="1207339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300" dirty="0">
              <a:latin typeface="+mn-ea"/>
            </a:endParaRPr>
          </a:p>
        </p:txBody>
      </p:sp>
      <p:sp>
        <p:nvSpPr>
          <p:cNvPr id="40" name="Rounded Rectangle 39"/>
          <p:cNvSpPr>
            <a:spLocks noChangeAspect="1"/>
          </p:cNvSpPr>
          <p:nvPr/>
        </p:nvSpPr>
        <p:spPr>
          <a:xfrm>
            <a:off x="3146089" y="3259942"/>
            <a:ext cx="841402" cy="84150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Agency FB" panose="020B0503020202020204" pitchFamily="34" charset="0"/>
              </a:rPr>
              <a:t>02</a:t>
            </a:r>
            <a:endParaRPr lang="en-US" dirty="0">
              <a:solidFill>
                <a:schemeClr val="accent3"/>
              </a:solidFill>
              <a:latin typeface="Agency FB" panose="020B0503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72026" y="2812834"/>
            <a:ext cx="389529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>
                <a:solidFill>
                  <a:schemeClr val="bg2"/>
                </a:solidFill>
                <a:latin typeface="Agency FB" panose="020B0503020202020204" pitchFamily="34" charset="0"/>
              </a:rPr>
              <a:t>2009</a:t>
            </a:r>
            <a:endParaRPr lang="en-US" dirty="0">
              <a:solidFill>
                <a:schemeClr val="bg2"/>
              </a:solidFill>
              <a:latin typeface="Agency FB" panose="020B0503020202020204" pitchFamily="34" charset="0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>
            <a:off x="5252933" y="2787243"/>
            <a:ext cx="0" cy="428948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4649342" y="1551433"/>
            <a:ext cx="1207182" cy="120733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4381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300" dirty="0">
              <a:latin typeface="+mn-ea"/>
            </a:endParaRPr>
          </a:p>
        </p:txBody>
      </p:sp>
      <p:sp>
        <p:nvSpPr>
          <p:cNvPr id="41" name="Rounded Rectangle 40"/>
          <p:cNvSpPr>
            <a:spLocks noChangeAspect="1"/>
          </p:cNvSpPr>
          <p:nvPr/>
        </p:nvSpPr>
        <p:spPr>
          <a:xfrm>
            <a:off x="4832232" y="3259942"/>
            <a:ext cx="841402" cy="84150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dirty="0">
                <a:solidFill>
                  <a:schemeClr val="accent1"/>
                </a:solidFill>
                <a:latin typeface="Agency FB" panose="020B0503020202020204" pitchFamily="34" charset="0"/>
              </a:rPr>
              <a:t>03</a:t>
            </a:r>
            <a:endParaRPr lang="en-US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057367" y="4272211"/>
            <a:ext cx="391133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>
                <a:solidFill>
                  <a:schemeClr val="accent1"/>
                </a:solidFill>
                <a:latin typeface="Agency FB" panose="020B0503020202020204" pitchFamily="34" charset="0"/>
              </a:rPr>
              <a:t>2008</a:t>
            </a:r>
            <a:endParaRPr lang="en-US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 flipV="1">
            <a:off x="6939076" y="4147213"/>
            <a:ext cx="0" cy="46868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6335485" y="4651608"/>
            <a:ext cx="1207182" cy="120733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10656" rIns="210656" bIns="121908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300" dirty="0">
              <a:latin typeface="+mn-ea"/>
            </a:endParaRPr>
          </a:p>
        </p:txBody>
      </p:sp>
      <p:sp>
        <p:nvSpPr>
          <p:cNvPr id="42" name="Rounded Rectangle 41"/>
          <p:cNvSpPr>
            <a:spLocks noChangeAspect="1"/>
          </p:cNvSpPr>
          <p:nvPr/>
        </p:nvSpPr>
        <p:spPr>
          <a:xfrm>
            <a:off x="6518375" y="3259942"/>
            <a:ext cx="841402" cy="84150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Agency FB" panose="020B0503020202020204" pitchFamily="34" charset="0"/>
              </a:rPr>
              <a:t>04</a:t>
            </a:r>
            <a:endParaRPr lang="en-US" dirty="0">
              <a:solidFill>
                <a:schemeClr val="accent2"/>
              </a:solidFill>
              <a:latin typeface="Agency FB" panose="020B0503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769960" y="2812834"/>
            <a:ext cx="338233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>
                <a:solidFill>
                  <a:schemeClr val="accent2"/>
                </a:solidFill>
                <a:latin typeface="Agency FB" panose="020B0503020202020204" pitchFamily="34" charset="0"/>
              </a:rPr>
              <a:t>2010</a:t>
            </a:r>
            <a:endParaRPr lang="en-US" dirty="0">
              <a:solidFill>
                <a:schemeClr val="accent2"/>
              </a:solidFill>
              <a:latin typeface="Agency FB" panose="020B0503020202020204" pitchFamily="34" charset="0"/>
            </a:endParaRPr>
          </a:p>
        </p:txBody>
      </p:sp>
      <p:grpSp>
        <p:nvGrpSpPr>
          <p:cNvPr id="9" name="Group 88"/>
          <p:cNvGrpSpPr/>
          <p:nvPr/>
        </p:nvGrpSpPr>
        <p:grpSpPr>
          <a:xfrm>
            <a:off x="9321573" y="1726703"/>
            <a:ext cx="1793568" cy="850925"/>
            <a:chOff x="805796" y="661615"/>
            <a:chExt cx="1345351" cy="346835"/>
          </a:xfrm>
        </p:grpSpPr>
        <p:sp>
          <p:nvSpPr>
            <p:cNvPr id="47" name="TextBox 46"/>
            <p:cNvSpPr txBox="1"/>
            <p:nvPr/>
          </p:nvSpPr>
          <p:spPr>
            <a:xfrm>
              <a:off x="805796" y="661615"/>
              <a:ext cx="615634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05796" y="757552"/>
              <a:ext cx="1345351" cy="25089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52" name="Straight Connector 51"/>
          <p:cNvCxnSpPr/>
          <p:nvPr/>
        </p:nvCxnSpPr>
        <p:spPr>
          <a:xfrm>
            <a:off x="8625219" y="2787243"/>
            <a:ext cx="0" cy="428948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8021628" y="1551433"/>
            <a:ext cx="1207182" cy="1207339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43816" bIns="365723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300" dirty="0">
              <a:latin typeface="+mn-ea"/>
            </a:endParaRPr>
          </a:p>
        </p:txBody>
      </p:sp>
      <p:sp>
        <p:nvSpPr>
          <p:cNvPr id="54" name="Rounded Rectangle 53"/>
          <p:cNvSpPr>
            <a:spLocks noChangeAspect="1"/>
          </p:cNvSpPr>
          <p:nvPr/>
        </p:nvSpPr>
        <p:spPr>
          <a:xfrm>
            <a:off x="8204518" y="3259942"/>
            <a:ext cx="841402" cy="84150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Agency FB" panose="020B0503020202020204" pitchFamily="34" charset="0"/>
              </a:rPr>
              <a:t>05</a:t>
            </a:r>
            <a:endParaRPr lang="en-US" dirty="0">
              <a:solidFill>
                <a:schemeClr val="accent3"/>
              </a:solidFill>
              <a:latin typeface="Agency FB" panose="020B0503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461713" y="4272211"/>
            <a:ext cx="327013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>
                <a:solidFill>
                  <a:schemeClr val="accent3"/>
                </a:solidFill>
                <a:latin typeface="Agency FB" panose="020B0503020202020204" pitchFamily="34" charset="0"/>
              </a:rPr>
              <a:t>2012</a:t>
            </a:r>
            <a:endParaRPr lang="en-US" dirty="0">
              <a:solidFill>
                <a:schemeClr val="accent3"/>
              </a:solidFill>
              <a:latin typeface="Agency FB" panose="020B0503020202020204" pitchFamily="34" charset="0"/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 flipV="1">
            <a:off x="10311360" y="4147213"/>
            <a:ext cx="0" cy="46868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ounded Rectangle 73"/>
          <p:cNvSpPr/>
          <p:nvPr/>
        </p:nvSpPr>
        <p:spPr>
          <a:xfrm>
            <a:off x="9707769" y="4651608"/>
            <a:ext cx="1207182" cy="1207339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1065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300" dirty="0">
              <a:latin typeface="+mn-ea"/>
            </a:endParaRPr>
          </a:p>
        </p:txBody>
      </p:sp>
      <p:sp>
        <p:nvSpPr>
          <p:cNvPr id="75" name="Rounded Rectangle 74"/>
          <p:cNvSpPr>
            <a:spLocks noChangeAspect="1"/>
          </p:cNvSpPr>
          <p:nvPr/>
        </p:nvSpPr>
        <p:spPr>
          <a:xfrm>
            <a:off x="9890659" y="3259942"/>
            <a:ext cx="841402" cy="84150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dirty="0">
                <a:solidFill>
                  <a:schemeClr val="accent4"/>
                </a:solidFill>
                <a:latin typeface="Agency FB" panose="020B0503020202020204" pitchFamily="34" charset="0"/>
              </a:rPr>
              <a:t>06</a:t>
            </a:r>
            <a:endParaRPr lang="en-US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0143845" y="2812834"/>
            <a:ext cx="335028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altLang="zh-CN" dirty="0">
                <a:solidFill>
                  <a:schemeClr val="accent4"/>
                </a:solidFill>
                <a:latin typeface="Agency FB" panose="020B0503020202020204" pitchFamily="34" charset="0"/>
              </a:rPr>
              <a:t>2016</a:t>
            </a:r>
            <a:endParaRPr lang="en-US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grpSp>
        <p:nvGrpSpPr>
          <p:cNvPr id="10" name="Group 88"/>
          <p:cNvGrpSpPr/>
          <p:nvPr/>
        </p:nvGrpSpPr>
        <p:grpSpPr>
          <a:xfrm>
            <a:off x="7785587" y="4844716"/>
            <a:ext cx="1838969" cy="850927"/>
            <a:chOff x="688894" y="661615"/>
            <a:chExt cx="1379406" cy="346836"/>
          </a:xfrm>
        </p:grpSpPr>
        <p:sp>
          <p:nvSpPr>
            <p:cNvPr id="79" name="TextBox 78"/>
            <p:cNvSpPr txBox="1"/>
            <p:nvPr/>
          </p:nvSpPr>
          <p:spPr>
            <a:xfrm>
              <a:off x="1452667" y="661615"/>
              <a:ext cx="615633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88894" y="757553"/>
              <a:ext cx="1340929" cy="25089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63" name="Freeform 143"/>
          <p:cNvSpPr>
            <a:spLocks noEditPoints="1"/>
          </p:cNvSpPr>
          <p:nvPr/>
        </p:nvSpPr>
        <p:spPr bwMode="auto">
          <a:xfrm>
            <a:off x="1639107" y="1883074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64" name="Freeform 92"/>
          <p:cNvSpPr>
            <a:spLocks noEditPoints="1"/>
          </p:cNvSpPr>
          <p:nvPr/>
        </p:nvSpPr>
        <p:spPr bwMode="auto">
          <a:xfrm>
            <a:off x="3345540" y="5024367"/>
            <a:ext cx="455025" cy="463551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5039178" y="1927524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67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8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9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70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71" name="Freeform 140"/>
          <p:cNvSpPr>
            <a:spLocks noEditPoints="1"/>
          </p:cNvSpPr>
          <p:nvPr/>
        </p:nvSpPr>
        <p:spPr bwMode="auto">
          <a:xfrm>
            <a:off x="6656940" y="4965187"/>
            <a:ext cx="554700" cy="554772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73" name="Freeform 190"/>
          <p:cNvSpPr>
            <a:spLocks noEditPoints="1"/>
          </p:cNvSpPr>
          <p:nvPr/>
        </p:nvSpPr>
        <p:spPr bwMode="auto">
          <a:xfrm>
            <a:off x="8429454" y="1870373"/>
            <a:ext cx="391533" cy="416984"/>
          </a:xfrm>
          <a:custGeom>
            <a:avLst/>
            <a:gdLst>
              <a:gd name="T0" fmla="*/ 124 w 128"/>
              <a:gd name="T1" fmla="*/ 126 h 136"/>
              <a:gd name="T2" fmla="*/ 120 w 128"/>
              <a:gd name="T3" fmla="*/ 0 h 136"/>
              <a:gd name="T4" fmla="*/ 97 w 128"/>
              <a:gd name="T5" fmla="*/ 0 h 136"/>
              <a:gd name="T6" fmla="*/ 95 w 128"/>
              <a:gd name="T7" fmla="*/ 62 h 136"/>
              <a:gd name="T8" fmla="*/ 86 w 128"/>
              <a:gd name="T9" fmla="*/ 51 h 136"/>
              <a:gd name="T10" fmla="*/ 68 w 128"/>
              <a:gd name="T11" fmla="*/ 61 h 136"/>
              <a:gd name="T12" fmla="*/ 59 w 128"/>
              <a:gd name="T13" fmla="*/ 51 h 136"/>
              <a:gd name="T14" fmla="*/ 41 w 128"/>
              <a:gd name="T15" fmla="*/ 61 h 136"/>
              <a:gd name="T16" fmla="*/ 32 w 128"/>
              <a:gd name="T17" fmla="*/ 51 h 136"/>
              <a:gd name="T18" fmla="*/ 7 w 128"/>
              <a:gd name="T19" fmla="*/ 65 h 136"/>
              <a:gd name="T20" fmla="*/ 7 w 128"/>
              <a:gd name="T21" fmla="*/ 65 h 136"/>
              <a:gd name="T22" fmla="*/ 7 w 128"/>
              <a:gd name="T23" fmla="*/ 126 h 136"/>
              <a:gd name="T24" fmla="*/ 0 w 128"/>
              <a:gd name="T25" fmla="*/ 126 h 136"/>
              <a:gd name="T26" fmla="*/ 0 w 128"/>
              <a:gd name="T27" fmla="*/ 136 h 136"/>
              <a:gd name="T28" fmla="*/ 128 w 128"/>
              <a:gd name="T29" fmla="*/ 136 h 136"/>
              <a:gd name="T30" fmla="*/ 128 w 128"/>
              <a:gd name="T31" fmla="*/ 126 h 136"/>
              <a:gd name="T32" fmla="*/ 124 w 128"/>
              <a:gd name="T33" fmla="*/ 126 h 136"/>
              <a:gd name="T34" fmla="*/ 43 w 128"/>
              <a:gd name="T35" fmla="*/ 89 h 136"/>
              <a:gd name="T36" fmla="*/ 16 w 128"/>
              <a:gd name="T37" fmla="*/ 89 h 136"/>
              <a:gd name="T38" fmla="*/ 16 w 128"/>
              <a:gd name="T39" fmla="*/ 78 h 136"/>
              <a:gd name="T40" fmla="*/ 43 w 128"/>
              <a:gd name="T41" fmla="*/ 78 h 136"/>
              <a:gd name="T42" fmla="*/ 43 w 128"/>
              <a:gd name="T43" fmla="*/ 89 h 136"/>
              <a:gd name="T44" fmla="*/ 78 w 128"/>
              <a:gd name="T45" fmla="*/ 89 h 136"/>
              <a:gd name="T46" fmla="*/ 51 w 128"/>
              <a:gd name="T47" fmla="*/ 89 h 136"/>
              <a:gd name="T48" fmla="*/ 51 w 128"/>
              <a:gd name="T49" fmla="*/ 78 h 136"/>
              <a:gd name="T50" fmla="*/ 78 w 128"/>
              <a:gd name="T51" fmla="*/ 78 h 136"/>
              <a:gd name="T52" fmla="*/ 78 w 128"/>
              <a:gd name="T53" fmla="*/ 89 h 136"/>
              <a:gd name="T54" fmla="*/ 112 w 128"/>
              <a:gd name="T55" fmla="*/ 89 h 136"/>
              <a:gd name="T56" fmla="*/ 85 w 128"/>
              <a:gd name="T57" fmla="*/ 89 h 136"/>
              <a:gd name="T58" fmla="*/ 85 w 128"/>
              <a:gd name="T59" fmla="*/ 78 h 136"/>
              <a:gd name="T60" fmla="*/ 112 w 128"/>
              <a:gd name="T61" fmla="*/ 78 h 136"/>
              <a:gd name="T62" fmla="*/ 112 w 128"/>
              <a:gd name="T63" fmla="*/ 89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136">
                <a:moveTo>
                  <a:pt x="124" y="126"/>
                </a:moveTo>
                <a:cubicBezTo>
                  <a:pt x="123" y="84"/>
                  <a:pt x="122" y="42"/>
                  <a:pt x="120" y="0"/>
                </a:cubicBezTo>
                <a:cubicBezTo>
                  <a:pt x="113" y="2"/>
                  <a:pt x="105" y="2"/>
                  <a:pt x="97" y="0"/>
                </a:cubicBezTo>
                <a:cubicBezTo>
                  <a:pt x="96" y="20"/>
                  <a:pt x="96" y="41"/>
                  <a:pt x="95" y="62"/>
                </a:cubicBezTo>
                <a:cubicBezTo>
                  <a:pt x="86" y="51"/>
                  <a:pt x="86" y="51"/>
                  <a:pt x="86" y="51"/>
                </a:cubicBezTo>
                <a:cubicBezTo>
                  <a:pt x="68" y="61"/>
                  <a:pt x="68" y="61"/>
                  <a:pt x="68" y="61"/>
                </a:cubicBezTo>
                <a:cubicBezTo>
                  <a:pt x="59" y="51"/>
                  <a:pt x="59" y="51"/>
                  <a:pt x="59" y="51"/>
                </a:cubicBezTo>
                <a:cubicBezTo>
                  <a:pt x="41" y="61"/>
                  <a:pt x="41" y="61"/>
                  <a:pt x="41" y="61"/>
                </a:cubicBezTo>
                <a:cubicBezTo>
                  <a:pt x="32" y="51"/>
                  <a:pt x="32" y="51"/>
                  <a:pt x="32" y="51"/>
                </a:cubicBezTo>
                <a:cubicBezTo>
                  <a:pt x="7" y="65"/>
                  <a:pt x="7" y="65"/>
                  <a:pt x="7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7" y="126"/>
                  <a:pt x="7" y="126"/>
                  <a:pt x="7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6"/>
                  <a:pt x="0" y="136"/>
                  <a:pt x="0" y="136"/>
                </a:cubicBezTo>
                <a:cubicBezTo>
                  <a:pt x="128" y="136"/>
                  <a:pt x="128" y="136"/>
                  <a:pt x="128" y="136"/>
                </a:cubicBezTo>
                <a:cubicBezTo>
                  <a:pt x="128" y="126"/>
                  <a:pt x="128" y="126"/>
                  <a:pt x="128" y="126"/>
                </a:cubicBezTo>
                <a:lnTo>
                  <a:pt x="124" y="126"/>
                </a:lnTo>
                <a:close/>
                <a:moveTo>
                  <a:pt x="43" y="89"/>
                </a:moveTo>
                <a:cubicBezTo>
                  <a:pt x="16" y="89"/>
                  <a:pt x="16" y="89"/>
                  <a:pt x="16" y="89"/>
                </a:cubicBezTo>
                <a:cubicBezTo>
                  <a:pt x="16" y="78"/>
                  <a:pt x="16" y="78"/>
                  <a:pt x="16" y="78"/>
                </a:cubicBezTo>
                <a:cubicBezTo>
                  <a:pt x="43" y="78"/>
                  <a:pt x="43" y="78"/>
                  <a:pt x="43" y="78"/>
                </a:cubicBezTo>
                <a:lnTo>
                  <a:pt x="43" y="89"/>
                </a:lnTo>
                <a:close/>
                <a:moveTo>
                  <a:pt x="78" y="89"/>
                </a:moveTo>
                <a:cubicBezTo>
                  <a:pt x="51" y="89"/>
                  <a:pt x="51" y="89"/>
                  <a:pt x="51" y="89"/>
                </a:cubicBezTo>
                <a:cubicBezTo>
                  <a:pt x="51" y="78"/>
                  <a:pt x="51" y="78"/>
                  <a:pt x="51" y="78"/>
                </a:cubicBezTo>
                <a:cubicBezTo>
                  <a:pt x="78" y="78"/>
                  <a:pt x="78" y="78"/>
                  <a:pt x="78" y="78"/>
                </a:cubicBezTo>
                <a:lnTo>
                  <a:pt x="78" y="89"/>
                </a:lnTo>
                <a:close/>
                <a:moveTo>
                  <a:pt x="112" y="89"/>
                </a:moveTo>
                <a:cubicBezTo>
                  <a:pt x="85" y="89"/>
                  <a:pt x="85" y="89"/>
                  <a:pt x="85" y="89"/>
                </a:cubicBezTo>
                <a:cubicBezTo>
                  <a:pt x="85" y="78"/>
                  <a:pt x="85" y="78"/>
                  <a:pt x="85" y="78"/>
                </a:cubicBezTo>
                <a:cubicBezTo>
                  <a:pt x="112" y="78"/>
                  <a:pt x="112" y="78"/>
                  <a:pt x="112" y="78"/>
                </a:cubicBezTo>
                <a:lnTo>
                  <a:pt x="112" y="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10101838" y="5079400"/>
            <a:ext cx="419045" cy="408517"/>
            <a:chOff x="8175625" y="987426"/>
            <a:chExt cx="314325" cy="306388"/>
          </a:xfrm>
          <a:solidFill>
            <a:schemeClr val="bg1"/>
          </a:solidFill>
        </p:grpSpPr>
        <p:sp>
          <p:nvSpPr>
            <p:cNvPr id="81" name="Freeform 104"/>
            <p:cNvSpPr/>
            <p:nvPr/>
          </p:nvSpPr>
          <p:spPr bwMode="auto">
            <a:xfrm>
              <a:off x="8258175" y="1144588"/>
              <a:ext cx="42863" cy="98425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43 h 43"/>
                <a:gd name="T4" fmla="*/ 19 w 19"/>
                <a:gd name="T5" fmla="*/ 0 h 43"/>
                <a:gd name="T6" fmla="*/ 12 w 19"/>
                <a:gd name="T7" fmla="*/ 0 h 43"/>
                <a:gd name="T8" fmla="*/ 11 w 19"/>
                <a:gd name="T9" fmla="*/ 4 h 43"/>
                <a:gd name="T10" fmla="*/ 8 w 19"/>
                <a:gd name="T11" fmla="*/ 7 h 43"/>
                <a:gd name="T12" fmla="*/ 4 w 19"/>
                <a:gd name="T13" fmla="*/ 8 h 43"/>
                <a:gd name="T14" fmla="*/ 0 w 19"/>
                <a:gd name="T15" fmla="*/ 9 h 43"/>
                <a:gd name="T16" fmla="*/ 0 w 19"/>
                <a:gd name="T17" fmla="*/ 15 h 43"/>
                <a:gd name="T18" fmla="*/ 11 w 19"/>
                <a:gd name="T19" fmla="*/ 15 h 43"/>
                <a:gd name="T20" fmla="*/ 11 w 19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3">
                  <a:moveTo>
                    <a:pt x="11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4" y="8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2" name="Freeform 105"/>
            <p:cNvSpPr/>
            <p:nvPr/>
          </p:nvSpPr>
          <p:spPr bwMode="auto">
            <a:xfrm>
              <a:off x="8324850" y="1144588"/>
              <a:ext cx="71438" cy="98425"/>
            </a:xfrm>
            <a:custGeom>
              <a:avLst/>
              <a:gdLst>
                <a:gd name="T0" fmla="*/ 21 w 31"/>
                <a:gd name="T1" fmla="*/ 34 h 43"/>
                <a:gd name="T2" fmla="*/ 18 w 31"/>
                <a:gd name="T3" fmla="*/ 36 h 43"/>
                <a:gd name="T4" fmla="*/ 15 w 31"/>
                <a:gd name="T5" fmla="*/ 36 h 43"/>
                <a:gd name="T6" fmla="*/ 11 w 31"/>
                <a:gd name="T7" fmla="*/ 35 h 43"/>
                <a:gd name="T8" fmla="*/ 8 w 31"/>
                <a:gd name="T9" fmla="*/ 30 h 43"/>
                <a:gd name="T10" fmla="*/ 0 w 31"/>
                <a:gd name="T11" fmla="*/ 30 h 43"/>
                <a:gd name="T12" fmla="*/ 1 w 31"/>
                <a:gd name="T13" fmla="*/ 36 h 43"/>
                <a:gd name="T14" fmla="*/ 5 w 31"/>
                <a:gd name="T15" fmla="*/ 40 h 43"/>
                <a:gd name="T16" fmla="*/ 10 w 31"/>
                <a:gd name="T17" fmla="*/ 43 h 43"/>
                <a:gd name="T18" fmla="*/ 15 w 31"/>
                <a:gd name="T19" fmla="*/ 43 h 43"/>
                <a:gd name="T20" fmla="*/ 22 w 31"/>
                <a:gd name="T21" fmla="*/ 42 h 43"/>
                <a:gd name="T22" fmla="*/ 27 w 31"/>
                <a:gd name="T23" fmla="*/ 39 h 43"/>
                <a:gd name="T24" fmla="*/ 30 w 31"/>
                <a:gd name="T25" fmla="*/ 34 h 43"/>
                <a:gd name="T26" fmla="*/ 31 w 31"/>
                <a:gd name="T27" fmla="*/ 28 h 43"/>
                <a:gd name="T28" fmla="*/ 30 w 31"/>
                <a:gd name="T29" fmla="*/ 23 h 43"/>
                <a:gd name="T30" fmla="*/ 28 w 31"/>
                <a:gd name="T31" fmla="*/ 18 h 43"/>
                <a:gd name="T32" fmla="*/ 24 w 31"/>
                <a:gd name="T33" fmla="*/ 15 h 43"/>
                <a:gd name="T34" fmla="*/ 18 w 31"/>
                <a:gd name="T35" fmla="*/ 14 h 43"/>
                <a:gd name="T36" fmla="*/ 14 w 31"/>
                <a:gd name="T37" fmla="*/ 14 h 43"/>
                <a:gd name="T38" fmla="*/ 10 w 31"/>
                <a:gd name="T39" fmla="*/ 17 h 43"/>
                <a:gd name="T40" fmla="*/ 10 w 31"/>
                <a:gd name="T41" fmla="*/ 17 h 43"/>
                <a:gd name="T42" fmla="*/ 11 w 31"/>
                <a:gd name="T43" fmla="*/ 7 h 43"/>
                <a:gd name="T44" fmla="*/ 29 w 31"/>
                <a:gd name="T45" fmla="*/ 7 h 43"/>
                <a:gd name="T46" fmla="*/ 29 w 31"/>
                <a:gd name="T47" fmla="*/ 0 h 43"/>
                <a:gd name="T48" fmla="*/ 5 w 31"/>
                <a:gd name="T49" fmla="*/ 0 h 43"/>
                <a:gd name="T50" fmla="*/ 1 w 31"/>
                <a:gd name="T51" fmla="*/ 24 h 43"/>
                <a:gd name="T52" fmla="*/ 9 w 31"/>
                <a:gd name="T53" fmla="*/ 24 h 43"/>
                <a:gd name="T54" fmla="*/ 12 w 31"/>
                <a:gd name="T55" fmla="*/ 21 h 43"/>
                <a:gd name="T56" fmla="*/ 15 w 31"/>
                <a:gd name="T57" fmla="*/ 20 h 43"/>
                <a:gd name="T58" fmla="*/ 18 w 31"/>
                <a:gd name="T59" fmla="*/ 21 h 43"/>
                <a:gd name="T60" fmla="*/ 21 w 31"/>
                <a:gd name="T61" fmla="*/ 23 h 43"/>
                <a:gd name="T62" fmla="*/ 22 w 31"/>
                <a:gd name="T63" fmla="*/ 25 h 43"/>
                <a:gd name="T64" fmla="*/ 23 w 31"/>
                <a:gd name="T65" fmla="*/ 28 h 43"/>
                <a:gd name="T66" fmla="*/ 22 w 31"/>
                <a:gd name="T67" fmla="*/ 31 h 43"/>
                <a:gd name="T68" fmla="*/ 21 w 31"/>
                <a:gd name="T6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3">
                  <a:moveTo>
                    <a:pt x="21" y="34"/>
                  </a:moveTo>
                  <a:cubicBezTo>
                    <a:pt x="20" y="35"/>
                    <a:pt x="19" y="35"/>
                    <a:pt x="18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9" y="34"/>
                    <a:pt x="9" y="32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39"/>
                    <a:pt x="5" y="40"/>
                  </a:cubicBezTo>
                  <a:cubicBezTo>
                    <a:pt x="6" y="41"/>
                    <a:pt x="8" y="42"/>
                    <a:pt x="10" y="43"/>
                  </a:cubicBezTo>
                  <a:cubicBezTo>
                    <a:pt x="11" y="43"/>
                    <a:pt x="13" y="43"/>
                    <a:pt x="15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3" y="42"/>
                    <a:pt x="25" y="41"/>
                    <a:pt x="27" y="39"/>
                  </a:cubicBezTo>
                  <a:cubicBezTo>
                    <a:pt x="28" y="38"/>
                    <a:pt x="29" y="36"/>
                    <a:pt x="30" y="34"/>
                  </a:cubicBezTo>
                  <a:cubicBezTo>
                    <a:pt x="31" y="32"/>
                    <a:pt x="31" y="30"/>
                    <a:pt x="31" y="28"/>
                  </a:cubicBezTo>
                  <a:cubicBezTo>
                    <a:pt x="31" y="26"/>
                    <a:pt x="31" y="24"/>
                    <a:pt x="30" y="23"/>
                  </a:cubicBezTo>
                  <a:cubicBezTo>
                    <a:pt x="30" y="21"/>
                    <a:pt x="29" y="19"/>
                    <a:pt x="28" y="18"/>
                  </a:cubicBezTo>
                  <a:cubicBezTo>
                    <a:pt x="27" y="17"/>
                    <a:pt x="25" y="16"/>
                    <a:pt x="24" y="15"/>
                  </a:cubicBezTo>
                  <a:cubicBezTo>
                    <a:pt x="22" y="14"/>
                    <a:pt x="20" y="14"/>
                    <a:pt x="18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2" y="15"/>
                    <a:pt x="11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6" y="20"/>
                    <a:pt x="18" y="20"/>
                    <a:pt x="18" y="21"/>
                  </a:cubicBezTo>
                  <a:cubicBezTo>
                    <a:pt x="19" y="21"/>
                    <a:pt x="20" y="22"/>
                    <a:pt x="21" y="23"/>
                  </a:cubicBezTo>
                  <a:cubicBezTo>
                    <a:pt x="21" y="23"/>
                    <a:pt x="22" y="24"/>
                    <a:pt x="22" y="25"/>
                  </a:cubicBezTo>
                  <a:cubicBezTo>
                    <a:pt x="23" y="26"/>
                    <a:pt x="23" y="27"/>
                    <a:pt x="23" y="28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2"/>
                    <a:pt x="21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4" name="Freeform 106"/>
            <p:cNvSpPr/>
            <p:nvPr/>
          </p:nvSpPr>
          <p:spPr bwMode="auto">
            <a:xfrm>
              <a:off x="8232775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5" name="Freeform 107"/>
            <p:cNvSpPr/>
            <p:nvPr/>
          </p:nvSpPr>
          <p:spPr bwMode="auto">
            <a:xfrm>
              <a:off x="8396288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6" name="Freeform 108"/>
            <p:cNvSpPr>
              <a:spLocks noEditPoints="1"/>
            </p:cNvSpPr>
            <p:nvPr/>
          </p:nvSpPr>
          <p:spPr bwMode="auto">
            <a:xfrm>
              <a:off x="8175625" y="1012826"/>
              <a:ext cx="314325" cy="280988"/>
            </a:xfrm>
            <a:custGeom>
              <a:avLst/>
              <a:gdLst>
                <a:gd name="T0" fmla="*/ 121 w 137"/>
                <a:gd name="T1" fmla="*/ 0 h 122"/>
                <a:gd name="T2" fmla="*/ 117 w 137"/>
                <a:gd name="T3" fmla="*/ 0 h 122"/>
                <a:gd name="T4" fmla="*/ 117 w 137"/>
                <a:gd name="T5" fmla="*/ 14 h 122"/>
                <a:gd name="T6" fmla="*/ 109 w 137"/>
                <a:gd name="T7" fmla="*/ 23 h 122"/>
                <a:gd name="T8" fmla="*/ 99 w 137"/>
                <a:gd name="T9" fmla="*/ 23 h 122"/>
                <a:gd name="T10" fmla="*/ 90 w 137"/>
                <a:gd name="T11" fmla="*/ 14 h 122"/>
                <a:gd name="T12" fmla="*/ 90 w 137"/>
                <a:gd name="T13" fmla="*/ 0 h 122"/>
                <a:gd name="T14" fmla="*/ 46 w 137"/>
                <a:gd name="T15" fmla="*/ 0 h 122"/>
                <a:gd name="T16" fmla="*/ 46 w 137"/>
                <a:gd name="T17" fmla="*/ 14 h 122"/>
                <a:gd name="T18" fmla="*/ 38 w 137"/>
                <a:gd name="T19" fmla="*/ 23 h 122"/>
                <a:gd name="T20" fmla="*/ 28 w 137"/>
                <a:gd name="T21" fmla="*/ 23 h 122"/>
                <a:gd name="T22" fmla="*/ 20 w 137"/>
                <a:gd name="T23" fmla="*/ 14 h 122"/>
                <a:gd name="T24" fmla="*/ 20 w 137"/>
                <a:gd name="T25" fmla="*/ 0 h 122"/>
                <a:gd name="T26" fmla="*/ 16 w 137"/>
                <a:gd name="T27" fmla="*/ 0 h 122"/>
                <a:gd name="T28" fmla="*/ 0 w 137"/>
                <a:gd name="T29" fmla="*/ 16 h 122"/>
                <a:gd name="T30" fmla="*/ 0 w 137"/>
                <a:gd name="T31" fmla="*/ 46 h 122"/>
                <a:gd name="T32" fmla="*/ 0 w 137"/>
                <a:gd name="T33" fmla="*/ 106 h 122"/>
                <a:gd name="T34" fmla="*/ 16 w 137"/>
                <a:gd name="T35" fmla="*/ 122 h 122"/>
                <a:gd name="T36" fmla="*/ 121 w 137"/>
                <a:gd name="T37" fmla="*/ 122 h 122"/>
                <a:gd name="T38" fmla="*/ 137 w 137"/>
                <a:gd name="T39" fmla="*/ 106 h 122"/>
                <a:gd name="T40" fmla="*/ 137 w 137"/>
                <a:gd name="T41" fmla="*/ 46 h 122"/>
                <a:gd name="T42" fmla="*/ 137 w 137"/>
                <a:gd name="T43" fmla="*/ 16 h 122"/>
                <a:gd name="T44" fmla="*/ 121 w 137"/>
                <a:gd name="T45" fmla="*/ 0 h 122"/>
                <a:gd name="T46" fmla="*/ 127 w 137"/>
                <a:gd name="T47" fmla="*/ 106 h 122"/>
                <a:gd name="T48" fmla="*/ 121 w 137"/>
                <a:gd name="T49" fmla="*/ 112 h 122"/>
                <a:gd name="T50" fmla="*/ 16 w 137"/>
                <a:gd name="T51" fmla="*/ 112 h 122"/>
                <a:gd name="T52" fmla="*/ 10 w 137"/>
                <a:gd name="T53" fmla="*/ 106 h 122"/>
                <a:gd name="T54" fmla="*/ 10 w 137"/>
                <a:gd name="T55" fmla="*/ 46 h 122"/>
                <a:gd name="T56" fmla="*/ 127 w 137"/>
                <a:gd name="T57" fmla="*/ 46 h 122"/>
                <a:gd name="T58" fmla="*/ 127 w 137"/>
                <a:gd name="T5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22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9"/>
                    <a:pt x="113" y="23"/>
                    <a:pt x="10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4" y="23"/>
                    <a:pt x="90" y="19"/>
                    <a:pt x="90" y="1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42" y="23"/>
                    <a:pt x="3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0" y="19"/>
                    <a:pt x="20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29" y="122"/>
                    <a:pt x="137" y="115"/>
                    <a:pt x="137" y="10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7"/>
                    <a:pt x="129" y="0"/>
                    <a:pt x="121" y="0"/>
                  </a:cubicBezTo>
                  <a:close/>
                  <a:moveTo>
                    <a:pt x="127" y="106"/>
                  </a:moveTo>
                  <a:cubicBezTo>
                    <a:pt x="127" y="109"/>
                    <a:pt x="124" y="112"/>
                    <a:pt x="121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12"/>
                    <a:pt x="10" y="109"/>
                    <a:pt x="10" y="10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7" y="46"/>
                    <a:pt x="127" y="46"/>
                    <a:pt x="127" y="46"/>
                  </a:cubicBezTo>
                  <a:lnTo>
                    <a:pt x="127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33" grpId="0" animBg="1"/>
      <p:bldP spid="38" grpId="0" animBg="1"/>
      <p:bldP spid="37" grpId="0" animBg="1"/>
      <p:bldP spid="40" grpId="0" animBg="1"/>
      <p:bldP spid="34" grpId="0"/>
      <p:bldP spid="36" grpId="0" animBg="1"/>
      <p:bldP spid="41" grpId="0" animBg="1"/>
      <p:bldP spid="43" grpId="0"/>
      <p:bldP spid="35" grpId="0" animBg="1"/>
      <p:bldP spid="42" grpId="0" animBg="1"/>
      <p:bldP spid="45" grpId="0"/>
      <p:bldP spid="53" grpId="0" animBg="1"/>
      <p:bldP spid="54" grpId="0" animBg="1"/>
      <p:bldP spid="57" grpId="0"/>
      <p:bldP spid="74" grpId="0" animBg="1"/>
      <p:bldP spid="75" grpId="0" animBg="1"/>
      <p:bldP spid="7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Notched Right Arrow 66"/>
          <p:cNvSpPr/>
          <p:nvPr/>
        </p:nvSpPr>
        <p:spPr>
          <a:xfrm>
            <a:off x="3177627" y="1663432"/>
            <a:ext cx="2708735" cy="878957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grpSp>
        <p:nvGrpSpPr>
          <p:cNvPr id="107" name="Group 106"/>
          <p:cNvGrpSpPr/>
          <p:nvPr/>
        </p:nvGrpSpPr>
        <p:grpSpPr>
          <a:xfrm>
            <a:off x="795" y="1663431"/>
            <a:ext cx="3560828" cy="1074284"/>
            <a:chOff x="0" y="1247573"/>
            <a:chExt cx="2670969" cy="805713"/>
          </a:xfrm>
        </p:grpSpPr>
        <p:sp>
          <p:nvSpPr>
            <p:cNvPr id="39" name="Rectangle 38"/>
            <p:cNvSpPr/>
            <p:nvPr/>
          </p:nvSpPr>
          <p:spPr>
            <a:xfrm>
              <a:off x="0" y="1394068"/>
              <a:ext cx="772226" cy="65921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 rot="16200000">
              <a:off x="302601" y="1584126"/>
              <a:ext cx="805713" cy="132608"/>
            </a:xfrm>
            <a:custGeom>
              <a:avLst/>
              <a:gdLst>
                <a:gd name="connsiteX0" fmla="*/ 0 w 633676"/>
                <a:gd name="connsiteY0" fmla="*/ 274320 h 274320"/>
                <a:gd name="connsiteX1" fmla="*/ 68580 w 633676"/>
                <a:gd name="connsiteY1" fmla="*/ 0 h 274320"/>
                <a:gd name="connsiteX2" fmla="*/ 633676 w 633676"/>
                <a:gd name="connsiteY2" fmla="*/ 0 h 274320"/>
                <a:gd name="connsiteX3" fmla="*/ 565096 w 633676"/>
                <a:gd name="connsiteY3" fmla="*/ 274320 h 274320"/>
                <a:gd name="connsiteX4" fmla="*/ 0 w 633676"/>
                <a:gd name="connsiteY4" fmla="*/ 274320 h 274320"/>
                <a:gd name="connsiteX0-1" fmla="*/ 0 w 633676"/>
                <a:gd name="connsiteY0-2" fmla="*/ 274320 h 274320"/>
                <a:gd name="connsiteX1-3" fmla="*/ 115214 w 633676"/>
                <a:gd name="connsiteY1-4" fmla="*/ 0 h 274320"/>
                <a:gd name="connsiteX2-5" fmla="*/ 633676 w 633676"/>
                <a:gd name="connsiteY2-6" fmla="*/ 0 h 274320"/>
                <a:gd name="connsiteX3-7" fmla="*/ 565096 w 633676"/>
                <a:gd name="connsiteY3-8" fmla="*/ 274320 h 274320"/>
                <a:gd name="connsiteX4-9" fmla="*/ 0 w 633676"/>
                <a:gd name="connsiteY4-10" fmla="*/ 274320 h 274320"/>
                <a:gd name="connsiteX0-11" fmla="*/ 0 w 576069"/>
                <a:gd name="connsiteY0-12" fmla="*/ 274320 h 274320"/>
                <a:gd name="connsiteX1-13" fmla="*/ 57607 w 576069"/>
                <a:gd name="connsiteY1-14" fmla="*/ 0 h 274320"/>
                <a:gd name="connsiteX2-15" fmla="*/ 576069 w 576069"/>
                <a:gd name="connsiteY2-16" fmla="*/ 0 h 274320"/>
                <a:gd name="connsiteX3-17" fmla="*/ 507489 w 576069"/>
                <a:gd name="connsiteY3-18" fmla="*/ 274320 h 274320"/>
                <a:gd name="connsiteX4-19" fmla="*/ 0 w 576069"/>
                <a:gd name="connsiteY4-20" fmla="*/ 274320 h 274320"/>
                <a:gd name="connsiteX0-21" fmla="*/ 0 w 576069"/>
                <a:gd name="connsiteY0-22" fmla="*/ 274323 h 274323"/>
                <a:gd name="connsiteX1-23" fmla="*/ 57607 w 576069"/>
                <a:gd name="connsiteY1-24" fmla="*/ 0 h 274323"/>
                <a:gd name="connsiteX2-25" fmla="*/ 576069 w 576069"/>
                <a:gd name="connsiteY2-26" fmla="*/ 0 h 274323"/>
                <a:gd name="connsiteX3-27" fmla="*/ 507489 w 576069"/>
                <a:gd name="connsiteY3-28" fmla="*/ 274320 h 274323"/>
                <a:gd name="connsiteX4-29" fmla="*/ 0 w 576069"/>
                <a:gd name="connsiteY4-30" fmla="*/ 274323 h 274323"/>
                <a:gd name="connsiteX0-31" fmla="*/ 0 w 576069"/>
                <a:gd name="connsiteY0-32" fmla="*/ 274323 h 274323"/>
                <a:gd name="connsiteX1-33" fmla="*/ 57607 w 576069"/>
                <a:gd name="connsiteY1-34" fmla="*/ 0 h 274323"/>
                <a:gd name="connsiteX2-35" fmla="*/ 576069 w 576069"/>
                <a:gd name="connsiteY2-36" fmla="*/ 0 h 274323"/>
                <a:gd name="connsiteX3-37" fmla="*/ 507489 w 576069"/>
                <a:gd name="connsiteY3-38" fmla="*/ 274320 h 274323"/>
                <a:gd name="connsiteX4-39" fmla="*/ 0 w 576069"/>
                <a:gd name="connsiteY4-40" fmla="*/ 274323 h 274323"/>
                <a:gd name="connsiteX0-41" fmla="*/ 0 w 633677"/>
                <a:gd name="connsiteY0-42" fmla="*/ 274323 h 274323"/>
                <a:gd name="connsiteX1-43" fmla="*/ 115215 w 633677"/>
                <a:gd name="connsiteY1-44" fmla="*/ 0 h 274323"/>
                <a:gd name="connsiteX2-45" fmla="*/ 633677 w 633677"/>
                <a:gd name="connsiteY2-46" fmla="*/ 0 h 274323"/>
                <a:gd name="connsiteX3-47" fmla="*/ 565097 w 633677"/>
                <a:gd name="connsiteY3-48" fmla="*/ 274320 h 274323"/>
                <a:gd name="connsiteX4-49" fmla="*/ 0 w 633677"/>
                <a:gd name="connsiteY4-50" fmla="*/ 274323 h 274323"/>
                <a:gd name="connsiteX0-51" fmla="*/ 0 w 633677"/>
                <a:gd name="connsiteY0-52" fmla="*/ 274323 h 274323"/>
                <a:gd name="connsiteX1-53" fmla="*/ 115215 w 633677"/>
                <a:gd name="connsiteY1-54" fmla="*/ 0 h 274323"/>
                <a:gd name="connsiteX2-55" fmla="*/ 633677 w 633677"/>
                <a:gd name="connsiteY2-56" fmla="*/ 0 h 274323"/>
                <a:gd name="connsiteX3-57" fmla="*/ 518463 w 633677"/>
                <a:gd name="connsiteY3-58" fmla="*/ 274323 h 274323"/>
                <a:gd name="connsiteX4-59" fmla="*/ 0 w 633677"/>
                <a:gd name="connsiteY4-60" fmla="*/ 274323 h 27432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33677" h="274323">
                  <a:moveTo>
                    <a:pt x="0" y="274323"/>
                  </a:moveTo>
                  <a:lnTo>
                    <a:pt x="115215" y="0"/>
                  </a:lnTo>
                  <a:lnTo>
                    <a:pt x="633677" y="0"/>
                  </a:lnTo>
                  <a:lnTo>
                    <a:pt x="518463" y="274323"/>
                  </a:lnTo>
                  <a:lnTo>
                    <a:pt x="0" y="274323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40" name="Pentagon 39"/>
            <p:cNvSpPr/>
            <p:nvPr/>
          </p:nvSpPr>
          <p:spPr>
            <a:xfrm>
              <a:off x="639153" y="1247573"/>
              <a:ext cx="2031816" cy="659218"/>
            </a:xfrm>
            <a:prstGeom prst="homePlat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800" dirty="0">
                <a:latin typeface="+mn-ea"/>
              </a:endParaRPr>
            </a:p>
          </p:txBody>
        </p:sp>
      </p:grpSp>
      <p:sp>
        <p:nvSpPr>
          <p:cNvPr id="71" name="Notched Right Arrow 70"/>
          <p:cNvSpPr/>
          <p:nvPr/>
        </p:nvSpPr>
        <p:spPr>
          <a:xfrm>
            <a:off x="5558406" y="1663432"/>
            <a:ext cx="2708735" cy="878957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72" name="Notched Right Arrow 71"/>
          <p:cNvSpPr/>
          <p:nvPr/>
        </p:nvSpPr>
        <p:spPr>
          <a:xfrm>
            <a:off x="7939186" y="1663432"/>
            <a:ext cx="2708735" cy="878957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800" dirty="0">
              <a:latin typeface="+mn-ea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035440" y="529659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74" name="Straight Connector 73"/>
          <p:cNvCxnSpPr/>
          <p:nvPr/>
        </p:nvCxnSpPr>
        <p:spPr>
          <a:xfrm>
            <a:off x="1043634" y="511880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Notched Right Arrow 77"/>
          <p:cNvSpPr/>
          <p:nvPr/>
        </p:nvSpPr>
        <p:spPr>
          <a:xfrm flipH="1">
            <a:off x="6305641" y="3814093"/>
            <a:ext cx="2708735" cy="878957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grpSp>
        <p:nvGrpSpPr>
          <p:cNvPr id="108" name="Group 107"/>
          <p:cNvGrpSpPr/>
          <p:nvPr/>
        </p:nvGrpSpPr>
        <p:grpSpPr>
          <a:xfrm>
            <a:off x="8630379" y="3814093"/>
            <a:ext cx="3560828" cy="1074284"/>
            <a:chOff x="6473031" y="2860569"/>
            <a:chExt cx="2670969" cy="805713"/>
          </a:xfrm>
        </p:grpSpPr>
        <p:sp>
          <p:nvSpPr>
            <p:cNvPr id="79" name="Rectangle 78"/>
            <p:cNvSpPr/>
            <p:nvPr/>
          </p:nvSpPr>
          <p:spPr>
            <a:xfrm flipH="1">
              <a:off x="8371774" y="3007064"/>
              <a:ext cx="772226" cy="65921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80" name="Freeform 79"/>
            <p:cNvSpPr/>
            <p:nvPr/>
          </p:nvSpPr>
          <p:spPr>
            <a:xfrm rot="5400000" flipH="1">
              <a:off x="8035686" y="3197122"/>
              <a:ext cx="805713" cy="132608"/>
            </a:xfrm>
            <a:custGeom>
              <a:avLst/>
              <a:gdLst>
                <a:gd name="connsiteX0" fmla="*/ 0 w 633676"/>
                <a:gd name="connsiteY0" fmla="*/ 274320 h 274320"/>
                <a:gd name="connsiteX1" fmla="*/ 68580 w 633676"/>
                <a:gd name="connsiteY1" fmla="*/ 0 h 274320"/>
                <a:gd name="connsiteX2" fmla="*/ 633676 w 633676"/>
                <a:gd name="connsiteY2" fmla="*/ 0 h 274320"/>
                <a:gd name="connsiteX3" fmla="*/ 565096 w 633676"/>
                <a:gd name="connsiteY3" fmla="*/ 274320 h 274320"/>
                <a:gd name="connsiteX4" fmla="*/ 0 w 633676"/>
                <a:gd name="connsiteY4" fmla="*/ 274320 h 274320"/>
                <a:gd name="connsiteX0-1" fmla="*/ 0 w 633676"/>
                <a:gd name="connsiteY0-2" fmla="*/ 274320 h 274320"/>
                <a:gd name="connsiteX1-3" fmla="*/ 115214 w 633676"/>
                <a:gd name="connsiteY1-4" fmla="*/ 0 h 274320"/>
                <a:gd name="connsiteX2-5" fmla="*/ 633676 w 633676"/>
                <a:gd name="connsiteY2-6" fmla="*/ 0 h 274320"/>
                <a:gd name="connsiteX3-7" fmla="*/ 565096 w 633676"/>
                <a:gd name="connsiteY3-8" fmla="*/ 274320 h 274320"/>
                <a:gd name="connsiteX4-9" fmla="*/ 0 w 633676"/>
                <a:gd name="connsiteY4-10" fmla="*/ 274320 h 274320"/>
                <a:gd name="connsiteX0-11" fmla="*/ 0 w 576069"/>
                <a:gd name="connsiteY0-12" fmla="*/ 274320 h 274320"/>
                <a:gd name="connsiteX1-13" fmla="*/ 57607 w 576069"/>
                <a:gd name="connsiteY1-14" fmla="*/ 0 h 274320"/>
                <a:gd name="connsiteX2-15" fmla="*/ 576069 w 576069"/>
                <a:gd name="connsiteY2-16" fmla="*/ 0 h 274320"/>
                <a:gd name="connsiteX3-17" fmla="*/ 507489 w 576069"/>
                <a:gd name="connsiteY3-18" fmla="*/ 274320 h 274320"/>
                <a:gd name="connsiteX4-19" fmla="*/ 0 w 576069"/>
                <a:gd name="connsiteY4-20" fmla="*/ 274320 h 274320"/>
                <a:gd name="connsiteX0-21" fmla="*/ 0 w 576069"/>
                <a:gd name="connsiteY0-22" fmla="*/ 274323 h 274323"/>
                <a:gd name="connsiteX1-23" fmla="*/ 57607 w 576069"/>
                <a:gd name="connsiteY1-24" fmla="*/ 0 h 274323"/>
                <a:gd name="connsiteX2-25" fmla="*/ 576069 w 576069"/>
                <a:gd name="connsiteY2-26" fmla="*/ 0 h 274323"/>
                <a:gd name="connsiteX3-27" fmla="*/ 507489 w 576069"/>
                <a:gd name="connsiteY3-28" fmla="*/ 274320 h 274323"/>
                <a:gd name="connsiteX4-29" fmla="*/ 0 w 576069"/>
                <a:gd name="connsiteY4-30" fmla="*/ 274323 h 274323"/>
                <a:gd name="connsiteX0-31" fmla="*/ 0 w 576069"/>
                <a:gd name="connsiteY0-32" fmla="*/ 274323 h 274323"/>
                <a:gd name="connsiteX1-33" fmla="*/ 57607 w 576069"/>
                <a:gd name="connsiteY1-34" fmla="*/ 0 h 274323"/>
                <a:gd name="connsiteX2-35" fmla="*/ 576069 w 576069"/>
                <a:gd name="connsiteY2-36" fmla="*/ 0 h 274323"/>
                <a:gd name="connsiteX3-37" fmla="*/ 507489 w 576069"/>
                <a:gd name="connsiteY3-38" fmla="*/ 274320 h 274323"/>
                <a:gd name="connsiteX4-39" fmla="*/ 0 w 576069"/>
                <a:gd name="connsiteY4-40" fmla="*/ 274323 h 274323"/>
                <a:gd name="connsiteX0-41" fmla="*/ 0 w 633677"/>
                <a:gd name="connsiteY0-42" fmla="*/ 274323 h 274323"/>
                <a:gd name="connsiteX1-43" fmla="*/ 115215 w 633677"/>
                <a:gd name="connsiteY1-44" fmla="*/ 0 h 274323"/>
                <a:gd name="connsiteX2-45" fmla="*/ 633677 w 633677"/>
                <a:gd name="connsiteY2-46" fmla="*/ 0 h 274323"/>
                <a:gd name="connsiteX3-47" fmla="*/ 565097 w 633677"/>
                <a:gd name="connsiteY3-48" fmla="*/ 274320 h 274323"/>
                <a:gd name="connsiteX4-49" fmla="*/ 0 w 633677"/>
                <a:gd name="connsiteY4-50" fmla="*/ 274323 h 274323"/>
                <a:gd name="connsiteX0-51" fmla="*/ 0 w 633677"/>
                <a:gd name="connsiteY0-52" fmla="*/ 274323 h 274323"/>
                <a:gd name="connsiteX1-53" fmla="*/ 115215 w 633677"/>
                <a:gd name="connsiteY1-54" fmla="*/ 0 h 274323"/>
                <a:gd name="connsiteX2-55" fmla="*/ 633677 w 633677"/>
                <a:gd name="connsiteY2-56" fmla="*/ 0 h 274323"/>
                <a:gd name="connsiteX3-57" fmla="*/ 518463 w 633677"/>
                <a:gd name="connsiteY3-58" fmla="*/ 274323 h 274323"/>
                <a:gd name="connsiteX4-59" fmla="*/ 0 w 633677"/>
                <a:gd name="connsiteY4-60" fmla="*/ 274323 h 27432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33677" h="274323">
                  <a:moveTo>
                    <a:pt x="0" y="274323"/>
                  </a:moveTo>
                  <a:lnTo>
                    <a:pt x="115215" y="0"/>
                  </a:lnTo>
                  <a:lnTo>
                    <a:pt x="633677" y="0"/>
                  </a:lnTo>
                  <a:lnTo>
                    <a:pt x="518463" y="274323"/>
                  </a:lnTo>
                  <a:lnTo>
                    <a:pt x="0" y="274323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81" name="Pentagon 80"/>
            <p:cNvSpPr/>
            <p:nvPr/>
          </p:nvSpPr>
          <p:spPr>
            <a:xfrm flipH="1">
              <a:off x="6473031" y="2860569"/>
              <a:ext cx="2031816" cy="659218"/>
            </a:xfrm>
            <a:prstGeom prst="homePlat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800" dirty="0">
                <a:latin typeface="+mn-ea"/>
              </a:endParaRPr>
            </a:p>
          </p:txBody>
        </p:sp>
      </p:grpSp>
      <p:sp>
        <p:nvSpPr>
          <p:cNvPr id="82" name="Notched Right Arrow 81"/>
          <p:cNvSpPr/>
          <p:nvPr/>
        </p:nvSpPr>
        <p:spPr>
          <a:xfrm flipH="1">
            <a:off x="3924862" y="3814093"/>
            <a:ext cx="2708735" cy="878957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83" name="Notched Right Arrow 82"/>
          <p:cNvSpPr/>
          <p:nvPr/>
        </p:nvSpPr>
        <p:spPr>
          <a:xfrm flipH="1">
            <a:off x="1544082" y="3814093"/>
            <a:ext cx="2708735" cy="878957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800" dirty="0">
              <a:latin typeface="+mn-ea"/>
            </a:endParaRPr>
          </a:p>
        </p:txBody>
      </p:sp>
      <p:grpSp>
        <p:nvGrpSpPr>
          <p:cNvPr id="86" name="Group 61"/>
          <p:cNvGrpSpPr/>
          <p:nvPr/>
        </p:nvGrpSpPr>
        <p:grpSpPr>
          <a:xfrm>
            <a:off x="1104044" y="2862050"/>
            <a:ext cx="3225572" cy="620814"/>
            <a:chOff x="4033795" y="1173733"/>
            <a:chExt cx="2419494" cy="465610"/>
          </a:xfrm>
        </p:grpSpPr>
        <p:grpSp>
          <p:nvGrpSpPr>
            <p:cNvPr id="87" name="Group 29"/>
            <p:cNvGrpSpPr/>
            <p:nvPr/>
          </p:nvGrpSpPr>
          <p:grpSpPr>
            <a:xfrm>
              <a:off x="4399180" y="1173733"/>
              <a:ext cx="2054109" cy="445530"/>
              <a:chOff x="798971" y="1862568"/>
              <a:chExt cx="1133000" cy="445530"/>
            </a:xfrm>
          </p:grpSpPr>
          <p:sp>
            <p:nvSpPr>
              <p:cNvPr id="89" name="Text Placeholder 3"/>
              <p:cNvSpPr txBox="1"/>
              <p:nvPr/>
            </p:nvSpPr>
            <p:spPr>
              <a:xfrm>
                <a:off x="798971" y="1862568"/>
                <a:ext cx="1037677" cy="246221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b="1" dirty="0">
                    <a:solidFill>
                      <a:schemeClr val="accent4"/>
                    </a:solidFill>
                    <a:latin typeface="+mn-ea"/>
                  </a:rPr>
                  <a:t>添加副标题</a:t>
                </a:r>
                <a:r>
                  <a:rPr lang="en-US" sz="2100" b="1" dirty="0">
                    <a:solidFill>
                      <a:schemeClr val="accent4"/>
                    </a:solidFill>
                    <a:latin typeface="+mn-ea"/>
                  </a:rPr>
                  <a:t> 01</a:t>
                </a:r>
                <a:endParaRPr lang="en-US" sz="2100" b="1" dirty="0">
                  <a:solidFill>
                    <a:schemeClr val="accent4"/>
                  </a:solidFill>
                  <a:latin typeface="+mn-ea"/>
                </a:endParaRPr>
              </a:p>
            </p:txBody>
          </p:sp>
          <p:sp>
            <p:nvSpPr>
              <p:cNvPr id="90" name="Text Placeholder 3"/>
              <p:cNvSpPr txBox="1"/>
              <p:nvPr/>
            </p:nvSpPr>
            <p:spPr>
              <a:xfrm>
                <a:off x="798971" y="2154210"/>
                <a:ext cx="1133000" cy="153888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单击此处添加副标题或详细文本描述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88" name="Rectangle 87"/>
            <p:cNvSpPr/>
            <p:nvPr/>
          </p:nvSpPr>
          <p:spPr>
            <a:xfrm>
              <a:off x="4033795" y="1212303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bg2"/>
                </a:solidFill>
                <a:latin typeface="+mn-ea"/>
              </a:endParaRPr>
            </a:p>
          </p:txBody>
        </p:sp>
      </p:grpSp>
      <p:grpSp>
        <p:nvGrpSpPr>
          <p:cNvPr id="91" name="Group 61"/>
          <p:cNvGrpSpPr/>
          <p:nvPr/>
        </p:nvGrpSpPr>
        <p:grpSpPr>
          <a:xfrm>
            <a:off x="4448122" y="2862050"/>
            <a:ext cx="3225572" cy="620814"/>
            <a:chOff x="4033795" y="1173733"/>
            <a:chExt cx="2419494" cy="465610"/>
          </a:xfrm>
        </p:grpSpPr>
        <p:grpSp>
          <p:nvGrpSpPr>
            <p:cNvPr id="92" name="Group 29"/>
            <p:cNvGrpSpPr/>
            <p:nvPr/>
          </p:nvGrpSpPr>
          <p:grpSpPr>
            <a:xfrm>
              <a:off x="4399180" y="1173733"/>
              <a:ext cx="2054109" cy="445530"/>
              <a:chOff x="798971" y="1862568"/>
              <a:chExt cx="1133000" cy="445530"/>
            </a:xfrm>
          </p:grpSpPr>
          <p:sp>
            <p:nvSpPr>
              <p:cNvPr id="94" name="Text Placeholder 3"/>
              <p:cNvSpPr txBox="1"/>
              <p:nvPr/>
            </p:nvSpPr>
            <p:spPr>
              <a:xfrm>
                <a:off x="798971" y="1862568"/>
                <a:ext cx="1037677" cy="246221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b="1" dirty="0">
                    <a:solidFill>
                      <a:schemeClr val="accent1"/>
                    </a:solidFill>
                    <a:latin typeface="+mn-ea"/>
                  </a:rPr>
                  <a:t>添加副标题</a:t>
                </a:r>
                <a:r>
                  <a:rPr lang="en-US" sz="2100" b="1" dirty="0">
                    <a:solidFill>
                      <a:schemeClr val="accent1"/>
                    </a:solidFill>
                    <a:latin typeface="+mn-ea"/>
                  </a:rPr>
                  <a:t> 01</a:t>
                </a:r>
                <a:endParaRPr lang="en-US" sz="2100" b="1" dirty="0">
                  <a:solidFill>
                    <a:schemeClr val="accent1"/>
                  </a:solidFill>
                  <a:latin typeface="+mn-ea"/>
                </a:endParaRPr>
              </a:p>
            </p:txBody>
          </p:sp>
          <p:sp>
            <p:nvSpPr>
              <p:cNvPr id="98" name="Text Placeholder 3"/>
              <p:cNvSpPr txBox="1"/>
              <p:nvPr/>
            </p:nvSpPr>
            <p:spPr>
              <a:xfrm>
                <a:off x="798971" y="2154210"/>
                <a:ext cx="1133000" cy="153888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单击此处添加副标题或详细文本描述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93" name="Rectangle 92"/>
            <p:cNvSpPr/>
            <p:nvPr/>
          </p:nvSpPr>
          <p:spPr>
            <a:xfrm>
              <a:off x="4033795" y="1212303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100" name="Group 61"/>
          <p:cNvGrpSpPr/>
          <p:nvPr/>
        </p:nvGrpSpPr>
        <p:grpSpPr>
          <a:xfrm>
            <a:off x="7792200" y="2862050"/>
            <a:ext cx="3225572" cy="620814"/>
            <a:chOff x="4033795" y="1173733"/>
            <a:chExt cx="2419494" cy="465610"/>
          </a:xfrm>
        </p:grpSpPr>
        <p:grpSp>
          <p:nvGrpSpPr>
            <p:cNvPr id="101" name="Group 29"/>
            <p:cNvGrpSpPr/>
            <p:nvPr/>
          </p:nvGrpSpPr>
          <p:grpSpPr>
            <a:xfrm>
              <a:off x="4399180" y="1173733"/>
              <a:ext cx="2054109" cy="445530"/>
              <a:chOff x="798971" y="1862568"/>
              <a:chExt cx="1133000" cy="445530"/>
            </a:xfrm>
          </p:grpSpPr>
          <p:sp>
            <p:nvSpPr>
              <p:cNvPr id="104" name="Text Placeholder 3"/>
              <p:cNvSpPr txBox="1"/>
              <p:nvPr/>
            </p:nvSpPr>
            <p:spPr>
              <a:xfrm>
                <a:off x="798971" y="1862568"/>
                <a:ext cx="1037677" cy="246221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b="1" dirty="0">
                    <a:solidFill>
                      <a:schemeClr val="accent3"/>
                    </a:solidFill>
                    <a:latin typeface="+mn-ea"/>
                  </a:rPr>
                  <a:t>添加副标题</a:t>
                </a:r>
                <a:r>
                  <a:rPr lang="en-US" sz="2100" b="1" dirty="0">
                    <a:solidFill>
                      <a:schemeClr val="accent3"/>
                    </a:solidFill>
                    <a:latin typeface="+mn-ea"/>
                  </a:rPr>
                  <a:t> 01</a:t>
                </a:r>
                <a:endParaRPr lang="en-US" sz="2100" b="1" dirty="0">
                  <a:solidFill>
                    <a:schemeClr val="accent3"/>
                  </a:solidFill>
                  <a:latin typeface="+mn-ea"/>
                </a:endParaRPr>
              </a:p>
            </p:txBody>
          </p:sp>
          <p:sp>
            <p:nvSpPr>
              <p:cNvPr id="106" name="Text Placeholder 3"/>
              <p:cNvSpPr txBox="1"/>
              <p:nvPr/>
            </p:nvSpPr>
            <p:spPr>
              <a:xfrm>
                <a:off x="798971" y="2154210"/>
                <a:ext cx="1133000" cy="153888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单击此处添加副标题或详细文本描述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103" name="Rectangle 102"/>
            <p:cNvSpPr/>
            <p:nvPr/>
          </p:nvSpPr>
          <p:spPr>
            <a:xfrm>
              <a:off x="4033795" y="1212303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accent3"/>
                </a:solidFill>
                <a:latin typeface="+mn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455246" y="2950600"/>
            <a:ext cx="402121" cy="401104"/>
            <a:chOff x="-959970" y="1422605"/>
            <a:chExt cx="596900" cy="595313"/>
          </a:xfrm>
        </p:grpSpPr>
        <p:sp>
          <p:nvSpPr>
            <p:cNvPr id="37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1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75290" y="2950600"/>
            <a:ext cx="402121" cy="401104"/>
            <a:chOff x="-959970" y="1422605"/>
            <a:chExt cx="596900" cy="595313"/>
          </a:xfrm>
        </p:grpSpPr>
        <p:sp>
          <p:nvSpPr>
            <p:cNvPr id="43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4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799237" y="2945376"/>
            <a:ext cx="402121" cy="401104"/>
            <a:chOff x="-959970" y="1422605"/>
            <a:chExt cx="596900" cy="595313"/>
          </a:xfrm>
        </p:grpSpPr>
        <p:sp>
          <p:nvSpPr>
            <p:cNvPr id="46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7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71" grpId="0" animBg="1"/>
      <p:bldP spid="72" grpId="0" animBg="1"/>
      <p:bldP spid="73" grpId="0"/>
      <p:bldP spid="78" grpId="0" animBg="1"/>
      <p:bldP spid="82" grpId="0" animBg="1"/>
      <p:bldP spid="8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oup 87"/>
          <p:cNvGrpSpPr/>
          <p:nvPr/>
        </p:nvGrpSpPr>
        <p:grpSpPr>
          <a:xfrm>
            <a:off x="3939656" y="2466644"/>
            <a:ext cx="4283981" cy="4284536"/>
            <a:chOff x="2965298" y="2181091"/>
            <a:chExt cx="3213404" cy="3213402"/>
          </a:xfrm>
          <a:solidFill>
            <a:schemeClr val="bg1">
              <a:lumMod val="65000"/>
            </a:schemeClr>
          </a:solidFill>
        </p:grpSpPr>
        <p:sp>
          <p:nvSpPr>
            <p:cNvPr id="62" name="Block Arc 61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0800000"/>
                <a:gd name="adj2" fmla="val 16200004"/>
                <a:gd name="adj3" fmla="val 2113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Block Arc 65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6200000"/>
                <a:gd name="adj2" fmla="val 21589317"/>
                <a:gd name="adj3" fmla="val 22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83" name="Oval 82"/>
          <p:cNvSpPr>
            <a:spLocks noChangeAspect="1"/>
          </p:cNvSpPr>
          <p:nvPr/>
        </p:nvSpPr>
        <p:spPr>
          <a:xfrm>
            <a:off x="5764761" y="2200052"/>
            <a:ext cx="633771" cy="633853"/>
          </a:xfrm>
          <a:prstGeom prst="ellipse">
            <a:avLst/>
          </a:prstGeom>
          <a:solidFill>
            <a:schemeClr val="accent1"/>
          </a:solidFill>
          <a:ln w="57150"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03</a:t>
            </a:r>
            <a:endParaRPr lang="en-US" sz="1900" dirty="0">
              <a:latin typeface="+mn-ea"/>
            </a:endParaRPr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7185548" y="2737717"/>
            <a:ext cx="633771" cy="633853"/>
          </a:xfrm>
          <a:prstGeom prst="ellipse">
            <a:avLst/>
          </a:prstGeom>
          <a:solidFill>
            <a:schemeClr val="accent3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04</a:t>
            </a:r>
            <a:endParaRPr lang="en-US" sz="1900" dirty="0">
              <a:latin typeface="+mn-ea"/>
            </a:endParaRPr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7828655" y="4139664"/>
            <a:ext cx="633771" cy="633853"/>
          </a:xfrm>
          <a:prstGeom prst="ellipse">
            <a:avLst/>
          </a:prstGeom>
          <a:solidFill>
            <a:schemeClr val="accent2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05</a:t>
            </a:r>
            <a:endParaRPr lang="en-US" sz="1900" dirty="0">
              <a:latin typeface="+mn-ea"/>
            </a:endParaRPr>
          </a:p>
        </p:txBody>
      </p:sp>
      <p:sp>
        <p:nvSpPr>
          <p:cNvPr id="86" name="Oval 85"/>
          <p:cNvSpPr>
            <a:spLocks noChangeAspect="1"/>
          </p:cNvSpPr>
          <p:nvPr/>
        </p:nvSpPr>
        <p:spPr>
          <a:xfrm>
            <a:off x="3729577" y="4139664"/>
            <a:ext cx="633771" cy="633853"/>
          </a:xfrm>
          <a:prstGeom prst="ellipse">
            <a:avLst/>
          </a:prstGeom>
          <a:solidFill>
            <a:schemeClr val="tx2">
              <a:lumMod val="75000"/>
            </a:schemeClr>
          </a:solidFill>
          <a:ln w="57150"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>
                <a:latin typeface="+mn-ea"/>
              </a:rPr>
              <a:t>01</a:t>
            </a:r>
            <a:endParaRPr lang="en-US" sz="1600" dirty="0">
              <a:latin typeface="+mn-ea"/>
            </a:endParaRPr>
          </a:p>
        </p:txBody>
      </p:sp>
      <p:sp>
        <p:nvSpPr>
          <p:cNvPr id="87" name="Oval 86"/>
          <p:cNvSpPr>
            <a:spLocks noChangeAspect="1"/>
          </p:cNvSpPr>
          <p:nvPr/>
        </p:nvSpPr>
        <p:spPr>
          <a:xfrm>
            <a:off x="4334637" y="2737717"/>
            <a:ext cx="633771" cy="633853"/>
          </a:xfrm>
          <a:prstGeom prst="ellipse">
            <a:avLst/>
          </a:prstGeom>
          <a:solidFill>
            <a:schemeClr val="accent4"/>
          </a:solidFill>
          <a:ln w="57150"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02</a:t>
            </a:r>
            <a:endParaRPr lang="en-US" sz="1900" dirty="0">
              <a:latin typeface="+mn-ea"/>
            </a:endParaRPr>
          </a:p>
        </p:txBody>
      </p:sp>
      <p:grpSp>
        <p:nvGrpSpPr>
          <p:cNvPr id="117" name="Group 116"/>
          <p:cNvGrpSpPr/>
          <p:nvPr/>
        </p:nvGrpSpPr>
        <p:grpSpPr>
          <a:xfrm>
            <a:off x="4793538" y="3329732"/>
            <a:ext cx="2576217" cy="2576547"/>
            <a:chOff x="3595025" y="2497298"/>
            <a:chExt cx="1932414" cy="1932410"/>
          </a:xfrm>
          <a:solidFill>
            <a:schemeClr val="accent3"/>
          </a:solidFill>
        </p:grpSpPr>
        <p:sp>
          <p:nvSpPr>
            <p:cNvPr id="89" name="Chord 88"/>
            <p:cNvSpPr/>
            <p:nvPr/>
          </p:nvSpPr>
          <p:spPr>
            <a:xfrm>
              <a:off x="3595025" y="2497298"/>
              <a:ext cx="1932414" cy="1932410"/>
            </a:xfrm>
            <a:prstGeom prst="chord">
              <a:avLst>
                <a:gd name="adj1" fmla="val 10841139"/>
                <a:gd name="adj2" fmla="val 2155198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6270" tIns="226270" rIns="226270" bIns="226270" numCol="1" spcCol="1270" anchor="b" anchorCtr="0">
              <a:noAutofit/>
            </a:bodyPr>
            <a:lstStyle/>
            <a:p>
              <a:pPr algn="ctr" defTabSz="17183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200" dirty="0">
                <a:latin typeface="+mn-ea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186771" y="2643891"/>
              <a:ext cx="138566" cy="75020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endParaRPr lang="en-US" sz="59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035440" y="529659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94" name="Straight Connector 93"/>
          <p:cNvCxnSpPr/>
          <p:nvPr/>
        </p:nvCxnSpPr>
        <p:spPr>
          <a:xfrm>
            <a:off x="1043634" y="511880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oup 72"/>
          <p:cNvGrpSpPr/>
          <p:nvPr/>
        </p:nvGrpSpPr>
        <p:grpSpPr>
          <a:xfrm>
            <a:off x="1502588" y="2557810"/>
            <a:ext cx="2596630" cy="734401"/>
            <a:chOff x="5603652" y="1704756"/>
            <a:chExt cx="1947726" cy="550801"/>
          </a:xfrm>
        </p:grpSpPr>
        <p:sp>
          <p:nvSpPr>
            <p:cNvPr id="103" name="Text Placeholder 3"/>
            <p:cNvSpPr txBox="1"/>
            <p:nvPr/>
          </p:nvSpPr>
          <p:spPr>
            <a:xfrm>
              <a:off x="6878029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2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04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5" name="Group 72"/>
          <p:cNvGrpSpPr/>
          <p:nvPr/>
        </p:nvGrpSpPr>
        <p:grpSpPr>
          <a:xfrm>
            <a:off x="873646" y="4002573"/>
            <a:ext cx="2596630" cy="734401"/>
            <a:chOff x="5603652" y="1704756"/>
            <a:chExt cx="1947726" cy="550801"/>
          </a:xfrm>
        </p:grpSpPr>
        <p:sp>
          <p:nvSpPr>
            <p:cNvPr id="106" name="Text Placeholder 3"/>
            <p:cNvSpPr txBox="1"/>
            <p:nvPr/>
          </p:nvSpPr>
          <p:spPr>
            <a:xfrm>
              <a:off x="6878029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7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8" name="Group 72"/>
          <p:cNvGrpSpPr/>
          <p:nvPr/>
        </p:nvGrpSpPr>
        <p:grpSpPr>
          <a:xfrm>
            <a:off x="8030531" y="2557810"/>
            <a:ext cx="2596630" cy="734401"/>
            <a:chOff x="5603652" y="1704756"/>
            <a:chExt cx="1947726" cy="550801"/>
          </a:xfrm>
        </p:grpSpPr>
        <p:sp>
          <p:nvSpPr>
            <p:cNvPr id="109" name="Text Placeholder 3"/>
            <p:cNvSpPr txBox="1"/>
            <p:nvPr/>
          </p:nvSpPr>
          <p:spPr>
            <a:xfrm>
              <a:off x="5603652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1" name="Group 72"/>
          <p:cNvGrpSpPr/>
          <p:nvPr/>
        </p:nvGrpSpPr>
        <p:grpSpPr>
          <a:xfrm>
            <a:off x="8644926" y="4002573"/>
            <a:ext cx="2596630" cy="734401"/>
            <a:chOff x="5603652" y="1704756"/>
            <a:chExt cx="1947726" cy="550801"/>
          </a:xfrm>
        </p:grpSpPr>
        <p:sp>
          <p:nvSpPr>
            <p:cNvPr id="112" name="Text Placeholder 3"/>
            <p:cNvSpPr txBox="1"/>
            <p:nvPr/>
          </p:nvSpPr>
          <p:spPr>
            <a:xfrm>
              <a:off x="5603652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2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113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4" name="Group 72"/>
          <p:cNvGrpSpPr/>
          <p:nvPr/>
        </p:nvGrpSpPr>
        <p:grpSpPr>
          <a:xfrm>
            <a:off x="4777104" y="1205718"/>
            <a:ext cx="2596630" cy="734401"/>
            <a:chOff x="5603652" y="1704756"/>
            <a:chExt cx="1947726" cy="550801"/>
          </a:xfrm>
        </p:grpSpPr>
        <p:sp>
          <p:nvSpPr>
            <p:cNvPr id="115" name="Text Placeholder 3"/>
            <p:cNvSpPr txBox="1"/>
            <p:nvPr/>
          </p:nvSpPr>
          <p:spPr>
            <a:xfrm>
              <a:off x="6240840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6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61665" y="3909206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34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5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6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7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  <p:bldP spid="87" grpId="0" animBg="1"/>
      <p:bldP spid="9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9"/>
          <p:cNvSpPr/>
          <p:nvPr/>
        </p:nvSpPr>
        <p:spPr>
          <a:xfrm>
            <a:off x="796" y="4380833"/>
            <a:ext cx="12202607" cy="812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8" name="Rectangle 11"/>
          <p:cNvSpPr/>
          <p:nvPr/>
        </p:nvSpPr>
        <p:spPr>
          <a:xfrm>
            <a:off x="-11400" y="4380830"/>
            <a:ext cx="12225187" cy="68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4" name="组合 3"/>
          <p:cNvGrpSpPr/>
          <p:nvPr/>
        </p:nvGrpSpPr>
        <p:grpSpPr>
          <a:xfrm>
            <a:off x="4327975" y="2145630"/>
            <a:ext cx="3536055" cy="2133600"/>
            <a:chOff x="4388285" y="2049378"/>
            <a:chExt cx="3536515" cy="2133600"/>
          </a:xfrm>
        </p:grpSpPr>
        <p:pic>
          <p:nvPicPr>
            <p:cNvPr id="25" name="Picture 4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4388285" y="2049378"/>
              <a:ext cx="3536515" cy="2133600"/>
            </a:xfrm>
            <a:prstGeom prst="rect">
              <a:avLst/>
            </a:prstGeom>
          </p:spPr>
        </p:pic>
        <p:sp>
          <p:nvSpPr>
            <p:cNvPr id="35" name="Rectangle 18"/>
            <p:cNvSpPr/>
            <p:nvPr/>
          </p:nvSpPr>
          <p:spPr>
            <a:xfrm>
              <a:off x="4907972" y="2305270"/>
              <a:ext cx="2450592" cy="1530000"/>
            </a:xfrm>
            <a:prstGeom prst="rect">
              <a:avLst/>
            </a:prstGeom>
            <a:blipFill>
              <a:blip r:embed="rId2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74640" y="2145630"/>
            <a:ext cx="3536055" cy="2133600"/>
            <a:chOff x="629088" y="2049378"/>
            <a:chExt cx="3536515" cy="2133600"/>
          </a:xfrm>
        </p:grpSpPr>
        <p:pic>
          <p:nvPicPr>
            <p:cNvPr id="23" name="Picture 3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629088" y="2049378"/>
              <a:ext cx="3536515" cy="2133600"/>
            </a:xfrm>
            <a:prstGeom prst="rect">
              <a:avLst/>
            </a:prstGeom>
          </p:spPr>
        </p:pic>
        <p:sp>
          <p:nvSpPr>
            <p:cNvPr id="36" name="Rectangle 19"/>
            <p:cNvSpPr/>
            <p:nvPr/>
          </p:nvSpPr>
          <p:spPr>
            <a:xfrm>
              <a:off x="1153669" y="2305270"/>
              <a:ext cx="2450592" cy="1530000"/>
            </a:xfrm>
            <a:prstGeom prst="rect">
              <a:avLst/>
            </a:prstGeom>
            <a:blipFill>
              <a:blip r:embed="rId3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781309" y="2145630"/>
            <a:ext cx="3536055" cy="2133600"/>
            <a:chOff x="8233332" y="2049378"/>
            <a:chExt cx="3536515" cy="2133600"/>
          </a:xfrm>
        </p:grpSpPr>
        <p:pic>
          <p:nvPicPr>
            <p:cNvPr id="26" name="Picture 5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8233332" y="2049378"/>
              <a:ext cx="3536515" cy="2133600"/>
            </a:xfrm>
            <a:prstGeom prst="rect">
              <a:avLst/>
            </a:prstGeom>
          </p:spPr>
        </p:pic>
        <p:sp>
          <p:nvSpPr>
            <p:cNvPr id="37" name="Rectangle 20"/>
            <p:cNvSpPr/>
            <p:nvPr/>
          </p:nvSpPr>
          <p:spPr>
            <a:xfrm>
              <a:off x="8749047" y="2305268"/>
              <a:ext cx="2450592" cy="1530000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1316077" y="1457557"/>
            <a:ext cx="9591928" cy="64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点击在此录入上述图表的综合描述说明，在此录入上述图表的综合描述说明。在此录入上述图表的综合描述说明，在此录入上述图表的综合描述说明，在此录入上述图表的综合描述说明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。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704080" y="4491583"/>
            <a:ext cx="1877175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effectLst>
                  <a:reflection blurRad="6350" stA="55000" endA="50" endPos="85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添加产品名称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effectLst>
                <a:reflection blurRad="6350" stA="55000" endA="50" endPos="85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1478503" y="5129462"/>
            <a:ext cx="2328327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157415" y="4491583"/>
            <a:ext cx="1877175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effectLst>
                  <a:reflection blurRad="6350" stA="55000" endA="50" endPos="85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添加产品名称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effectLst>
                <a:reflection blurRad="6350" stA="55000" endA="50" endPos="85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4931838" y="5129462"/>
            <a:ext cx="2328327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610749" y="4491583"/>
            <a:ext cx="1877175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effectLst>
                  <a:reflection blurRad="6350" stA="55000" endA="50" endPos="85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添加产品名称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effectLst>
                <a:reflection blurRad="6350" stA="55000" endA="50" endPos="85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8385172" y="5129462"/>
            <a:ext cx="2328327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8" grpId="0"/>
      <p:bldP spid="39" grpId="0"/>
      <p:bldP spid="40" grpId="0"/>
      <p:bldP spid="52" grpId="0"/>
      <p:bldP spid="53" grpId="0"/>
      <p:bldP spid="54" grpId="0"/>
      <p:bldP spid="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1306218"/>
            <a:ext cx="12192000" cy="1727742"/>
          </a:xfrm>
          <a:prstGeom prst="rect">
            <a:avLst/>
          </a:prstGeom>
          <a:solidFill>
            <a:schemeClr val="tx2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矩形 2"/>
          <p:cNvSpPr/>
          <p:nvPr/>
        </p:nvSpPr>
        <p:spPr>
          <a:xfrm>
            <a:off x="2612803" y="1175928"/>
            <a:ext cx="2316565" cy="1302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4" name="组合 3"/>
          <p:cNvGrpSpPr/>
          <p:nvPr/>
        </p:nvGrpSpPr>
        <p:grpSpPr>
          <a:xfrm>
            <a:off x="2799230" y="1175928"/>
            <a:ext cx="1943710" cy="2798400"/>
            <a:chOff x="841003" y="360040"/>
            <a:chExt cx="504056" cy="836712"/>
          </a:xfrm>
          <a:solidFill>
            <a:srgbClr val="0070C0"/>
          </a:solidFill>
        </p:grpSpPr>
        <p:sp>
          <p:nvSpPr>
            <p:cNvPr id="5" name="矩形 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2697701" y="1378208"/>
            <a:ext cx="2087688" cy="183848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en-US" altLang="zh-CN" sz="11495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879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5001357" y="1613677"/>
            <a:ext cx="4838084" cy="68462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/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"/>
          <p:cNvSpPr>
            <a:spLocks noChangeArrowheads="1"/>
          </p:cNvSpPr>
          <p:nvPr/>
        </p:nvSpPr>
        <p:spPr bwMode="auto">
          <a:xfrm>
            <a:off x="5073347" y="2370291"/>
            <a:ext cx="4103387" cy="4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在此输入章节详细文字介绍，表达主题的含义合图表的意义，在此输入章节详细文字介绍。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088151" y="3182446"/>
            <a:ext cx="575914" cy="575914"/>
            <a:chOff x="6097588" y="1828640"/>
            <a:chExt cx="576064" cy="576064"/>
          </a:xfrm>
        </p:grpSpPr>
        <p:sp>
          <p:nvSpPr>
            <p:cNvPr id="11" name="椭圆 10"/>
            <p:cNvSpPr/>
            <p:nvPr/>
          </p:nvSpPr>
          <p:spPr>
            <a:xfrm>
              <a:off x="6097588" y="1828640"/>
              <a:ext cx="576064" cy="57606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2" name="KSO_Shape"/>
            <p:cNvSpPr/>
            <p:nvPr/>
          </p:nvSpPr>
          <p:spPr bwMode="auto">
            <a:xfrm>
              <a:off x="6225456" y="1995215"/>
              <a:ext cx="320327" cy="242914"/>
            </a:xfrm>
            <a:custGeom>
              <a:avLst/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811925" y="3182446"/>
            <a:ext cx="575914" cy="575914"/>
            <a:chOff x="6821550" y="1828640"/>
            <a:chExt cx="576064" cy="576064"/>
          </a:xfrm>
        </p:grpSpPr>
        <p:sp>
          <p:nvSpPr>
            <p:cNvPr id="14" name="椭圆 13"/>
            <p:cNvSpPr/>
            <p:nvPr/>
          </p:nvSpPr>
          <p:spPr>
            <a:xfrm>
              <a:off x="6821550" y="1828640"/>
              <a:ext cx="576064" cy="57606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5" name="KSO_Shape"/>
            <p:cNvSpPr/>
            <p:nvPr/>
          </p:nvSpPr>
          <p:spPr bwMode="auto">
            <a:xfrm>
              <a:off x="6947440" y="2028536"/>
              <a:ext cx="324284" cy="247321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527936" y="3182446"/>
            <a:ext cx="575914" cy="575914"/>
            <a:chOff x="7537747" y="1828640"/>
            <a:chExt cx="576064" cy="576064"/>
          </a:xfrm>
        </p:grpSpPr>
        <p:sp>
          <p:nvSpPr>
            <p:cNvPr id="17" name="椭圆 16"/>
            <p:cNvSpPr/>
            <p:nvPr/>
          </p:nvSpPr>
          <p:spPr>
            <a:xfrm>
              <a:off x="7537747" y="1828640"/>
              <a:ext cx="576064" cy="576064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8" name="KSO_Shape"/>
            <p:cNvSpPr/>
            <p:nvPr/>
          </p:nvSpPr>
          <p:spPr bwMode="auto">
            <a:xfrm>
              <a:off x="7677487" y="1973096"/>
              <a:ext cx="296583" cy="29361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247828" y="3182446"/>
            <a:ext cx="575914" cy="575914"/>
            <a:chOff x="8257827" y="1828640"/>
            <a:chExt cx="576064" cy="576064"/>
          </a:xfrm>
        </p:grpSpPr>
        <p:sp>
          <p:nvSpPr>
            <p:cNvPr id="20" name="椭圆 19"/>
            <p:cNvSpPr/>
            <p:nvPr/>
          </p:nvSpPr>
          <p:spPr>
            <a:xfrm>
              <a:off x="8257827" y="1828640"/>
              <a:ext cx="576064" cy="57606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21" name="KSO_Shape"/>
            <p:cNvSpPr/>
            <p:nvPr/>
          </p:nvSpPr>
          <p:spPr bwMode="auto">
            <a:xfrm>
              <a:off x="8401843" y="1973096"/>
              <a:ext cx="292127" cy="2921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967721" y="3182446"/>
            <a:ext cx="575914" cy="575914"/>
            <a:chOff x="8977907" y="1828640"/>
            <a:chExt cx="576064" cy="576064"/>
          </a:xfrm>
        </p:grpSpPr>
        <p:sp>
          <p:nvSpPr>
            <p:cNvPr id="23" name="椭圆 22"/>
            <p:cNvSpPr/>
            <p:nvPr/>
          </p:nvSpPr>
          <p:spPr>
            <a:xfrm>
              <a:off x="8977907" y="1828640"/>
              <a:ext cx="576064" cy="57606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24" name="KSO_Shape"/>
            <p:cNvSpPr/>
            <p:nvPr/>
          </p:nvSpPr>
          <p:spPr bwMode="auto">
            <a:xfrm>
              <a:off x="9121923" y="1989931"/>
              <a:ext cx="316789" cy="269270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组合 96"/>
          <p:cNvGrpSpPr/>
          <p:nvPr/>
        </p:nvGrpSpPr>
        <p:grpSpPr>
          <a:xfrm>
            <a:off x="1392090" y="1028733"/>
            <a:ext cx="6527876" cy="5403624"/>
            <a:chOff x="555625" y="285751"/>
            <a:chExt cx="7940675" cy="6572250"/>
          </a:xfrm>
          <a:solidFill>
            <a:schemeClr val="tx1">
              <a:lumMod val="50000"/>
              <a:lumOff val="50000"/>
            </a:schemeClr>
          </a:solidFill>
          <a:effectLst/>
        </p:grpSpPr>
        <p:sp>
          <p:nvSpPr>
            <p:cNvPr id="98" name="Freeform 7"/>
            <p:cNvSpPr/>
            <p:nvPr/>
          </p:nvSpPr>
          <p:spPr bwMode="auto">
            <a:xfrm>
              <a:off x="5489575" y="6505576"/>
              <a:ext cx="422275" cy="352425"/>
            </a:xfrm>
            <a:custGeom>
              <a:avLst/>
              <a:gdLst>
                <a:gd name="T0" fmla="*/ 88 w 266"/>
                <a:gd name="T1" fmla="*/ 222 h 222"/>
                <a:gd name="T2" fmla="*/ 88 w 266"/>
                <a:gd name="T3" fmla="*/ 222 h 222"/>
                <a:gd name="T4" fmla="*/ 62 w 266"/>
                <a:gd name="T5" fmla="*/ 212 h 222"/>
                <a:gd name="T6" fmla="*/ 40 w 266"/>
                <a:gd name="T7" fmla="*/ 206 h 222"/>
                <a:gd name="T8" fmla="*/ 20 w 266"/>
                <a:gd name="T9" fmla="*/ 196 h 222"/>
                <a:gd name="T10" fmla="*/ 12 w 266"/>
                <a:gd name="T11" fmla="*/ 190 h 222"/>
                <a:gd name="T12" fmla="*/ 6 w 266"/>
                <a:gd name="T13" fmla="*/ 184 h 222"/>
                <a:gd name="T14" fmla="*/ 6 w 266"/>
                <a:gd name="T15" fmla="*/ 184 h 222"/>
                <a:gd name="T16" fmla="*/ 2 w 266"/>
                <a:gd name="T17" fmla="*/ 160 h 222"/>
                <a:gd name="T18" fmla="*/ 0 w 266"/>
                <a:gd name="T19" fmla="*/ 132 h 222"/>
                <a:gd name="T20" fmla="*/ 2 w 266"/>
                <a:gd name="T21" fmla="*/ 108 h 222"/>
                <a:gd name="T22" fmla="*/ 4 w 266"/>
                <a:gd name="T23" fmla="*/ 98 h 222"/>
                <a:gd name="T24" fmla="*/ 8 w 266"/>
                <a:gd name="T25" fmla="*/ 88 h 222"/>
                <a:gd name="T26" fmla="*/ 8 w 266"/>
                <a:gd name="T27" fmla="*/ 88 h 222"/>
                <a:gd name="T28" fmla="*/ 26 w 266"/>
                <a:gd name="T29" fmla="*/ 82 h 222"/>
                <a:gd name="T30" fmla="*/ 36 w 266"/>
                <a:gd name="T31" fmla="*/ 78 h 222"/>
                <a:gd name="T32" fmla="*/ 44 w 266"/>
                <a:gd name="T33" fmla="*/ 74 h 222"/>
                <a:gd name="T34" fmla="*/ 44 w 266"/>
                <a:gd name="T35" fmla="*/ 74 h 222"/>
                <a:gd name="T36" fmla="*/ 46 w 266"/>
                <a:gd name="T37" fmla="*/ 36 h 222"/>
                <a:gd name="T38" fmla="*/ 46 w 266"/>
                <a:gd name="T39" fmla="*/ 36 h 222"/>
                <a:gd name="T40" fmla="*/ 52 w 266"/>
                <a:gd name="T41" fmla="*/ 32 h 222"/>
                <a:gd name="T42" fmla="*/ 56 w 266"/>
                <a:gd name="T43" fmla="*/ 30 h 222"/>
                <a:gd name="T44" fmla="*/ 66 w 266"/>
                <a:gd name="T45" fmla="*/ 32 h 222"/>
                <a:gd name="T46" fmla="*/ 76 w 266"/>
                <a:gd name="T47" fmla="*/ 34 h 222"/>
                <a:gd name="T48" fmla="*/ 84 w 266"/>
                <a:gd name="T49" fmla="*/ 34 h 222"/>
                <a:gd name="T50" fmla="*/ 90 w 266"/>
                <a:gd name="T51" fmla="*/ 34 h 222"/>
                <a:gd name="T52" fmla="*/ 90 w 266"/>
                <a:gd name="T53" fmla="*/ 34 h 222"/>
                <a:gd name="T54" fmla="*/ 142 w 266"/>
                <a:gd name="T55" fmla="*/ 6 h 222"/>
                <a:gd name="T56" fmla="*/ 142 w 266"/>
                <a:gd name="T57" fmla="*/ 6 h 222"/>
                <a:gd name="T58" fmla="*/ 234 w 266"/>
                <a:gd name="T59" fmla="*/ 0 h 222"/>
                <a:gd name="T60" fmla="*/ 234 w 266"/>
                <a:gd name="T61" fmla="*/ 0 h 222"/>
                <a:gd name="T62" fmla="*/ 242 w 266"/>
                <a:gd name="T63" fmla="*/ 4 h 222"/>
                <a:gd name="T64" fmla="*/ 250 w 266"/>
                <a:gd name="T65" fmla="*/ 10 h 222"/>
                <a:gd name="T66" fmla="*/ 258 w 266"/>
                <a:gd name="T67" fmla="*/ 20 h 222"/>
                <a:gd name="T68" fmla="*/ 266 w 266"/>
                <a:gd name="T69" fmla="*/ 32 h 222"/>
                <a:gd name="T70" fmla="*/ 266 w 266"/>
                <a:gd name="T71" fmla="*/ 32 h 222"/>
                <a:gd name="T72" fmla="*/ 266 w 266"/>
                <a:gd name="T73" fmla="*/ 52 h 222"/>
                <a:gd name="T74" fmla="*/ 266 w 266"/>
                <a:gd name="T75" fmla="*/ 52 h 222"/>
                <a:gd name="T76" fmla="*/ 262 w 266"/>
                <a:gd name="T77" fmla="*/ 60 h 222"/>
                <a:gd name="T78" fmla="*/ 258 w 266"/>
                <a:gd name="T79" fmla="*/ 68 h 222"/>
                <a:gd name="T80" fmla="*/ 258 w 266"/>
                <a:gd name="T81" fmla="*/ 68 h 222"/>
                <a:gd name="T82" fmla="*/ 236 w 266"/>
                <a:gd name="T83" fmla="*/ 100 h 222"/>
                <a:gd name="T84" fmla="*/ 226 w 266"/>
                <a:gd name="T85" fmla="*/ 116 h 222"/>
                <a:gd name="T86" fmla="*/ 218 w 266"/>
                <a:gd name="T87" fmla="*/ 134 h 222"/>
                <a:gd name="T88" fmla="*/ 218 w 266"/>
                <a:gd name="T89" fmla="*/ 134 h 222"/>
                <a:gd name="T90" fmla="*/ 212 w 266"/>
                <a:gd name="T91" fmla="*/ 148 h 222"/>
                <a:gd name="T92" fmla="*/ 208 w 266"/>
                <a:gd name="T93" fmla="*/ 158 h 222"/>
                <a:gd name="T94" fmla="*/ 202 w 266"/>
                <a:gd name="T95" fmla="*/ 166 h 222"/>
                <a:gd name="T96" fmla="*/ 202 w 266"/>
                <a:gd name="T97" fmla="*/ 166 h 222"/>
                <a:gd name="T98" fmla="*/ 178 w 266"/>
                <a:gd name="T99" fmla="*/ 178 h 222"/>
                <a:gd name="T100" fmla="*/ 156 w 266"/>
                <a:gd name="T101" fmla="*/ 192 h 222"/>
                <a:gd name="T102" fmla="*/ 116 w 266"/>
                <a:gd name="T103" fmla="*/ 218 h 222"/>
                <a:gd name="T104" fmla="*/ 116 w 266"/>
                <a:gd name="T105" fmla="*/ 218 h 222"/>
                <a:gd name="T106" fmla="*/ 88 w 266"/>
                <a:gd name="T107" fmla="*/ 222 h 222"/>
                <a:gd name="T108" fmla="*/ 88 w 266"/>
                <a:gd name="T109" fmla="*/ 222 h 2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66" h="222">
                  <a:moveTo>
                    <a:pt x="88" y="222"/>
                  </a:moveTo>
                  <a:lnTo>
                    <a:pt x="88" y="222"/>
                  </a:lnTo>
                  <a:lnTo>
                    <a:pt x="62" y="212"/>
                  </a:lnTo>
                  <a:lnTo>
                    <a:pt x="40" y="206"/>
                  </a:lnTo>
                  <a:lnTo>
                    <a:pt x="20" y="196"/>
                  </a:lnTo>
                  <a:lnTo>
                    <a:pt x="12" y="190"/>
                  </a:lnTo>
                  <a:lnTo>
                    <a:pt x="6" y="184"/>
                  </a:lnTo>
                  <a:lnTo>
                    <a:pt x="2" y="160"/>
                  </a:lnTo>
                  <a:lnTo>
                    <a:pt x="0" y="132"/>
                  </a:lnTo>
                  <a:lnTo>
                    <a:pt x="2" y="108"/>
                  </a:lnTo>
                  <a:lnTo>
                    <a:pt x="4" y="98"/>
                  </a:lnTo>
                  <a:lnTo>
                    <a:pt x="8" y="88"/>
                  </a:lnTo>
                  <a:lnTo>
                    <a:pt x="26" y="82"/>
                  </a:lnTo>
                  <a:lnTo>
                    <a:pt x="36" y="78"/>
                  </a:lnTo>
                  <a:lnTo>
                    <a:pt x="44" y="74"/>
                  </a:lnTo>
                  <a:lnTo>
                    <a:pt x="46" y="36"/>
                  </a:lnTo>
                  <a:lnTo>
                    <a:pt x="52" y="32"/>
                  </a:lnTo>
                  <a:lnTo>
                    <a:pt x="56" y="30"/>
                  </a:lnTo>
                  <a:lnTo>
                    <a:pt x="66" y="32"/>
                  </a:lnTo>
                  <a:lnTo>
                    <a:pt x="76" y="34"/>
                  </a:lnTo>
                  <a:lnTo>
                    <a:pt x="84" y="34"/>
                  </a:lnTo>
                  <a:lnTo>
                    <a:pt x="90" y="34"/>
                  </a:lnTo>
                  <a:lnTo>
                    <a:pt x="142" y="6"/>
                  </a:lnTo>
                  <a:lnTo>
                    <a:pt x="234" y="0"/>
                  </a:lnTo>
                  <a:lnTo>
                    <a:pt x="242" y="4"/>
                  </a:lnTo>
                  <a:lnTo>
                    <a:pt x="250" y="10"/>
                  </a:lnTo>
                  <a:lnTo>
                    <a:pt x="258" y="20"/>
                  </a:lnTo>
                  <a:lnTo>
                    <a:pt x="266" y="32"/>
                  </a:lnTo>
                  <a:lnTo>
                    <a:pt x="266" y="52"/>
                  </a:lnTo>
                  <a:lnTo>
                    <a:pt x="262" y="60"/>
                  </a:lnTo>
                  <a:lnTo>
                    <a:pt x="258" y="68"/>
                  </a:lnTo>
                  <a:lnTo>
                    <a:pt x="236" y="100"/>
                  </a:lnTo>
                  <a:lnTo>
                    <a:pt x="226" y="116"/>
                  </a:lnTo>
                  <a:lnTo>
                    <a:pt x="218" y="134"/>
                  </a:lnTo>
                  <a:lnTo>
                    <a:pt x="212" y="148"/>
                  </a:lnTo>
                  <a:lnTo>
                    <a:pt x="208" y="158"/>
                  </a:lnTo>
                  <a:lnTo>
                    <a:pt x="202" y="166"/>
                  </a:lnTo>
                  <a:lnTo>
                    <a:pt x="178" y="178"/>
                  </a:lnTo>
                  <a:lnTo>
                    <a:pt x="156" y="192"/>
                  </a:lnTo>
                  <a:lnTo>
                    <a:pt x="116" y="218"/>
                  </a:lnTo>
                  <a:lnTo>
                    <a:pt x="88" y="2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Freeform 8"/>
            <p:cNvSpPr/>
            <p:nvPr/>
          </p:nvSpPr>
          <p:spPr bwMode="auto">
            <a:xfrm>
              <a:off x="5508625" y="6521451"/>
              <a:ext cx="387350" cy="320675"/>
            </a:xfrm>
            <a:custGeom>
              <a:avLst/>
              <a:gdLst>
                <a:gd name="T0" fmla="*/ 82 w 244"/>
                <a:gd name="T1" fmla="*/ 202 h 202"/>
                <a:gd name="T2" fmla="*/ 82 w 244"/>
                <a:gd name="T3" fmla="*/ 202 h 202"/>
                <a:gd name="T4" fmla="*/ 22 w 244"/>
                <a:gd name="T5" fmla="*/ 182 h 202"/>
                <a:gd name="T6" fmla="*/ 22 w 244"/>
                <a:gd name="T7" fmla="*/ 182 h 202"/>
                <a:gd name="T8" fmla="*/ 12 w 244"/>
                <a:gd name="T9" fmla="*/ 174 h 202"/>
                <a:gd name="T10" fmla="*/ 6 w 244"/>
                <a:gd name="T11" fmla="*/ 166 h 202"/>
                <a:gd name="T12" fmla="*/ 0 w 244"/>
                <a:gd name="T13" fmla="*/ 158 h 202"/>
                <a:gd name="T14" fmla="*/ 0 w 244"/>
                <a:gd name="T15" fmla="*/ 150 h 202"/>
                <a:gd name="T16" fmla="*/ 0 w 244"/>
                <a:gd name="T17" fmla="*/ 132 h 202"/>
                <a:gd name="T18" fmla="*/ 0 w 244"/>
                <a:gd name="T19" fmla="*/ 114 h 202"/>
                <a:gd name="T20" fmla="*/ 0 w 244"/>
                <a:gd name="T21" fmla="*/ 114 h 202"/>
                <a:gd name="T22" fmla="*/ 2 w 244"/>
                <a:gd name="T23" fmla="*/ 94 h 202"/>
                <a:gd name="T24" fmla="*/ 4 w 244"/>
                <a:gd name="T25" fmla="*/ 90 h 202"/>
                <a:gd name="T26" fmla="*/ 6 w 244"/>
                <a:gd name="T27" fmla="*/ 86 h 202"/>
                <a:gd name="T28" fmla="*/ 8 w 244"/>
                <a:gd name="T29" fmla="*/ 84 h 202"/>
                <a:gd name="T30" fmla="*/ 14 w 244"/>
                <a:gd name="T31" fmla="*/ 82 h 202"/>
                <a:gd name="T32" fmla="*/ 30 w 244"/>
                <a:gd name="T33" fmla="*/ 78 h 202"/>
                <a:gd name="T34" fmla="*/ 30 w 244"/>
                <a:gd name="T35" fmla="*/ 78 h 202"/>
                <a:gd name="T36" fmla="*/ 42 w 244"/>
                <a:gd name="T37" fmla="*/ 68 h 202"/>
                <a:gd name="T38" fmla="*/ 42 w 244"/>
                <a:gd name="T39" fmla="*/ 68 h 202"/>
                <a:gd name="T40" fmla="*/ 44 w 244"/>
                <a:gd name="T41" fmla="*/ 32 h 202"/>
                <a:gd name="T42" fmla="*/ 44 w 244"/>
                <a:gd name="T43" fmla="*/ 32 h 202"/>
                <a:gd name="T44" fmla="*/ 48 w 244"/>
                <a:gd name="T45" fmla="*/ 30 h 202"/>
                <a:gd name="T46" fmla="*/ 48 w 244"/>
                <a:gd name="T47" fmla="*/ 30 h 202"/>
                <a:gd name="T48" fmla="*/ 64 w 244"/>
                <a:gd name="T49" fmla="*/ 34 h 202"/>
                <a:gd name="T50" fmla="*/ 74 w 244"/>
                <a:gd name="T51" fmla="*/ 34 h 202"/>
                <a:gd name="T52" fmla="*/ 84 w 244"/>
                <a:gd name="T53" fmla="*/ 34 h 202"/>
                <a:gd name="T54" fmla="*/ 84 w 244"/>
                <a:gd name="T55" fmla="*/ 34 h 202"/>
                <a:gd name="T56" fmla="*/ 134 w 244"/>
                <a:gd name="T57" fmla="*/ 6 h 202"/>
                <a:gd name="T58" fmla="*/ 134 w 244"/>
                <a:gd name="T59" fmla="*/ 6 h 202"/>
                <a:gd name="T60" fmla="*/ 218 w 244"/>
                <a:gd name="T61" fmla="*/ 0 h 202"/>
                <a:gd name="T62" fmla="*/ 218 w 244"/>
                <a:gd name="T63" fmla="*/ 0 h 202"/>
                <a:gd name="T64" fmla="*/ 224 w 244"/>
                <a:gd name="T65" fmla="*/ 4 h 202"/>
                <a:gd name="T66" fmla="*/ 234 w 244"/>
                <a:gd name="T67" fmla="*/ 12 h 202"/>
                <a:gd name="T68" fmla="*/ 238 w 244"/>
                <a:gd name="T69" fmla="*/ 16 h 202"/>
                <a:gd name="T70" fmla="*/ 240 w 244"/>
                <a:gd name="T71" fmla="*/ 22 h 202"/>
                <a:gd name="T72" fmla="*/ 244 w 244"/>
                <a:gd name="T73" fmla="*/ 28 h 202"/>
                <a:gd name="T74" fmla="*/ 244 w 244"/>
                <a:gd name="T75" fmla="*/ 36 h 202"/>
                <a:gd name="T76" fmla="*/ 244 w 244"/>
                <a:gd name="T77" fmla="*/ 36 h 202"/>
                <a:gd name="T78" fmla="*/ 232 w 244"/>
                <a:gd name="T79" fmla="*/ 56 h 202"/>
                <a:gd name="T80" fmla="*/ 224 w 244"/>
                <a:gd name="T81" fmla="*/ 66 h 202"/>
                <a:gd name="T82" fmla="*/ 216 w 244"/>
                <a:gd name="T83" fmla="*/ 74 h 202"/>
                <a:gd name="T84" fmla="*/ 216 w 244"/>
                <a:gd name="T85" fmla="*/ 74 h 202"/>
                <a:gd name="T86" fmla="*/ 210 w 244"/>
                <a:gd name="T87" fmla="*/ 90 h 202"/>
                <a:gd name="T88" fmla="*/ 202 w 244"/>
                <a:gd name="T89" fmla="*/ 106 h 202"/>
                <a:gd name="T90" fmla="*/ 194 w 244"/>
                <a:gd name="T91" fmla="*/ 122 h 202"/>
                <a:gd name="T92" fmla="*/ 188 w 244"/>
                <a:gd name="T93" fmla="*/ 142 h 202"/>
                <a:gd name="T94" fmla="*/ 188 w 244"/>
                <a:gd name="T95" fmla="*/ 142 h 202"/>
                <a:gd name="T96" fmla="*/ 98 w 244"/>
                <a:gd name="T97" fmla="*/ 198 h 202"/>
                <a:gd name="T98" fmla="*/ 98 w 244"/>
                <a:gd name="T99" fmla="*/ 198 h 202"/>
                <a:gd name="T100" fmla="*/ 90 w 244"/>
                <a:gd name="T101" fmla="*/ 200 h 202"/>
                <a:gd name="T102" fmla="*/ 82 w 244"/>
                <a:gd name="T103" fmla="*/ 202 h 202"/>
                <a:gd name="T104" fmla="*/ 82 w 244"/>
                <a:gd name="T105" fmla="*/ 202 h 2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44" h="202">
                  <a:moveTo>
                    <a:pt x="82" y="202"/>
                  </a:moveTo>
                  <a:lnTo>
                    <a:pt x="82" y="202"/>
                  </a:lnTo>
                  <a:lnTo>
                    <a:pt x="22" y="182"/>
                  </a:lnTo>
                  <a:lnTo>
                    <a:pt x="12" y="174"/>
                  </a:lnTo>
                  <a:lnTo>
                    <a:pt x="6" y="166"/>
                  </a:lnTo>
                  <a:lnTo>
                    <a:pt x="0" y="158"/>
                  </a:lnTo>
                  <a:lnTo>
                    <a:pt x="0" y="150"/>
                  </a:lnTo>
                  <a:lnTo>
                    <a:pt x="0" y="132"/>
                  </a:lnTo>
                  <a:lnTo>
                    <a:pt x="0" y="114"/>
                  </a:lnTo>
                  <a:lnTo>
                    <a:pt x="2" y="94"/>
                  </a:lnTo>
                  <a:lnTo>
                    <a:pt x="4" y="90"/>
                  </a:lnTo>
                  <a:lnTo>
                    <a:pt x="6" y="86"/>
                  </a:lnTo>
                  <a:lnTo>
                    <a:pt x="8" y="84"/>
                  </a:lnTo>
                  <a:lnTo>
                    <a:pt x="14" y="82"/>
                  </a:lnTo>
                  <a:lnTo>
                    <a:pt x="30" y="78"/>
                  </a:lnTo>
                  <a:lnTo>
                    <a:pt x="42" y="68"/>
                  </a:lnTo>
                  <a:lnTo>
                    <a:pt x="44" y="32"/>
                  </a:lnTo>
                  <a:lnTo>
                    <a:pt x="48" y="30"/>
                  </a:lnTo>
                  <a:lnTo>
                    <a:pt x="64" y="34"/>
                  </a:lnTo>
                  <a:lnTo>
                    <a:pt x="74" y="34"/>
                  </a:lnTo>
                  <a:lnTo>
                    <a:pt x="84" y="34"/>
                  </a:lnTo>
                  <a:lnTo>
                    <a:pt x="134" y="6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34" y="12"/>
                  </a:lnTo>
                  <a:lnTo>
                    <a:pt x="238" y="16"/>
                  </a:lnTo>
                  <a:lnTo>
                    <a:pt x="240" y="22"/>
                  </a:lnTo>
                  <a:lnTo>
                    <a:pt x="244" y="28"/>
                  </a:lnTo>
                  <a:lnTo>
                    <a:pt x="244" y="36"/>
                  </a:lnTo>
                  <a:lnTo>
                    <a:pt x="232" y="56"/>
                  </a:lnTo>
                  <a:lnTo>
                    <a:pt x="224" y="66"/>
                  </a:lnTo>
                  <a:lnTo>
                    <a:pt x="216" y="74"/>
                  </a:lnTo>
                  <a:lnTo>
                    <a:pt x="210" y="90"/>
                  </a:lnTo>
                  <a:lnTo>
                    <a:pt x="202" y="106"/>
                  </a:lnTo>
                  <a:lnTo>
                    <a:pt x="194" y="122"/>
                  </a:lnTo>
                  <a:lnTo>
                    <a:pt x="188" y="142"/>
                  </a:lnTo>
                  <a:lnTo>
                    <a:pt x="98" y="198"/>
                  </a:lnTo>
                  <a:lnTo>
                    <a:pt x="90" y="200"/>
                  </a:lnTo>
                  <a:lnTo>
                    <a:pt x="82" y="20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10"/>
            <p:cNvSpPr/>
            <p:nvPr/>
          </p:nvSpPr>
          <p:spPr bwMode="auto">
            <a:xfrm>
              <a:off x="5661025" y="5511801"/>
              <a:ext cx="1244600" cy="955675"/>
            </a:xfrm>
            <a:custGeom>
              <a:avLst/>
              <a:gdLst>
                <a:gd name="T0" fmla="*/ 40 w 784"/>
                <a:gd name="T1" fmla="*/ 590 h 602"/>
                <a:gd name="T2" fmla="*/ 0 w 784"/>
                <a:gd name="T3" fmla="*/ 520 h 602"/>
                <a:gd name="T4" fmla="*/ 8 w 784"/>
                <a:gd name="T5" fmla="*/ 486 h 602"/>
                <a:gd name="T6" fmla="*/ 26 w 784"/>
                <a:gd name="T7" fmla="*/ 440 h 602"/>
                <a:gd name="T8" fmla="*/ 66 w 784"/>
                <a:gd name="T9" fmla="*/ 396 h 602"/>
                <a:gd name="T10" fmla="*/ 124 w 784"/>
                <a:gd name="T11" fmla="*/ 342 h 602"/>
                <a:gd name="T12" fmla="*/ 184 w 784"/>
                <a:gd name="T13" fmla="*/ 276 h 602"/>
                <a:gd name="T14" fmla="*/ 214 w 784"/>
                <a:gd name="T15" fmla="*/ 230 h 602"/>
                <a:gd name="T16" fmla="*/ 218 w 784"/>
                <a:gd name="T17" fmla="*/ 196 h 602"/>
                <a:gd name="T18" fmla="*/ 248 w 784"/>
                <a:gd name="T19" fmla="*/ 164 h 602"/>
                <a:gd name="T20" fmla="*/ 254 w 784"/>
                <a:gd name="T21" fmla="*/ 96 h 602"/>
                <a:gd name="T22" fmla="*/ 264 w 784"/>
                <a:gd name="T23" fmla="*/ 60 h 602"/>
                <a:gd name="T24" fmla="*/ 298 w 784"/>
                <a:gd name="T25" fmla="*/ 36 h 602"/>
                <a:gd name="T26" fmla="*/ 352 w 784"/>
                <a:gd name="T27" fmla="*/ 68 h 602"/>
                <a:gd name="T28" fmla="*/ 360 w 784"/>
                <a:gd name="T29" fmla="*/ 32 h 602"/>
                <a:gd name="T30" fmla="*/ 346 w 784"/>
                <a:gd name="T31" fmla="*/ 8 h 602"/>
                <a:gd name="T32" fmla="*/ 454 w 784"/>
                <a:gd name="T33" fmla="*/ 10 h 602"/>
                <a:gd name="T34" fmla="*/ 506 w 784"/>
                <a:gd name="T35" fmla="*/ 0 h 602"/>
                <a:gd name="T36" fmla="*/ 518 w 784"/>
                <a:gd name="T37" fmla="*/ 20 h 602"/>
                <a:gd name="T38" fmla="*/ 478 w 784"/>
                <a:gd name="T39" fmla="*/ 82 h 602"/>
                <a:gd name="T40" fmla="*/ 500 w 784"/>
                <a:gd name="T41" fmla="*/ 96 h 602"/>
                <a:gd name="T42" fmla="*/ 580 w 784"/>
                <a:gd name="T43" fmla="*/ 72 h 602"/>
                <a:gd name="T44" fmla="*/ 612 w 784"/>
                <a:gd name="T45" fmla="*/ 84 h 602"/>
                <a:gd name="T46" fmla="*/ 668 w 784"/>
                <a:gd name="T47" fmla="*/ 58 h 602"/>
                <a:gd name="T48" fmla="*/ 710 w 784"/>
                <a:gd name="T49" fmla="*/ 56 h 602"/>
                <a:gd name="T50" fmla="*/ 784 w 784"/>
                <a:gd name="T51" fmla="*/ 152 h 602"/>
                <a:gd name="T52" fmla="*/ 752 w 784"/>
                <a:gd name="T53" fmla="*/ 174 h 602"/>
                <a:gd name="T54" fmla="*/ 728 w 784"/>
                <a:gd name="T55" fmla="*/ 196 h 602"/>
                <a:gd name="T56" fmla="*/ 728 w 784"/>
                <a:gd name="T57" fmla="*/ 224 h 602"/>
                <a:gd name="T58" fmla="*/ 704 w 784"/>
                <a:gd name="T59" fmla="*/ 242 h 602"/>
                <a:gd name="T60" fmla="*/ 634 w 784"/>
                <a:gd name="T61" fmla="*/ 282 h 602"/>
                <a:gd name="T62" fmla="*/ 606 w 784"/>
                <a:gd name="T63" fmla="*/ 296 h 602"/>
                <a:gd name="T64" fmla="*/ 582 w 784"/>
                <a:gd name="T65" fmla="*/ 288 h 602"/>
                <a:gd name="T66" fmla="*/ 556 w 784"/>
                <a:gd name="T67" fmla="*/ 304 h 602"/>
                <a:gd name="T68" fmla="*/ 544 w 784"/>
                <a:gd name="T69" fmla="*/ 292 h 602"/>
                <a:gd name="T70" fmla="*/ 526 w 784"/>
                <a:gd name="T71" fmla="*/ 294 h 602"/>
                <a:gd name="T72" fmla="*/ 516 w 784"/>
                <a:gd name="T73" fmla="*/ 326 h 602"/>
                <a:gd name="T74" fmla="*/ 498 w 784"/>
                <a:gd name="T75" fmla="*/ 338 h 602"/>
                <a:gd name="T76" fmla="*/ 478 w 784"/>
                <a:gd name="T77" fmla="*/ 342 h 602"/>
                <a:gd name="T78" fmla="*/ 468 w 784"/>
                <a:gd name="T79" fmla="*/ 326 h 602"/>
                <a:gd name="T80" fmla="*/ 436 w 784"/>
                <a:gd name="T81" fmla="*/ 302 h 602"/>
                <a:gd name="T82" fmla="*/ 408 w 784"/>
                <a:gd name="T83" fmla="*/ 330 h 602"/>
                <a:gd name="T84" fmla="*/ 374 w 784"/>
                <a:gd name="T85" fmla="*/ 368 h 602"/>
                <a:gd name="T86" fmla="*/ 350 w 784"/>
                <a:gd name="T87" fmla="*/ 394 h 602"/>
                <a:gd name="T88" fmla="*/ 306 w 784"/>
                <a:gd name="T89" fmla="*/ 418 h 602"/>
                <a:gd name="T90" fmla="*/ 270 w 784"/>
                <a:gd name="T91" fmla="*/ 422 h 602"/>
                <a:gd name="T92" fmla="*/ 256 w 784"/>
                <a:gd name="T93" fmla="*/ 438 h 602"/>
                <a:gd name="T94" fmla="*/ 218 w 784"/>
                <a:gd name="T95" fmla="*/ 432 h 602"/>
                <a:gd name="T96" fmla="*/ 140 w 784"/>
                <a:gd name="T97" fmla="*/ 462 h 602"/>
                <a:gd name="T98" fmla="*/ 92 w 784"/>
                <a:gd name="T99" fmla="*/ 474 h 602"/>
                <a:gd name="T100" fmla="*/ 76 w 784"/>
                <a:gd name="T101" fmla="*/ 510 h 602"/>
                <a:gd name="T102" fmla="*/ 52 w 784"/>
                <a:gd name="T103" fmla="*/ 542 h 602"/>
                <a:gd name="T104" fmla="*/ 78 w 784"/>
                <a:gd name="T105" fmla="*/ 566 h 602"/>
                <a:gd name="T106" fmla="*/ 86 w 784"/>
                <a:gd name="T107" fmla="*/ 590 h 602"/>
                <a:gd name="T108" fmla="*/ 54 w 784"/>
                <a:gd name="T109" fmla="*/ 602 h 6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784" h="602">
                  <a:moveTo>
                    <a:pt x="54" y="602"/>
                  </a:moveTo>
                  <a:lnTo>
                    <a:pt x="54" y="602"/>
                  </a:lnTo>
                  <a:lnTo>
                    <a:pt x="46" y="596"/>
                  </a:lnTo>
                  <a:lnTo>
                    <a:pt x="40" y="590"/>
                  </a:lnTo>
                  <a:lnTo>
                    <a:pt x="34" y="580"/>
                  </a:lnTo>
                  <a:lnTo>
                    <a:pt x="28" y="558"/>
                  </a:lnTo>
                  <a:lnTo>
                    <a:pt x="0" y="520"/>
                  </a:lnTo>
                  <a:lnTo>
                    <a:pt x="0" y="502"/>
                  </a:lnTo>
                  <a:lnTo>
                    <a:pt x="2" y="492"/>
                  </a:lnTo>
                  <a:lnTo>
                    <a:pt x="8" y="486"/>
                  </a:lnTo>
                  <a:lnTo>
                    <a:pt x="18" y="478"/>
                  </a:lnTo>
                  <a:lnTo>
                    <a:pt x="22" y="450"/>
                  </a:lnTo>
                  <a:lnTo>
                    <a:pt x="26" y="440"/>
                  </a:lnTo>
                  <a:lnTo>
                    <a:pt x="30" y="430"/>
                  </a:lnTo>
                  <a:lnTo>
                    <a:pt x="36" y="422"/>
                  </a:lnTo>
                  <a:lnTo>
                    <a:pt x="44" y="414"/>
                  </a:lnTo>
                  <a:lnTo>
                    <a:pt x="66" y="396"/>
                  </a:lnTo>
                  <a:lnTo>
                    <a:pt x="94" y="366"/>
                  </a:lnTo>
                  <a:lnTo>
                    <a:pt x="108" y="354"/>
                  </a:lnTo>
                  <a:lnTo>
                    <a:pt x="124" y="342"/>
                  </a:lnTo>
                  <a:lnTo>
                    <a:pt x="154" y="306"/>
                  </a:lnTo>
                  <a:lnTo>
                    <a:pt x="184" y="276"/>
                  </a:lnTo>
                  <a:lnTo>
                    <a:pt x="196" y="266"/>
                  </a:lnTo>
                  <a:lnTo>
                    <a:pt x="204" y="256"/>
                  </a:lnTo>
                  <a:lnTo>
                    <a:pt x="210" y="244"/>
                  </a:lnTo>
                  <a:lnTo>
                    <a:pt x="214" y="230"/>
                  </a:lnTo>
                  <a:lnTo>
                    <a:pt x="214" y="214"/>
                  </a:lnTo>
                  <a:lnTo>
                    <a:pt x="216" y="204"/>
                  </a:lnTo>
                  <a:lnTo>
                    <a:pt x="218" y="196"/>
                  </a:lnTo>
                  <a:lnTo>
                    <a:pt x="222" y="190"/>
                  </a:lnTo>
                  <a:lnTo>
                    <a:pt x="232" y="180"/>
                  </a:lnTo>
                  <a:lnTo>
                    <a:pt x="240" y="174"/>
                  </a:lnTo>
                  <a:lnTo>
                    <a:pt x="248" y="164"/>
                  </a:lnTo>
                  <a:lnTo>
                    <a:pt x="244" y="106"/>
                  </a:lnTo>
                  <a:lnTo>
                    <a:pt x="254" y="96"/>
                  </a:lnTo>
                  <a:lnTo>
                    <a:pt x="260" y="84"/>
                  </a:lnTo>
                  <a:lnTo>
                    <a:pt x="262" y="72"/>
                  </a:lnTo>
                  <a:lnTo>
                    <a:pt x="264" y="60"/>
                  </a:lnTo>
                  <a:lnTo>
                    <a:pt x="278" y="36"/>
                  </a:lnTo>
                  <a:lnTo>
                    <a:pt x="298" y="36"/>
                  </a:lnTo>
                  <a:lnTo>
                    <a:pt x="332" y="68"/>
                  </a:lnTo>
                  <a:lnTo>
                    <a:pt x="352" y="68"/>
                  </a:lnTo>
                  <a:lnTo>
                    <a:pt x="354" y="64"/>
                  </a:lnTo>
                  <a:lnTo>
                    <a:pt x="356" y="60"/>
                  </a:lnTo>
                  <a:lnTo>
                    <a:pt x="358" y="48"/>
                  </a:lnTo>
                  <a:lnTo>
                    <a:pt x="360" y="32"/>
                  </a:lnTo>
                  <a:lnTo>
                    <a:pt x="340" y="10"/>
                  </a:lnTo>
                  <a:lnTo>
                    <a:pt x="346" y="8"/>
                  </a:lnTo>
                  <a:lnTo>
                    <a:pt x="442" y="8"/>
                  </a:lnTo>
                  <a:lnTo>
                    <a:pt x="454" y="10"/>
                  </a:lnTo>
                  <a:lnTo>
                    <a:pt x="472" y="10"/>
                  </a:lnTo>
                  <a:lnTo>
                    <a:pt x="490" y="8"/>
                  </a:lnTo>
                  <a:lnTo>
                    <a:pt x="500" y="4"/>
                  </a:lnTo>
                  <a:lnTo>
                    <a:pt x="506" y="0"/>
                  </a:lnTo>
                  <a:lnTo>
                    <a:pt x="518" y="0"/>
                  </a:lnTo>
                  <a:lnTo>
                    <a:pt x="518" y="20"/>
                  </a:lnTo>
                  <a:lnTo>
                    <a:pt x="476" y="68"/>
                  </a:lnTo>
                  <a:lnTo>
                    <a:pt x="478" y="82"/>
                  </a:lnTo>
                  <a:lnTo>
                    <a:pt x="482" y="88"/>
                  </a:lnTo>
                  <a:lnTo>
                    <a:pt x="486" y="92"/>
                  </a:lnTo>
                  <a:lnTo>
                    <a:pt x="492" y="94"/>
                  </a:lnTo>
                  <a:lnTo>
                    <a:pt x="500" y="96"/>
                  </a:lnTo>
                  <a:lnTo>
                    <a:pt x="524" y="98"/>
                  </a:lnTo>
                  <a:lnTo>
                    <a:pt x="580" y="72"/>
                  </a:lnTo>
                  <a:lnTo>
                    <a:pt x="600" y="72"/>
                  </a:lnTo>
                  <a:lnTo>
                    <a:pt x="612" y="84"/>
                  </a:lnTo>
                  <a:lnTo>
                    <a:pt x="624" y="82"/>
                  </a:lnTo>
                  <a:lnTo>
                    <a:pt x="634" y="78"/>
                  </a:lnTo>
                  <a:lnTo>
                    <a:pt x="656" y="64"/>
                  </a:lnTo>
                  <a:lnTo>
                    <a:pt x="668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710" y="56"/>
                  </a:lnTo>
                  <a:lnTo>
                    <a:pt x="740" y="92"/>
                  </a:lnTo>
                  <a:lnTo>
                    <a:pt x="784" y="152"/>
                  </a:lnTo>
                  <a:lnTo>
                    <a:pt x="784" y="168"/>
                  </a:lnTo>
                  <a:lnTo>
                    <a:pt x="764" y="170"/>
                  </a:lnTo>
                  <a:lnTo>
                    <a:pt x="752" y="174"/>
                  </a:lnTo>
                  <a:lnTo>
                    <a:pt x="746" y="180"/>
                  </a:lnTo>
                  <a:lnTo>
                    <a:pt x="740" y="186"/>
                  </a:lnTo>
                  <a:lnTo>
                    <a:pt x="728" y="196"/>
                  </a:lnTo>
                  <a:lnTo>
                    <a:pt x="724" y="200"/>
                  </a:lnTo>
                  <a:lnTo>
                    <a:pt x="722" y="208"/>
                  </a:lnTo>
                  <a:lnTo>
                    <a:pt x="722" y="214"/>
                  </a:lnTo>
                  <a:lnTo>
                    <a:pt x="728" y="224"/>
                  </a:lnTo>
                  <a:lnTo>
                    <a:pt x="728" y="230"/>
                  </a:lnTo>
                  <a:lnTo>
                    <a:pt x="704" y="242"/>
                  </a:lnTo>
                  <a:lnTo>
                    <a:pt x="680" y="256"/>
                  </a:lnTo>
                  <a:lnTo>
                    <a:pt x="656" y="270"/>
                  </a:lnTo>
                  <a:lnTo>
                    <a:pt x="634" y="282"/>
                  </a:lnTo>
                  <a:lnTo>
                    <a:pt x="618" y="298"/>
                  </a:lnTo>
                  <a:lnTo>
                    <a:pt x="612" y="298"/>
                  </a:lnTo>
                  <a:lnTo>
                    <a:pt x="606" y="296"/>
                  </a:lnTo>
                  <a:lnTo>
                    <a:pt x="602" y="292"/>
                  </a:lnTo>
                  <a:lnTo>
                    <a:pt x="600" y="288"/>
                  </a:lnTo>
                  <a:lnTo>
                    <a:pt x="582" y="288"/>
                  </a:lnTo>
                  <a:lnTo>
                    <a:pt x="570" y="304"/>
                  </a:lnTo>
                  <a:lnTo>
                    <a:pt x="556" y="304"/>
                  </a:lnTo>
                  <a:lnTo>
                    <a:pt x="552" y="298"/>
                  </a:lnTo>
                  <a:lnTo>
                    <a:pt x="548" y="294"/>
                  </a:lnTo>
                  <a:lnTo>
                    <a:pt x="544" y="292"/>
                  </a:lnTo>
                  <a:lnTo>
                    <a:pt x="540" y="292"/>
                  </a:lnTo>
                  <a:lnTo>
                    <a:pt x="534" y="292"/>
                  </a:lnTo>
                  <a:lnTo>
                    <a:pt x="526" y="294"/>
                  </a:lnTo>
                  <a:lnTo>
                    <a:pt x="526" y="318"/>
                  </a:lnTo>
                  <a:lnTo>
                    <a:pt x="520" y="322"/>
                  </a:lnTo>
                  <a:lnTo>
                    <a:pt x="516" y="326"/>
                  </a:lnTo>
                  <a:lnTo>
                    <a:pt x="508" y="328"/>
                  </a:lnTo>
                  <a:lnTo>
                    <a:pt x="504" y="328"/>
                  </a:lnTo>
                  <a:lnTo>
                    <a:pt x="500" y="332"/>
                  </a:lnTo>
                  <a:lnTo>
                    <a:pt x="498" y="338"/>
                  </a:lnTo>
                  <a:lnTo>
                    <a:pt x="494" y="346"/>
                  </a:lnTo>
                  <a:lnTo>
                    <a:pt x="482" y="344"/>
                  </a:lnTo>
                  <a:lnTo>
                    <a:pt x="478" y="342"/>
                  </a:lnTo>
                  <a:lnTo>
                    <a:pt x="476" y="340"/>
                  </a:lnTo>
                  <a:lnTo>
                    <a:pt x="472" y="334"/>
                  </a:lnTo>
                  <a:lnTo>
                    <a:pt x="468" y="326"/>
                  </a:lnTo>
                  <a:lnTo>
                    <a:pt x="462" y="326"/>
                  </a:lnTo>
                  <a:lnTo>
                    <a:pt x="436" y="302"/>
                  </a:lnTo>
                  <a:lnTo>
                    <a:pt x="420" y="302"/>
                  </a:lnTo>
                  <a:lnTo>
                    <a:pt x="414" y="314"/>
                  </a:lnTo>
                  <a:lnTo>
                    <a:pt x="408" y="330"/>
                  </a:lnTo>
                  <a:lnTo>
                    <a:pt x="388" y="362"/>
                  </a:lnTo>
                  <a:lnTo>
                    <a:pt x="374" y="368"/>
                  </a:lnTo>
                  <a:lnTo>
                    <a:pt x="366" y="374"/>
                  </a:lnTo>
                  <a:lnTo>
                    <a:pt x="358" y="382"/>
                  </a:lnTo>
                  <a:lnTo>
                    <a:pt x="350" y="394"/>
                  </a:lnTo>
                  <a:lnTo>
                    <a:pt x="338" y="396"/>
                  </a:lnTo>
                  <a:lnTo>
                    <a:pt x="328" y="398"/>
                  </a:lnTo>
                  <a:lnTo>
                    <a:pt x="306" y="418"/>
                  </a:lnTo>
                  <a:lnTo>
                    <a:pt x="290" y="418"/>
                  </a:lnTo>
                  <a:lnTo>
                    <a:pt x="278" y="420"/>
                  </a:lnTo>
                  <a:lnTo>
                    <a:pt x="270" y="422"/>
                  </a:lnTo>
                  <a:lnTo>
                    <a:pt x="262" y="426"/>
                  </a:lnTo>
                  <a:lnTo>
                    <a:pt x="256" y="438"/>
                  </a:lnTo>
                  <a:lnTo>
                    <a:pt x="244" y="438"/>
                  </a:lnTo>
                  <a:lnTo>
                    <a:pt x="228" y="432"/>
                  </a:lnTo>
                  <a:lnTo>
                    <a:pt x="218" y="432"/>
                  </a:lnTo>
                  <a:lnTo>
                    <a:pt x="210" y="436"/>
                  </a:lnTo>
                  <a:lnTo>
                    <a:pt x="198" y="440"/>
                  </a:lnTo>
                  <a:lnTo>
                    <a:pt x="140" y="462"/>
                  </a:lnTo>
                  <a:lnTo>
                    <a:pt x="120" y="464"/>
                  </a:lnTo>
                  <a:lnTo>
                    <a:pt x="104" y="466"/>
                  </a:lnTo>
                  <a:lnTo>
                    <a:pt x="92" y="474"/>
                  </a:lnTo>
                  <a:lnTo>
                    <a:pt x="78" y="486"/>
                  </a:lnTo>
                  <a:lnTo>
                    <a:pt x="76" y="510"/>
                  </a:lnTo>
                  <a:lnTo>
                    <a:pt x="64" y="514"/>
                  </a:lnTo>
                  <a:lnTo>
                    <a:pt x="56" y="520"/>
                  </a:lnTo>
                  <a:lnTo>
                    <a:pt x="52" y="528"/>
                  </a:lnTo>
                  <a:lnTo>
                    <a:pt x="52" y="542"/>
                  </a:lnTo>
                  <a:lnTo>
                    <a:pt x="60" y="548"/>
                  </a:lnTo>
                  <a:lnTo>
                    <a:pt x="72" y="558"/>
                  </a:lnTo>
                  <a:lnTo>
                    <a:pt x="78" y="566"/>
                  </a:lnTo>
                  <a:lnTo>
                    <a:pt x="82" y="572"/>
                  </a:lnTo>
                  <a:lnTo>
                    <a:pt x="86" y="580"/>
                  </a:lnTo>
                  <a:lnTo>
                    <a:pt x="86" y="590"/>
                  </a:lnTo>
                  <a:lnTo>
                    <a:pt x="78" y="594"/>
                  </a:lnTo>
                  <a:lnTo>
                    <a:pt x="68" y="598"/>
                  </a:lnTo>
                  <a:lnTo>
                    <a:pt x="54" y="60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Freeform 11"/>
            <p:cNvSpPr/>
            <p:nvPr/>
          </p:nvSpPr>
          <p:spPr bwMode="auto">
            <a:xfrm>
              <a:off x="3673475" y="4854576"/>
              <a:ext cx="1400175" cy="1479550"/>
            </a:xfrm>
            <a:custGeom>
              <a:avLst/>
              <a:gdLst>
                <a:gd name="T0" fmla="*/ 356 w 882"/>
                <a:gd name="T1" fmla="*/ 898 h 932"/>
                <a:gd name="T2" fmla="*/ 352 w 882"/>
                <a:gd name="T3" fmla="*/ 844 h 932"/>
                <a:gd name="T4" fmla="*/ 310 w 882"/>
                <a:gd name="T5" fmla="*/ 844 h 932"/>
                <a:gd name="T6" fmla="*/ 246 w 882"/>
                <a:gd name="T7" fmla="*/ 840 h 932"/>
                <a:gd name="T8" fmla="*/ 208 w 882"/>
                <a:gd name="T9" fmla="*/ 800 h 932"/>
                <a:gd name="T10" fmla="*/ 164 w 882"/>
                <a:gd name="T11" fmla="*/ 782 h 932"/>
                <a:gd name="T12" fmla="*/ 166 w 882"/>
                <a:gd name="T13" fmla="*/ 724 h 932"/>
                <a:gd name="T14" fmla="*/ 138 w 882"/>
                <a:gd name="T15" fmla="*/ 676 h 932"/>
                <a:gd name="T16" fmla="*/ 114 w 882"/>
                <a:gd name="T17" fmla="*/ 616 h 932"/>
                <a:gd name="T18" fmla="*/ 88 w 882"/>
                <a:gd name="T19" fmla="*/ 564 h 932"/>
                <a:gd name="T20" fmla="*/ 16 w 882"/>
                <a:gd name="T21" fmla="*/ 578 h 932"/>
                <a:gd name="T22" fmla="*/ 0 w 882"/>
                <a:gd name="T23" fmla="*/ 490 h 932"/>
                <a:gd name="T24" fmla="*/ 84 w 882"/>
                <a:gd name="T25" fmla="*/ 392 h 932"/>
                <a:gd name="T26" fmla="*/ 120 w 882"/>
                <a:gd name="T27" fmla="*/ 310 h 932"/>
                <a:gd name="T28" fmla="*/ 130 w 882"/>
                <a:gd name="T29" fmla="*/ 236 h 932"/>
                <a:gd name="T30" fmla="*/ 126 w 882"/>
                <a:gd name="T31" fmla="*/ 178 h 932"/>
                <a:gd name="T32" fmla="*/ 104 w 882"/>
                <a:gd name="T33" fmla="*/ 108 h 932"/>
                <a:gd name="T34" fmla="*/ 126 w 882"/>
                <a:gd name="T35" fmla="*/ 52 h 932"/>
                <a:gd name="T36" fmla="*/ 134 w 882"/>
                <a:gd name="T37" fmla="*/ 0 h 932"/>
                <a:gd name="T38" fmla="*/ 170 w 882"/>
                <a:gd name="T39" fmla="*/ 44 h 932"/>
                <a:gd name="T40" fmla="*/ 208 w 882"/>
                <a:gd name="T41" fmla="*/ 100 h 932"/>
                <a:gd name="T42" fmla="*/ 218 w 882"/>
                <a:gd name="T43" fmla="*/ 44 h 932"/>
                <a:gd name="T44" fmla="*/ 252 w 882"/>
                <a:gd name="T45" fmla="*/ 88 h 932"/>
                <a:gd name="T46" fmla="*/ 332 w 882"/>
                <a:gd name="T47" fmla="*/ 148 h 932"/>
                <a:gd name="T48" fmla="*/ 406 w 882"/>
                <a:gd name="T49" fmla="*/ 280 h 932"/>
                <a:gd name="T50" fmla="*/ 400 w 882"/>
                <a:gd name="T51" fmla="*/ 336 h 932"/>
                <a:gd name="T52" fmla="*/ 452 w 882"/>
                <a:gd name="T53" fmla="*/ 370 h 932"/>
                <a:gd name="T54" fmla="*/ 574 w 882"/>
                <a:gd name="T55" fmla="*/ 346 h 932"/>
                <a:gd name="T56" fmla="*/ 586 w 882"/>
                <a:gd name="T57" fmla="*/ 290 h 932"/>
                <a:gd name="T58" fmla="*/ 558 w 882"/>
                <a:gd name="T59" fmla="*/ 230 h 932"/>
                <a:gd name="T60" fmla="*/ 620 w 882"/>
                <a:gd name="T61" fmla="*/ 178 h 932"/>
                <a:gd name="T62" fmla="*/ 606 w 882"/>
                <a:gd name="T63" fmla="*/ 122 h 932"/>
                <a:gd name="T64" fmla="*/ 614 w 882"/>
                <a:gd name="T65" fmla="*/ 104 h 932"/>
                <a:gd name="T66" fmla="*/ 654 w 882"/>
                <a:gd name="T67" fmla="*/ 64 h 932"/>
                <a:gd name="T68" fmla="*/ 712 w 882"/>
                <a:gd name="T69" fmla="*/ 144 h 932"/>
                <a:gd name="T70" fmla="*/ 790 w 882"/>
                <a:gd name="T71" fmla="*/ 128 h 932"/>
                <a:gd name="T72" fmla="*/ 790 w 882"/>
                <a:gd name="T73" fmla="*/ 188 h 932"/>
                <a:gd name="T74" fmla="*/ 752 w 882"/>
                <a:gd name="T75" fmla="*/ 208 h 932"/>
                <a:gd name="T76" fmla="*/ 660 w 882"/>
                <a:gd name="T77" fmla="*/ 204 h 932"/>
                <a:gd name="T78" fmla="*/ 630 w 882"/>
                <a:gd name="T79" fmla="*/ 266 h 932"/>
                <a:gd name="T80" fmla="*/ 652 w 882"/>
                <a:gd name="T81" fmla="*/ 308 h 932"/>
                <a:gd name="T82" fmla="*/ 698 w 882"/>
                <a:gd name="T83" fmla="*/ 300 h 932"/>
                <a:gd name="T84" fmla="*/ 718 w 882"/>
                <a:gd name="T85" fmla="*/ 330 h 932"/>
                <a:gd name="T86" fmla="*/ 692 w 882"/>
                <a:gd name="T87" fmla="*/ 418 h 932"/>
                <a:gd name="T88" fmla="*/ 732 w 882"/>
                <a:gd name="T89" fmla="*/ 472 h 932"/>
                <a:gd name="T90" fmla="*/ 726 w 882"/>
                <a:gd name="T91" fmla="*/ 528 h 932"/>
                <a:gd name="T92" fmla="*/ 828 w 882"/>
                <a:gd name="T93" fmla="*/ 590 h 932"/>
                <a:gd name="T94" fmla="*/ 876 w 882"/>
                <a:gd name="T95" fmla="*/ 606 h 932"/>
                <a:gd name="T96" fmla="*/ 850 w 882"/>
                <a:gd name="T97" fmla="*/ 658 h 932"/>
                <a:gd name="T98" fmla="*/ 784 w 882"/>
                <a:gd name="T99" fmla="*/ 676 h 932"/>
                <a:gd name="T100" fmla="*/ 720 w 882"/>
                <a:gd name="T101" fmla="*/ 734 h 932"/>
                <a:gd name="T102" fmla="*/ 650 w 882"/>
                <a:gd name="T103" fmla="*/ 764 h 932"/>
                <a:gd name="T104" fmla="*/ 612 w 882"/>
                <a:gd name="T105" fmla="*/ 742 h 932"/>
                <a:gd name="T106" fmla="*/ 564 w 882"/>
                <a:gd name="T107" fmla="*/ 760 h 932"/>
                <a:gd name="T108" fmla="*/ 526 w 882"/>
                <a:gd name="T109" fmla="*/ 740 h 932"/>
                <a:gd name="T110" fmla="*/ 482 w 882"/>
                <a:gd name="T111" fmla="*/ 750 h 932"/>
                <a:gd name="T112" fmla="*/ 448 w 882"/>
                <a:gd name="T113" fmla="*/ 768 h 932"/>
                <a:gd name="T114" fmla="*/ 404 w 882"/>
                <a:gd name="T115" fmla="*/ 766 h 932"/>
                <a:gd name="T116" fmla="*/ 410 w 882"/>
                <a:gd name="T117" fmla="*/ 826 h 932"/>
                <a:gd name="T118" fmla="*/ 410 w 882"/>
                <a:gd name="T119" fmla="*/ 872 h 932"/>
                <a:gd name="T120" fmla="*/ 406 w 882"/>
                <a:gd name="T121" fmla="*/ 932 h 9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82" h="932">
                  <a:moveTo>
                    <a:pt x="406" y="932"/>
                  </a:moveTo>
                  <a:lnTo>
                    <a:pt x="406" y="932"/>
                  </a:lnTo>
                  <a:lnTo>
                    <a:pt x="392" y="920"/>
                  </a:lnTo>
                  <a:lnTo>
                    <a:pt x="380" y="910"/>
                  </a:lnTo>
                  <a:lnTo>
                    <a:pt x="368" y="904"/>
                  </a:lnTo>
                  <a:lnTo>
                    <a:pt x="356" y="898"/>
                  </a:lnTo>
                  <a:lnTo>
                    <a:pt x="358" y="880"/>
                  </a:lnTo>
                  <a:lnTo>
                    <a:pt x="358" y="866"/>
                  </a:lnTo>
                  <a:lnTo>
                    <a:pt x="356" y="854"/>
                  </a:lnTo>
                  <a:lnTo>
                    <a:pt x="352" y="844"/>
                  </a:lnTo>
                  <a:lnTo>
                    <a:pt x="342" y="836"/>
                  </a:lnTo>
                  <a:lnTo>
                    <a:pt x="332" y="836"/>
                  </a:lnTo>
                  <a:lnTo>
                    <a:pt x="324" y="838"/>
                  </a:lnTo>
                  <a:lnTo>
                    <a:pt x="316" y="840"/>
                  </a:lnTo>
                  <a:lnTo>
                    <a:pt x="310" y="844"/>
                  </a:lnTo>
                  <a:lnTo>
                    <a:pt x="298" y="854"/>
                  </a:lnTo>
                  <a:lnTo>
                    <a:pt x="288" y="866"/>
                  </a:lnTo>
                  <a:lnTo>
                    <a:pt x="260" y="860"/>
                  </a:lnTo>
                  <a:lnTo>
                    <a:pt x="246" y="840"/>
                  </a:lnTo>
                  <a:lnTo>
                    <a:pt x="240" y="832"/>
                  </a:lnTo>
                  <a:lnTo>
                    <a:pt x="234" y="828"/>
                  </a:lnTo>
                  <a:lnTo>
                    <a:pt x="218" y="808"/>
                  </a:lnTo>
                  <a:lnTo>
                    <a:pt x="212" y="802"/>
                  </a:lnTo>
                  <a:lnTo>
                    <a:pt x="208" y="800"/>
                  </a:lnTo>
                  <a:lnTo>
                    <a:pt x="202" y="798"/>
                  </a:lnTo>
                  <a:lnTo>
                    <a:pt x="194" y="798"/>
                  </a:lnTo>
                  <a:lnTo>
                    <a:pt x="172" y="798"/>
                  </a:lnTo>
                  <a:lnTo>
                    <a:pt x="168" y="790"/>
                  </a:lnTo>
                  <a:lnTo>
                    <a:pt x="164" y="782"/>
                  </a:lnTo>
                  <a:lnTo>
                    <a:pt x="162" y="774"/>
                  </a:lnTo>
                  <a:lnTo>
                    <a:pt x="160" y="766"/>
                  </a:lnTo>
                  <a:lnTo>
                    <a:pt x="160" y="752"/>
                  </a:lnTo>
                  <a:lnTo>
                    <a:pt x="160" y="740"/>
                  </a:lnTo>
                  <a:lnTo>
                    <a:pt x="166" y="724"/>
                  </a:lnTo>
                  <a:lnTo>
                    <a:pt x="168" y="708"/>
                  </a:lnTo>
                  <a:lnTo>
                    <a:pt x="166" y="694"/>
                  </a:lnTo>
                  <a:lnTo>
                    <a:pt x="164" y="688"/>
                  </a:lnTo>
                  <a:lnTo>
                    <a:pt x="162" y="682"/>
                  </a:lnTo>
                  <a:lnTo>
                    <a:pt x="138" y="676"/>
                  </a:lnTo>
                  <a:lnTo>
                    <a:pt x="126" y="670"/>
                  </a:lnTo>
                  <a:lnTo>
                    <a:pt x="124" y="668"/>
                  </a:lnTo>
                  <a:lnTo>
                    <a:pt x="124" y="664"/>
                  </a:lnTo>
                  <a:lnTo>
                    <a:pt x="124" y="650"/>
                  </a:lnTo>
                  <a:lnTo>
                    <a:pt x="114" y="616"/>
                  </a:lnTo>
                  <a:lnTo>
                    <a:pt x="102" y="598"/>
                  </a:lnTo>
                  <a:lnTo>
                    <a:pt x="96" y="576"/>
                  </a:lnTo>
                  <a:lnTo>
                    <a:pt x="92" y="568"/>
                  </a:lnTo>
                  <a:lnTo>
                    <a:pt x="88" y="564"/>
                  </a:lnTo>
                  <a:lnTo>
                    <a:pt x="82" y="560"/>
                  </a:lnTo>
                  <a:lnTo>
                    <a:pt x="76" y="558"/>
                  </a:lnTo>
                  <a:lnTo>
                    <a:pt x="58" y="556"/>
                  </a:lnTo>
                  <a:lnTo>
                    <a:pt x="30" y="572"/>
                  </a:lnTo>
                  <a:lnTo>
                    <a:pt x="16" y="578"/>
                  </a:lnTo>
                  <a:lnTo>
                    <a:pt x="4" y="580"/>
                  </a:lnTo>
                  <a:lnTo>
                    <a:pt x="2" y="576"/>
                  </a:lnTo>
                  <a:lnTo>
                    <a:pt x="0" y="490"/>
                  </a:lnTo>
                  <a:lnTo>
                    <a:pt x="16" y="454"/>
                  </a:lnTo>
                  <a:lnTo>
                    <a:pt x="32" y="436"/>
                  </a:lnTo>
                  <a:lnTo>
                    <a:pt x="46" y="422"/>
                  </a:lnTo>
                  <a:lnTo>
                    <a:pt x="62" y="408"/>
                  </a:lnTo>
                  <a:lnTo>
                    <a:pt x="84" y="392"/>
                  </a:lnTo>
                  <a:lnTo>
                    <a:pt x="108" y="370"/>
                  </a:lnTo>
                  <a:lnTo>
                    <a:pt x="110" y="328"/>
                  </a:lnTo>
                  <a:lnTo>
                    <a:pt x="120" y="310"/>
                  </a:lnTo>
                  <a:lnTo>
                    <a:pt x="120" y="288"/>
                  </a:lnTo>
                  <a:lnTo>
                    <a:pt x="120" y="266"/>
                  </a:lnTo>
                  <a:lnTo>
                    <a:pt x="124" y="248"/>
                  </a:lnTo>
                  <a:lnTo>
                    <a:pt x="126" y="240"/>
                  </a:lnTo>
                  <a:lnTo>
                    <a:pt x="130" y="236"/>
                  </a:lnTo>
                  <a:lnTo>
                    <a:pt x="132" y="218"/>
                  </a:lnTo>
                  <a:lnTo>
                    <a:pt x="134" y="204"/>
                  </a:lnTo>
                  <a:lnTo>
                    <a:pt x="132" y="190"/>
                  </a:lnTo>
                  <a:lnTo>
                    <a:pt x="126" y="178"/>
                  </a:lnTo>
                  <a:lnTo>
                    <a:pt x="84" y="142"/>
                  </a:lnTo>
                  <a:lnTo>
                    <a:pt x="84" y="110"/>
                  </a:lnTo>
                  <a:lnTo>
                    <a:pt x="94" y="110"/>
                  </a:lnTo>
                  <a:lnTo>
                    <a:pt x="104" y="108"/>
                  </a:lnTo>
                  <a:lnTo>
                    <a:pt x="126" y="100"/>
                  </a:lnTo>
                  <a:lnTo>
                    <a:pt x="128" y="88"/>
                  </a:lnTo>
                  <a:lnTo>
                    <a:pt x="128" y="76"/>
                  </a:lnTo>
                  <a:lnTo>
                    <a:pt x="128" y="64"/>
                  </a:lnTo>
                  <a:lnTo>
                    <a:pt x="126" y="52"/>
                  </a:lnTo>
                  <a:lnTo>
                    <a:pt x="120" y="32"/>
                  </a:lnTo>
                  <a:lnTo>
                    <a:pt x="120" y="22"/>
                  </a:lnTo>
                  <a:lnTo>
                    <a:pt x="118" y="12"/>
                  </a:lnTo>
                  <a:lnTo>
                    <a:pt x="126" y="6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2" y="0"/>
                  </a:lnTo>
                  <a:lnTo>
                    <a:pt x="148" y="4"/>
                  </a:lnTo>
                  <a:lnTo>
                    <a:pt x="154" y="8"/>
                  </a:lnTo>
                  <a:lnTo>
                    <a:pt x="170" y="44"/>
                  </a:lnTo>
                  <a:lnTo>
                    <a:pt x="178" y="66"/>
                  </a:lnTo>
                  <a:lnTo>
                    <a:pt x="184" y="90"/>
                  </a:lnTo>
                  <a:lnTo>
                    <a:pt x="188" y="96"/>
                  </a:lnTo>
                  <a:lnTo>
                    <a:pt x="192" y="98"/>
                  </a:lnTo>
                  <a:lnTo>
                    <a:pt x="208" y="100"/>
                  </a:lnTo>
                  <a:lnTo>
                    <a:pt x="212" y="92"/>
                  </a:lnTo>
                  <a:lnTo>
                    <a:pt x="216" y="86"/>
                  </a:lnTo>
                  <a:lnTo>
                    <a:pt x="218" y="70"/>
                  </a:lnTo>
                  <a:lnTo>
                    <a:pt x="218" y="44"/>
                  </a:lnTo>
                  <a:lnTo>
                    <a:pt x="230" y="34"/>
                  </a:lnTo>
                  <a:lnTo>
                    <a:pt x="236" y="44"/>
                  </a:lnTo>
                  <a:lnTo>
                    <a:pt x="242" y="56"/>
                  </a:lnTo>
                  <a:lnTo>
                    <a:pt x="252" y="88"/>
                  </a:lnTo>
                  <a:lnTo>
                    <a:pt x="268" y="112"/>
                  </a:lnTo>
                  <a:lnTo>
                    <a:pt x="278" y="126"/>
                  </a:lnTo>
                  <a:lnTo>
                    <a:pt x="292" y="142"/>
                  </a:lnTo>
                  <a:lnTo>
                    <a:pt x="332" y="148"/>
                  </a:lnTo>
                  <a:lnTo>
                    <a:pt x="368" y="216"/>
                  </a:lnTo>
                  <a:lnTo>
                    <a:pt x="404" y="264"/>
                  </a:lnTo>
                  <a:lnTo>
                    <a:pt x="406" y="280"/>
                  </a:lnTo>
                  <a:lnTo>
                    <a:pt x="398" y="290"/>
                  </a:lnTo>
                  <a:lnTo>
                    <a:pt x="392" y="298"/>
                  </a:lnTo>
                  <a:lnTo>
                    <a:pt x="390" y="306"/>
                  </a:lnTo>
                  <a:lnTo>
                    <a:pt x="390" y="324"/>
                  </a:lnTo>
                  <a:lnTo>
                    <a:pt x="400" y="336"/>
                  </a:lnTo>
                  <a:lnTo>
                    <a:pt x="408" y="346"/>
                  </a:lnTo>
                  <a:lnTo>
                    <a:pt x="422" y="356"/>
                  </a:lnTo>
                  <a:lnTo>
                    <a:pt x="430" y="358"/>
                  </a:lnTo>
                  <a:lnTo>
                    <a:pt x="440" y="362"/>
                  </a:lnTo>
                  <a:lnTo>
                    <a:pt x="452" y="370"/>
                  </a:lnTo>
                  <a:lnTo>
                    <a:pt x="460" y="376"/>
                  </a:lnTo>
                  <a:lnTo>
                    <a:pt x="472" y="380"/>
                  </a:lnTo>
                  <a:lnTo>
                    <a:pt x="500" y="378"/>
                  </a:lnTo>
                  <a:lnTo>
                    <a:pt x="574" y="346"/>
                  </a:lnTo>
                  <a:lnTo>
                    <a:pt x="580" y="330"/>
                  </a:lnTo>
                  <a:lnTo>
                    <a:pt x="584" y="318"/>
                  </a:lnTo>
                  <a:lnTo>
                    <a:pt x="586" y="304"/>
                  </a:lnTo>
                  <a:lnTo>
                    <a:pt x="586" y="290"/>
                  </a:lnTo>
                  <a:lnTo>
                    <a:pt x="578" y="278"/>
                  </a:lnTo>
                  <a:lnTo>
                    <a:pt x="572" y="272"/>
                  </a:lnTo>
                  <a:lnTo>
                    <a:pt x="558" y="262"/>
                  </a:lnTo>
                  <a:lnTo>
                    <a:pt x="558" y="238"/>
                  </a:lnTo>
                  <a:lnTo>
                    <a:pt x="558" y="230"/>
                  </a:lnTo>
                  <a:lnTo>
                    <a:pt x="564" y="222"/>
                  </a:lnTo>
                  <a:lnTo>
                    <a:pt x="578" y="214"/>
                  </a:lnTo>
                  <a:lnTo>
                    <a:pt x="594" y="204"/>
                  </a:lnTo>
                  <a:lnTo>
                    <a:pt x="608" y="192"/>
                  </a:lnTo>
                  <a:lnTo>
                    <a:pt x="620" y="178"/>
                  </a:lnTo>
                  <a:lnTo>
                    <a:pt x="620" y="152"/>
                  </a:lnTo>
                  <a:lnTo>
                    <a:pt x="616" y="138"/>
                  </a:lnTo>
                  <a:lnTo>
                    <a:pt x="610" y="128"/>
                  </a:lnTo>
                  <a:lnTo>
                    <a:pt x="606" y="122"/>
                  </a:lnTo>
                  <a:lnTo>
                    <a:pt x="600" y="116"/>
                  </a:lnTo>
                  <a:lnTo>
                    <a:pt x="598" y="108"/>
                  </a:lnTo>
                  <a:lnTo>
                    <a:pt x="614" y="104"/>
                  </a:lnTo>
                  <a:lnTo>
                    <a:pt x="622" y="94"/>
                  </a:lnTo>
                  <a:lnTo>
                    <a:pt x="628" y="84"/>
                  </a:lnTo>
                  <a:lnTo>
                    <a:pt x="632" y="72"/>
                  </a:lnTo>
                  <a:lnTo>
                    <a:pt x="636" y="66"/>
                  </a:lnTo>
                  <a:lnTo>
                    <a:pt x="642" y="64"/>
                  </a:lnTo>
                  <a:lnTo>
                    <a:pt x="654" y="64"/>
                  </a:lnTo>
                  <a:lnTo>
                    <a:pt x="672" y="66"/>
                  </a:lnTo>
                  <a:lnTo>
                    <a:pt x="694" y="124"/>
                  </a:lnTo>
                  <a:lnTo>
                    <a:pt x="704" y="136"/>
                  </a:lnTo>
                  <a:lnTo>
                    <a:pt x="712" y="144"/>
                  </a:lnTo>
                  <a:lnTo>
                    <a:pt x="722" y="152"/>
                  </a:lnTo>
                  <a:lnTo>
                    <a:pt x="758" y="152"/>
                  </a:lnTo>
                  <a:lnTo>
                    <a:pt x="774" y="140"/>
                  </a:lnTo>
                  <a:lnTo>
                    <a:pt x="790" y="128"/>
                  </a:lnTo>
                  <a:lnTo>
                    <a:pt x="796" y="138"/>
                  </a:lnTo>
                  <a:lnTo>
                    <a:pt x="796" y="152"/>
                  </a:lnTo>
                  <a:lnTo>
                    <a:pt x="794" y="170"/>
                  </a:lnTo>
                  <a:lnTo>
                    <a:pt x="790" y="188"/>
                  </a:lnTo>
                  <a:lnTo>
                    <a:pt x="786" y="196"/>
                  </a:lnTo>
                  <a:lnTo>
                    <a:pt x="780" y="204"/>
                  </a:lnTo>
                  <a:lnTo>
                    <a:pt x="766" y="208"/>
                  </a:lnTo>
                  <a:lnTo>
                    <a:pt x="752" y="208"/>
                  </a:lnTo>
                  <a:lnTo>
                    <a:pt x="720" y="192"/>
                  </a:lnTo>
                  <a:lnTo>
                    <a:pt x="694" y="192"/>
                  </a:lnTo>
                  <a:lnTo>
                    <a:pt x="676" y="196"/>
                  </a:lnTo>
                  <a:lnTo>
                    <a:pt x="668" y="198"/>
                  </a:lnTo>
                  <a:lnTo>
                    <a:pt x="660" y="204"/>
                  </a:lnTo>
                  <a:lnTo>
                    <a:pt x="642" y="218"/>
                  </a:lnTo>
                  <a:lnTo>
                    <a:pt x="630" y="236"/>
                  </a:lnTo>
                  <a:lnTo>
                    <a:pt x="630" y="256"/>
                  </a:lnTo>
                  <a:lnTo>
                    <a:pt x="630" y="266"/>
                  </a:lnTo>
                  <a:lnTo>
                    <a:pt x="636" y="280"/>
                  </a:lnTo>
                  <a:lnTo>
                    <a:pt x="638" y="290"/>
                  </a:lnTo>
                  <a:lnTo>
                    <a:pt x="642" y="296"/>
                  </a:lnTo>
                  <a:lnTo>
                    <a:pt x="646" y="302"/>
                  </a:lnTo>
                  <a:lnTo>
                    <a:pt x="652" y="308"/>
                  </a:lnTo>
                  <a:lnTo>
                    <a:pt x="658" y="310"/>
                  </a:lnTo>
                  <a:lnTo>
                    <a:pt x="666" y="308"/>
                  </a:lnTo>
                  <a:lnTo>
                    <a:pt x="676" y="304"/>
                  </a:lnTo>
                  <a:lnTo>
                    <a:pt x="692" y="302"/>
                  </a:lnTo>
                  <a:lnTo>
                    <a:pt x="698" y="300"/>
                  </a:lnTo>
                  <a:lnTo>
                    <a:pt x="706" y="300"/>
                  </a:lnTo>
                  <a:lnTo>
                    <a:pt x="710" y="304"/>
                  </a:lnTo>
                  <a:lnTo>
                    <a:pt x="714" y="308"/>
                  </a:lnTo>
                  <a:lnTo>
                    <a:pt x="716" y="318"/>
                  </a:lnTo>
                  <a:lnTo>
                    <a:pt x="718" y="330"/>
                  </a:lnTo>
                  <a:lnTo>
                    <a:pt x="704" y="378"/>
                  </a:lnTo>
                  <a:lnTo>
                    <a:pt x="696" y="390"/>
                  </a:lnTo>
                  <a:lnTo>
                    <a:pt x="690" y="400"/>
                  </a:lnTo>
                  <a:lnTo>
                    <a:pt x="690" y="410"/>
                  </a:lnTo>
                  <a:lnTo>
                    <a:pt x="692" y="418"/>
                  </a:lnTo>
                  <a:lnTo>
                    <a:pt x="698" y="426"/>
                  </a:lnTo>
                  <a:lnTo>
                    <a:pt x="706" y="432"/>
                  </a:lnTo>
                  <a:lnTo>
                    <a:pt x="718" y="438"/>
                  </a:lnTo>
                  <a:lnTo>
                    <a:pt x="734" y="444"/>
                  </a:lnTo>
                  <a:lnTo>
                    <a:pt x="732" y="472"/>
                  </a:lnTo>
                  <a:lnTo>
                    <a:pt x="730" y="486"/>
                  </a:lnTo>
                  <a:lnTo>
                    <a:pt x="724" y="502"/>
                  </a:lnTo>
                  <a:lnTo>
                    <a:pt x="724" y="510"/>
                  </a:lnTo>
                  <a:lnTo>
                    <a:pt x="724" y="520"/>
                  </a:lnTo>
                  <a:lnTo>
                    <a:pt x="726" y="528"/>
                  </a:lnTo>
                  <a:lnTo>
                    <a:pt x="730" y="536"/>
                  </a:lnTo>
                  <a:lnTo>
                    <a:pt x="760" y="572"/>
                  </a:lnTo>
                  <a:lnTo>
                    <a:pt x="828" y="590"/>
                  </a:lnTo>
                  <a:lnTo>
                    <a:pt x="836" y="596"/>
                  </a:lnTo>
                  <a:lnTo>
                    <a:pt x="842" y="600"/>
                  </a:lnTo>
                  <a:lnTo>
                    <a:pt x="850" y="604"/>
                  </a:lnTo>
                  <a:lnTo>
                    <a:pt x="876" y="606"/>
                  </a:lnTo>
                  <a:lnTo>
                    <a:pt x="882" y="628"/>
                  </a:lnTo>
                  <a:lnTo>
                    <a:pt x="876" y="636"/>
                  </a:lnTo>
                  <a:lnTo>
                    <a:pt x="872" y="644"/>
                  </a:lnTo>
                  <a:lnTo>
                    <a:pt x="850" y="658"/>
                  </a:lnTo>
                  <a:lnTo>
                    <a:pt x="832" y="666"/>
                  </a:lnTo>
                  <a:lnTo>
                    <a:pt x="818" y="666"/>
                  </a:lnTo>
                  <a:lnTo>
                    <a:pt x="806" y="668"/>
                  </a:lnTo>
                  <a:lnTo>
                    <a:pt x="794" y="672"/>
                  </a:lnTo>
                  <a:lnTo>
                    <a:pt x="784" y="676"/>
                  </a:lnTo>
                  <a:lnTo>
                    <a:pt x="764" y="686"/>
                  </a:lnTo>
                  <a:lnTo>
                    <a:pt x="744" y="700"/>
                  </a:lnTo>
                  <a:lnTo>
                    <a:pt x="736" y="716"/>
                  </a:lnTo>
                  <a:lnTo>
                    <a:pt x="728" y="726"/>
                  </a:lnTo>
                  <a:lnTo>
                    <a:pt x="720" y="734"/>
                  </a:lnTo>
                  <a:lnTo>
                    <a:pt x="682" y="734"/>
                  </a:lnTo>
                  <a:lnTo>
                    <a:pt x="662" y="756"/>
                  </a:lnTo>
                  <a:lnTo>
                    <a:pt x="656" y="760"/>
                  </a:lnTo>
                  <a:lnTo>
                    <a:pt x="650" y="764"/>
                  </a:lnTo>
                  <a:lnTo>
                    <a:pt x="642" y="766"/>
                  </a:lnTo>
                  <a:lnTo>
                    <a:pt x="636" y="766"/>
                  </a:lnTo>
                  <a:lnTo>
                    <a:pt x="628" y="754"/>
                  </a:lnTo>
                  <a:lnTo>
                    <a:pt x="620" y="746"/>
                  </a:lnTo>
                  <a:lnTo>
                    <a:pt x="612" y="742"/>
                  </a:lnTo>
                  <a:lnTo>
                    <a:pt x="604" y="742"/>
                  </a:lnTo>
                  <a:lnTo>
                    <a:pt x="596" y="744"/>
                  </a:lnTo>
                  <a:lnTo>
                    <a:pt x="588" y="748"/>
                  </a:lnTo>
                  <a:lnTo>
                    <a:pt x="574" y="758"/>
                  </a:lnTo>
                  <a:lnTo>
                    <a:pt x="564" y="760"/>
                  </a:lnTo>
                  <a:lnTo>
                    <a:pt x="556" y="760"/>
                  </a:lnTo>
                  <a:lnTo>
                    <a:pt x="548" y="758"/>
                  </a:lnTo>
                  <a:lnTo>
                    <a:pt x="544" y="756"/>
                  </a:lnTo>
                  <a:lnTo>
                    <a:pt x="534" y="748"/>
                  </a:lnTo>
                  <a:lnTo>
                    <a:pt x="526" y="740"/>
                  </a:lnTo>
                  <a:lnTo>
                    <a:pt x="514" y="738"/>
                  </a:lnTo>
                  <a:lnTo>
                    <a:pt x="506" y="738"/>
                  </a:lnTo>
                  <a:lnTo>
                    <a:pt x="498" y="738"/>
                  </a:lnTo>
                  <a:lnTo>
                    <a:pt x="492" y="742"/>
                  </a:lnTo>
                  <a:lnTo>
                    <a:pt x="486" y="746"/>
                  </a:lnTo>
                  <a:lnTo>
                    <a:pt x="482" y="750"/>
                  </a:lnTo>
                  <a:lnTo>
                    <a:pt x="474" y="764"/>
                  </a:lnTo>
                  <a:lnTo>
                    <a:pt x="468" y="768"/>
                  </a:lnTo>
                  <a:lnTo>
                    <a:pt x="462" y="770"/>
                  </a:lnTo>
                  <a:lnTo>
                    <a:pt x="454" y="770"/>
                  </a:lnTo>
                  <a:lnTo>
                    <a:pt x="448" y="768"/>
                  </a:lnTo>
                  <a:lnTo>
                    <a:pt x="436" y="762"/>
                  </a:lnTo>
                  <a:lnTo>
                    <a:pt x="430" y="756"/>
                  </a:lnTo>
                  <a:lnTo>
                    <a:pt x="414" y="756"/>
                  </a:lnTo>
                  <a:lnTo>
                    <a:pt x="404" y="766"/>
                  </a:lnTo>
                  <a:lnTo>
                    <a:pt x="398" y="774"/>
                  </a:lnTo>
                  <a:lnTo>
                    <a:pt x="396" y="784"/>
                  </a:lnTo>
                  <a:lnTo>
                    <a:pt x="394" y="802"/>
                  </a:lnTo>
                  <a:lnTo>
                    <a:pt x="402" y="814"/>
                  </a:lnTo>
                  <a:lnTo>
                    <a:pt x="410" y="826"/>
                  </a:lnTo>
                  <a:lnTo>
                    <a:pt x="412" y="832"/>
                  </a:lnTo>
                  <a:lnTo>
                    <a:pt x="412" y="840"/>
                  </a:lnTo>
                  <a:lnTo>
                    <a:pt x="412" y="850"/>
                  </a:lnTo>
                  <a:lnTo>
                    <a:pt x="410" y="860"/>
                  </a:lnTo>
                  <a:lnTo>
                    <a:pt x="410" y="872"/>
                  </a:lnTo>
                  <a:lnTo>
                    <a:pt x="414" y="886"/>
                  </a:lnTo>
                  <a:lnTo>
                    <a:pt x="416" y="902"/>
                  </a:lnTo>
                  <a:lnTo>
                    <a:pt x="420" y="922"/>
                  </a:lnTo>
                  <a:lnTo>
                    <a:pt x="412" y="928"/>
                  </a:lnTo>
                  <a:lnTo>
                    <a:pt x="406" y="93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12"/>
            <p:cNvSpPr/>
            <p:nvPr/>
          </p:nvSpPr>
          <p:spPr bwMode="auto">
            <a:xfrm>
              <a:off x="4851400" y="5384801"/>
              <a:ext cx="1187450" cy="885825"/>
            </a:xfrm>
            <a:custGeom>
              <a:avLst/>
              <a:gdLst>
                <a:gd name="T0" fmla="*/ 450 w 748"/>
                <a:gd name="T1" fmla="*/ 540 h 558"/>
                <a:gd name="T2" fmla="*/ 440 w 748"/>
                <a:gd name="T3" fmla="*/ 532 h 558"/>
                <a:gd name="T4" fmla="*/ 422 w 748"/>
                <a:gd name="T5" fmla="*/ 516 h 558"/>
                <a:gd name="T6" fmla="*/ 406 w 748"/>
                <a:gd name="T7" fmla="*/ 508 h 558"/>
                <a:gd name="T8" fmla="*/ 390 w 748"/>
                <a:gd name="T9" fmla="*/ 536 h 558"/>
                <a:gd name="T10" fmla="*/ 280 w 748"/>
                <a:gd name="T11" fmla="*/ 532 h 558"/>
                <a:gd name="T12" fmla="*/ 218 w 748"/>
                <a:gd name="T13" fmla="*/ 498 h 558"/>
                <a:gd name="T14" fmla="*/ 204 w 748"/>
                <a:gd name="T15" fmla="*/ 478 h 558"/>
                <a:gd name="T16" fmla="*/ 212 w 748"/>
                <a:gd name="T17" fmla="*/ 432 h 558"/>
                <a:gd name="T18" fmla="*/ 188 w 748"/>
                <a:gd name="T19" fmla="*/ 390 h 558"/>
                <a:gd name="T20" fmla="*/ 142 w 748"/>
                <a:gd name="T21" fmla="*/ 382 h 558"/>
                <a:gd name="T22" fmla="*/ 82 w 748"/>
                <a:gd name="T23" fmla="*/ 368 h 558"/>
                <a:gd name="T24" fmla="*/ 104 w 748"/>
                <a:gd name="T25" fmla="*/ 342 h 558"/>
                <a:gd name="T26" fmla="*/ 140 w 748"/>
                <a:gd name="T27" fmla="*/ 316 h 558"/>
                <a:gd name="T28" fmla="*/ 142 w 748"/>
                <a:gd name="T29" fmla="*/ 262 h 558"/>
                <a:gd name="T30" fmla="*/ 102 w 748"/>
                <a:gd name="T31" fmla="*/ 252 h 558"/>
                <a:gd name="T32" fmla="*/ 20 w 748"/>
                <a:gd name="T33" fmla="*/ 222 h 558"/>
                <a:gd name="T34" fmla="*/ 0 w 748"/>
                <a:gd name="T35" fmla="*/ 192 h 558"/>
                <a:gd name="T36" fmla="*/ 22 w 748"/>
                <a:gd name="T37" fmla="*/ 162 h 558"/>
                <a:gd name="T38" fmla="*/ 62 w 748"/>
                <a:gd name="T39" fmla="*/ 154 h 558"/>
                <a:gd name="T40" fmla="*/ 120 w 748"/>
                <a:gd name="T41" fmla="*/ 190 h 558"/>
                <a:gd name="T42" fmla="*/ 156 w 748"/>
                <a:gd name="T43" fmla="*/ 192 h 558"/>
                <a:gd name="T44" fmla="*/ 206 w 748"/>
                <a:gd name="T45" fmla="*/ 156 h 558"/>
                <a:gd name="T46" fmla="*/ 240 w 748"/>
                <a:gd name="T47" fmla="*/ 98 h 558"/>
                <a:gd name="T48" fmla="*/ 274 w 748"/>
                <a:gd name="T49" fmla="*/ 110 h 558"/>
                <a:gd name="T50" fmla="*/ 308 w 748"/>
                <a:gd name="T51" fmla="*/ 128 h 558"/>
                <a:gd name="T52" fmla="*/ 342 w 748"/>
                <a:gd name="T53" fmla="*/ 134 h 558"/>
                <a:gd name="T54" fmla="*/ 410 w 748"/>
                <a:gd name="T55" fmla="*/ 100 h 558"/>
                <a:gd name="T56" fmla="*/ 442 w 748"/>
                <a:gd name="T57" fmla="*/ 78 h 558"/>
                <a:gd name="T58" fmla="*/ 470 w 748"/>
                <a:gd name="T59" fmla="*/ 52 h 558"/>
                <a:gd name="T60" fmla="*/ 514 w 748"/>
                <a:gd name="T61" fmla="*/ 38 h 558"/>
                <a:gd name="T62" fmla="*/ 588 w 748"/>
                <a:gd name="T63" fmla="*/ 10 h 558"/>
                <a:gd name="T64" fmla="*/ 632 w 748"/>
                <a:gd name="T65" fmla="*/ 0 h 558"/>
                <a:gd name="T66" fmla="*/ 672 w 748"/>
                <a:gd name="T67" fmla="*/ 54 h 558"/>
                <a:gd name="T68" fmla="*/ 640 w 748"/>
                <a:gd name="T69" fmla="*/ 112 h 558"/>
                <a:gd name="T70" fmla="*/ 642 w 748"/>
                <a:gd name="T71" fmla="*/ 142 h 558"/>
                <a:gd name="T72" fmla="*/ 682 w 748"/>
                <a:gd name="T73" fmla="*/ 172 h 558"/>
                <a:gd name="T74" fmla="*/ 734 w 748"/>
                <a:gd name="T75" fmla="*/ 180 h 558"/>
                <a:gd name="T76" fmla="*/ 748 w 748"/>
                <a:gd name="T77" fmla="*/ 220 h 558"/>
                <a:gd name="T78" fmla="*/ 734 w 748"/>
                <a:gd name="T79" fmla="*/ 254 h 558"/>
                <a:gd name="T80" fmla="*/ 722 w 748"/>
                <a:gd name="T81" fmla="*/ 264 h 558"/>
                <a:gd name="T82" fmla="*/ 712 w 748"/>
                <a:gd name="T83" fmla="*/ 312 h 558"/>
                <a:gd name="T84" fmla="*/ 688 w 748"/>
                <a:gd name="T85" fmla="*/ 346 h 558"/>
                <a:gd name="T86" fmla="*/ 672 w 748"/>
                <a:gd name="T87" fmla="*/ 360 h 558"/>
                <a:gd name="T88" fmla="*/ 634 w 748"/>
                <a:gd name="T89" fmla="*/ 406 h 558"/>
                <a:gd name="T90" fmla="*/ 614 w 748"/>
                <a:gd name="T91" fmla="*/ 424 h 558"/>
                <a:gd name="T92" fmla="*/ 586 w 748"/>
                <a:gd name="T93" fmla="*/ 448 h 558"/>
                <a:gd name="T94" fmla="*/ 570 w 748"/>
                <a:gd name="T95" fmla="*/ 468 h 558"/>
                <a:gd name="T96" fmla="*/ 566 w 748"/>
                <a:gd name="T97" fmla="*/ 474 h 558"/>
                <a:gd name="T98" fmla="*/ 546 w 748"/>
                <a:gd name="T99" fmla="*/ 484 h 558"/>
                <a:gd name="T100" fmla="*/ 518 w 748"/>
                <a:gd name="T101" fmla="*/ 534 h 558"/>
                <a:gd name="T102" fmla="*/ 466 w 748"/>
                <a:gd name="T103" fmla="*/ 558 h 55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48" h="558">
                  <a:moveTo>
                    <a:pt x="450" y="558"/>
                  </a:moveTo>
                  <a:lnTo>
                    <a:pt x="450" y="558"/>
                  </a:lnTo>
                  <a:lnTo>
                    <a:pt x="450" y="540"/>
                  </a:lnTo>
                  <a:lnTo>
                    <a:pt x="446" y="540"/>
                  </a:lnTo>
                  <a:lnTo>
                    <a:pt x="444" y="538"/>
                  </a:lnTo>
                  <a:lnTo>
                    <a:pt x="440" y="532"/>
                  </a:lnTo>
                  <a:lnTo>
                    <a:pt x="428" y="530"/>
                  </a:lnTo>
                  <a:lnTo>
                    <a:pt x="426" y="522"/>
                  </a:lnTo>
                  <a:lnTo>
                    <a:pt x="422" y="516"/>
                  </a:lnTo>
                  <a:lnTo>
                    <a:pt x="418" y="510"/>
                  </a:lnTo>
                  <a:lnTo>
                    <a:pt x="414" y="508"/>
                  </a:lnTo>
                  <a:lnTo>
                    <a:pt x="410" y="508"/>
                  </a:lnTo>
                  <a:lnTo>
                    <a:pt x="406" y="508"/>
                  </a:lnTo>
                  <a:lnTo>
                    <a:pt x="396" y="510"/>
                  </a:lnTo>
                  <a:lnTo>
                    <a:pt x="390" y="536"/>
                  </a:lnTo>
                  <a:lnTo>
                    <a:pt x="322" y="540"/>
                  </a:lnTo>
                  <a:lnTo>
                    <a:pt x="280" y="532"/>
                  </a:lnTo>
                  <a:lnTo>
                    <a:pt x="246" y="528"/>
                  </a:lnTo>
                  <a:lnTo>
                    <a:pt x="218" y="498"/>
                  </a:lnTo>
                  <a:lnTo>
                    <a:pt x="208" y="478"/>
                  </a:lnTo>
                  <a:lnTo>
                    <a:pt x="204" y="478"/>
                  </a:lnTo>
                  <a:lnTo>
                    <a:pt x="200" y="464"/>
                  </a:lnTo>
                  <a:lnTo>
                    <a:pt x="202" y="452"/>
                  </a:lnTo>
                  <a:lnTo>
                    <a:pt x="206" y="442"/>
                  </a:lnTo>
                  <a:lnTo>
                    <a:pt x="212" y="432"/>
                  </a:lnTo>
                  <a:lnTo>
                    <a:pt x="212" y="406"/>
                  </a:lnTo>
                  <a:lnTo>
                    <a:pt x="188" y="390"/>
                  </a:lnTo>
                  <a:lnTo>
                    <a:pt x="188" y="384"/>
                  </a:lnTo>
                  <a:lnTo>
                    <a:pt x="142" y="382"/>
                  </a:lnTo>
                  <a:lnTo>
                    <a:pt x="104" y="378"/>
                  </a:lnTo>
                  <a:lnTo>
                    <a:pt x="82" y="368"/>
                  </a:lnTo>
                  <a:lnTo>
                    <a:pt x="72" y="344"/>
                  </a:lnTo>
                  <a:lnTo>
                    <a:pt x="104" y="342"/>
                  </a:lnTo>
                  <a:lnTo>
                    <a:pt x="112" y="338"/>
                  </a:lnTo>
                  <a:lnTo>
                    <a:pt x="122" y="332"/>
                  </a:lnTo>
                  <a:lnTo>
                    <a:pt x="140" y="316"/>
                  </a:lnTo>
                  <a:lnTo>
                    <a:pt x="148" y="300"/>
                  </a:lnTo>
                  <a:lnTo>
                    <a:pt x="150" y="286"/>
                  </a:lnTo>
                  <a:lnTo>
                    <a:pt x="148" y="274"/>
                  </a:lnTo>
                  <a:lnTo>
                    <a:pt x="142" y="262"/>
                  </a:lnTo>
                  <a:lnTo>
                    <a:pt x="114" y="260"/>
                  </a:lnTo>
                  <a:lnTo>
                    <a:pt x="102" y="252"/>
                  </a:lnTo>
                  <a:lnTo>
                    <a:pt x="88" y="246"/>
                  </a:lnTo>
                  <a:lnTo>
                    <a:pt x="64" y="238"/>
                  </a:lnTo>
                  <a:lnTo>
                    <a:pt x="40" y="230"/>
                  </a:lnTo>
                  <a:lnTo>
                    <a:pt x="20" y="222"/>
                  </a:lnTo>
                  <a:lnTo>
                    <a:pt x="6" y="204"/>
                  </a:lnTo>
                  <a:lnTo>
                    <a:pt x="2" y="196"/>
                  </a:lnTo>
                  <a:lnTo>
                    <a:pt x="0" y="192"/>
                  </a:lnTo>
                  <a:lnTo>
                    <a:pt x="12" y="174"/>
                  </a:lnTo>
                  <a:lnTo>
                    <a:pt x="18" y="166"/>
                  </a:lnTo>
                  <a:lnTo>
                    <a:pt x="22" y="162"/>
                  </a:lnTo>
                  <a:lnTo>
                    <a:pt x="30" y="158"/>
                  </a:lnTo>
                  <a:lnTo>
                    <a:pt x="36" y="156"/>
                  </a:lnTo>
                  <a:lnTo>
                    <a:pt x="48" y="154"/>
                  </a:lnTo>
                  <a:lnTo>
                    <a:pt x="62" y="154"/>
                  </a:lnTo>
                  <a:lnTo>
                    <a:pt x="90" y="164"/>
                  </a:lnTo>
                  <a:lnTo>
                    <a:pt x="120" y="190"/>
                  </a:lnTo>
                  <a:lnTo>
                    <a:pt x="130" y="192"/>
                  </a:lnTo>
                  <a:lnTo>
                    <a:pt x="142" y="192"/>
                  </a:lnTo>
                  <a:lnTo>
                    <a:pt x="156" y="192"/>
                  </a:lnTo>
                  <a:lnTo>
                    <a:pt x="172" y="190"/>
                  </a:lnTo>
                  <a:lnTo>
                    <a:pt x="188" y="174"/>
                  </a:lnTo>
                  <a:lnTo>
                    <a:pt x="206" y="156"/>
                  </a:lnTo>
                  <a:lnTo>
                    <a:pt x="222" y="136"/>
                  </a:lnTo>
                  <a:lnTo>
                    <a:pt x="238" y="120"/>
                  </a:lnTo>
                  <a:lnTo>
                    <a:pt x="240" y="98"/>
                  </a:lnTo>
                  <a:lnTo>
                    <a:pt x="264" y="96"/>
                  </a:lnTo>
                  <a:lnTo>
                    <a:pt x="274" y="110"/>
                  </a:lnTo>
                  <a:lnTo>
                    <a:pt x="284" y="114"/>
                  </a:lnTo>
                  <a:lnTo>
                    <a:pt x="294" y="120"/>
                  </a:lnTo>
                  <a:lnTo>
                    <a:pt x="308" y="128"/>
                  </a:lnTo>
                  <a:lnTo>
                    <a:pt x="324" y="134"/>
                  </a:lnTo>
                  <a:lnTo>
                    <a:pt x="342" y="134"/>
                  </a:lnTo>
                  <a:lnTo>
                    <a:pt x="384" y="120"/>
                  </a:lnTo>
                  <a:lnTo>
                    <a:pt x="398" y="108"/>
                  </a:lnTo>
                  <a:lnTo>
                    <a:pt x="410" y="100"/>
                  </a:lnTo>
                  <a:lnTo>
                    <a:pt x="422" y="92"/>
                  </a:lnTo>
                  <a:lnTo>
                    <a:pt x="438" y="84"/>
                  </a:lnTo>
                  <a:lnTo>
                    <a:pt x="442" y="78"/>
                  </a:lnTo>
                  <a:lnTo>
                    <a:pt x="450" y="72"/>
                  </a:lnTo>
                  <a:lnTo>
                    <a:pt x="462" y="56"/>
                  </a:lnTo>
                  <a:lnTo>
                    <a:pt x="470" y="52"/>
                  </a:lnTo>
                  <a:lnTo>
                    <a:pt x="476" y="46"/>
                  </a:lnTo>
                  <a:lnTo>
                    <a:pt x="494" y="40"/>
                  </a:lnTo>
                  <a:lnTo>
                    <a:pt x="514" y="38"/>
                  </a:lnTo>
                  <a:lnTo>
                    <a:pt x="550" y="36"/>
                  </a:lnTo>
                  <a:lnTo>
                    <a:pt x="570" y="22"/>
                  </a:lnTo>
                  <a:lnTo>
                    <a:pt x="588" y="10"/>
                  </a:lnTo>
                  <a:lnTo>
                    <a:pt x="596" y="6"/>
                  </a:lnTo>
                  <a:lnTo>
                    <a:pt x="606" y="2"/>
                  </a:lnTo>
                  <a:lnTo>
                    <a:pt x="618" y="0"/>
                  </a:lnTo>
                  <a:lnTo>
                    <a:pt x="632" y="0"/>
                  </a:lnTo>
                  <a:lnTo>
                    <a:pt x="654" y="36"/>
                  </a:lnTo>
                  <a:lnTo>
                    <a:pt x="672" y="54"/>
                  </a:lnTo>
                  <a:lnTo>
                    <a:pt x="656" y="82"/>
                  </a:lnTo>
                  <a:lnTo>
                    <a:pt x="646" y="96"/>
                  </a:lnTo>
                  <a:lnTo>
                    <a:pt x="640" y="112"/>
                  </a:lnTo>
                  <a:lnTo>
                    <a:pt x="638" y="140"/>
                  </a:lnTo>
                  <a:lnTo>
                    <a:pt x="642" y="142"/>
                  </a:lnTo>
                  <a:lnTo>
                    <a:pt x="650" y="142"/>
                  </a:lnTo>
                  <a:lnTo>
                    <a:pt x="672" y="142"/>
                  </a:lnTo>
                  <a:lnTo>
                    <a:pt x="682" y="172"/>
                  </a:lnTo>
                  <a:lnTo>
                    <a:pt x="690" y="184"/>
                  </a:lnTo>
                  <a:lnTo>
                    <a:pt x="734" y="180"/>
                  </a:lnTo>
                  <a:lnTo>
                    <a:pt x="740" y="190"/>
                  </a:lnTo>
                  <a:lnTo>
                    <a:pt x="744" y="204"/>
                  </a:lnTo>
                  <a:lnTo>
                    <a:pt x="748" y="220"/>
                  </a:lnTo>
                  <a:lnTo>
                    <a:pt x="748" y="238"/>
                  </a:lnTo>
                  <a:lnTo>
                    <a:pt x="740" y="248"/>
                  </a:lnTo>
                  <a:lnTo>
                    <a:pt x="734" y="254"/>
                  </a:lnTo>
                  <a:lnTo>
                    <a:pt x="726" y="258"/>
                  </a:lnTo>
                  <a:lnTo>
                    <a:pt x="724" y="262"/>
                  </a:lnTo>
                  <a:lnTo>
                    <a:pt x="722" y="264"/>
                  </a:lnTo>
                  <a:lnTo>
                    <a:pt x="718" y="266"/>
                  </a:lnTo>
                  <a:lnTo>
                    <a:pt x="712" y="312"/>
                  </a:lnTo>
                  <a:lnTo>
                    <a:pt x="706" y="324"/>
                  </a:lnTo>
                  <a:lnTo>
                    <a:pt x="700" y="338"/>
                  </a:lnTo>
                  <a:lnTo>
                    <a:pt x="688" y="346"/>
                  </a:lnTo>
                  <a:lnTo>
                    <a:pt x="682" y="350"/>
                  </a:lnTo>
                  <a:lnTo>
                    <a:pt x="682" y="356"/>
                  </a:lnTo>
                  <a:lnTo>
                    <a:pt x="672" y="360"/>
                  </a:lnTo>
                  <a:lnTo>
                    <a:pt x="664" y="366"/>
                  </a:lnTo>
                  <a:lnTo>
                    <a:pt x="656" y="376"/>
                  </a:lnTo>
                  <a:lnTo>
                    <a:pt x="648" y="386"/>
                  </a:lnTo>
                  <a:lnTo>
                    <a:pt x="634" y="406"/>
                  </a:lnTo>
                  <a:lnTo>
                    <a:pt x="626" y="414"/>
                  </a:lnTo>
                  <a:lnTo>
                    <a:pt x="616" y="420"/>
                  </a:lnTo>
                  <a:lnTo>
                    <a:pt x="614" y="424"/>
                  </a:lnTo>
                  <a:lnTo>
                    <a:pt x="610" y="428"/>
                  </a:lnTo>
                  <a:lnTo>
                    <a:pt x="600" y="434"/>
                  </a:lnTo>
                  <a:lnTo>
                    <a:pt x="586" y="448"/>
                  </a:lnTo>
                  <a:lnTo>
                    <a:pt x="572" y="464"/>
                  </a:lnTo>
                  <a:lnTo>
                    <a:pt x="570" y="466"/>
                  </a:lnTo>
                  <a:lnTo>
                    <a:pt x="570" y="468"/>
                  </a:lnTo>
                  <a:lnTo>
                    <a:pt x="566" y="468"/>
                  </a:lnTo>
                  <a:lnTo>
                    <a:pt x="566" y="474"/>
                  </a:lnTo>
                  <a:lnTo>
                    <a:pt x="560" y="474"/>
                  </a:lnTo>
                  <a:lnTo>
                    <a:pt x="556" y="476"/>
                  </a:lnTo>
                  <a:lnTo>
                    <a:pt x="546" y="484"/>
                  </a:lnTo>
                  <a:lnTo>
                    <a:pt x="532" y="500"/>
                  </a:lnTo>
                  <a:lnTo>
                    <a:pt x="518" y="534"/>
                  </a:lnTo>
                  <a:lnTo>
                    <a:pt x="502" y="538"/>
                  </a:lnTo>
                  <a:lnTo>
                    <a:pt x="488" y="544"/>
                  </a:lnTo>
                  <a:lnTo>
                    <a:pt x="478" y="550"/>
                  </a:lnTo>
                  <a:lnTo>
                    <a:pt x="466" y="558"/>
                  </a:lnTo>
                  <a:lnTo>
                    <a:pt x="450" y="55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13"/>
            <p:cNvSpPr/>
            <p:nvPr/>
          </p:nvSpPr>
          <p:spPr bwMode="auto">
            <a:xfrm>
              <a:off x="7381875" y="5387976"/>
              <a:ext cx="282575" cy="654050"/>
            </a:xfrm>
            <a:custGeom>
              <a:avLst/>
              <a:gdLst>
                <a:gd name="T0" fmla="*/ 82 w 178"/>
                <a:gd name="T1" fmla="*/ 412 h 412"/>
                <a:gd name="T2" fmla="*/ 82 w 178"/>
                <a:gd name="T3" fmla="*/ 412 h 412"/>
                <a:gd name="T4" fmla="*/ 50 w 178"/>
                <a:gd name="T5" fmla="*/ 364 h 412"/>
                <a:gd name="T6" fmla="*/ 50 w 178"/>
                <a:gd name="T7" fmla="*/ 364 h 412"/>
                <a:gd name="T8" fmla="*/ 40 w 178"/>
                <a:gd name="T9" fmla="*/ 360 h 412"/>
                <a:gd name="T10" fmla="*/ 34 w 178"/>
                <a:gd name="T11" fmla="*/ 356 h 412"/>
                <a:gd name="T12" fmla="*/ 28 w 178"/>
                <a:gd name="T13" fmla="*/ 350 h 412"/>
                <a:gd name="T14" fmla="*/ 26 w 178"/>
                <a:gd name="T15" fmla="*/ 346 h 412"/>
                <a:gd name="T16" fmla="*/ 20 w 178"/>
                <a:gd name="T17" fmla="*/ 336 h 412"/>
                <a:gd name="T18" fmla="*/ 16 w 178"/>
                <a:gd name="T19" fmla="*/ 324 h 412"/>
                <a:gd name="T20" fmla="*/ 16 w 178"/>
                <a:gd name="T21" fmla="*/ 324 h 412"/>
                <a:gd name="T22" fmla="*/ 0 w 178"/>
                <a:gd name="T23" fmla="*/ 304 h 412"/>
                <a:gd name="T24" fmla="*/ 0 w 178"/>
                <a:gd name="T25" fmla="*/ 304 h 412"/>
                <a:gd name="T26" fmla="*/ 2 w 178"/>
                <a:gd name="T27" fmla="*/ 280 h 412"/>
                <a:gd name="T28" fmla="*/ 6 w 178"/>
                <a:gd name="T29" fmla="*/ 258 h 412"/>
                <a:gd name="T30" fmla="*/ 8 w 178"/>
                <a:gd name="T31" fmla="*/ 238 h 412"/>
                <a:gd name="T32" fmla="*/ 8 w 178"/>
                <a:gd name="T33" fmla="*/ 228 h 412"/>
                <a:gd name="T34" fmla="*/ 6 w 178"/>
                <a:gd name="T35" fmla="*/ 220 h 412"/>
                <a:gd name="T36" fmla="*/ 6 w 178"/>
                <a:gd name="T37" fmla="*/ 220 h 412"/>
                <a:gd name="T38" fmla="*/ 6 w 178"/>
                <a:gd name="T39" fmla="*/ 196 h 412"/>
                <a:gd name="T40" fmla="*/ 10 w 178"/>
                <a:gd name="T41" fmla="*/ 180 h 412"/>
                <a:gd name="T42" fmla="*/ 16 w 178"/>
                <a:gd name="T43" fmla="*/ 166 h 412"/>
                <a:gd name="T44" fmla="*/ 30 w 178"/>
                <a:gd name="T45" fmla="*/ 150 h 412"/>
                <a:gd name="T46" fmla="*/ 30 w 178"/>
                <a:gd name="T47" fmla="*/ 150 h 412"/>
                <a:gd name="T48" fmla="*/ 38 w 178"/>
                <a:gd name="T49" fmla="*/ 112 h 412"/>
                <a:gd name="T50" fmla="*/ 38 w 178"/>
                <a:gd name="T51" fmla="*/ 112 h 412"/>
                <a:gd name="T52" fmla="*/ 60 w 178"/>
                <a:gd name="T53" fmla="*/ 64 h 412"/>
                <a:gd name="T54" fmla="*/ 60 w 178"/>
                <a:gd name="T55" fmla="*/ 64 h 412"/>
                <a:gd name="T56" fmla="*/ 76 w 178"/>
                <a:gd name="T57" fmla="*/ 44 h 412"/>
                <a:gd name="T58" fmla="*/ 90 w 178"/>
                <a:gd name="T59" fmla="*/ 28 h 412"/>
                <a:gd name="T60" fmla="*/ 104 w 178"/>
                <a:gd name="T61" fmla="*/ 14 h 412"/>
                <a:gd name="T62" fmla="*/ 122 w 178"/>
                <a:gd name="T63" fmla="*/ 0 h 412"/>
                <a:gd name="T64" fmla="*/ 122 w 178"/>
                <a:gd name="T65" fmla="*/ 0 h 412"/>
                <a:gd name="T66" fmla="*/ 164 w 178"/>
                <a:gd name="T67" fmla="*/ 2 h 412"/>
                <a:gd name="T68" fmla="*/ 164 w 178"/>
                <a:gd name="T69" fmla="*/ 2 h 412"/>
                <a:gd name="T70" fmla="*/ 170 w 178"/>
                <a:gd name="T71" fmla="*/ 6 h 412"/>
                <a:gd name="T72" fmla="*/ 170 w 178"/>
                <a:gd name="T73" fmla="*/ 6 h 412"/>
                <a:gd name="T74" fmla="*/ 176 w 178"/>
                <a:gd name="T75" fmla="*/ 30 h 412"/>
                <a:gd name="T76" fmla="*/ 178 w 178"/>
                <a:gd name="T77" fmla="*/ 44 h 412"/>
                <a:gd name="T78" fmla="*/ 178 w 178"/>
                <a:gd name="T79" fmla="*/ 58 h 412"/>
                <a:gd name="T80" fmla="*/ 178 w 178"/>
                <a:gd name="T81" fmla="*/ 58 h 412"/>
                <a:gd name="T82" fmla="*/ 172 w 178"/>
                <a:gd name="T83" fmla="*/ 72 h 412"/>
                <a:gd name="T84" fmla="*/ 168 w 178"/>
                <a:gd name="T85" fmla="*/ 86 h 412"/>
                <a:gd name="T86" fmla="*/ 166 w 178"/>
                <a:gd name="T87" fmla="*/ 102 h 412"/>
                <a:gd name="T88" fmla="*/ 166 w 178"/>
                <a:gd name="T89" fmla="*/ 118 h 412"/>
                <a:gd name="T90" fmla="*/ 168 w 178"/>
                <a:gd name="T91" fmla="*/ 154 h 412"/>
                <a:gd name="T92" fmla="*/ 170 w 178"/>
                <a:gd name="T93" fmla="*/ 188 h 412"/>
                <a:gd name="T94" fmla="*/ 170 w 178"/>
                <a:gd name="T95" fmla="*/ 188 h 412"/>
                <a:gd name="T96" fmla="*/ 164 w 178"/>
                <a:gd name="T97" fmla="*/ 202 h 412"/>
                <a:gd name="T98" fmla="*/ 158 w 178"/>
                <a:gd name="T99" fmla="*/ 218 h 412"/>
                <a:gd name="T100" fmla="*/ 158 w 178"/>
                <a:gd name="T101" fmla="*/ 218 h 412"/>
                <a:gd name="T102" fmla="*/ 118 w 178"/>
                <a:gd name="T103" fmla="*/ 304 h 412"/>
                <a:gd name="T104" fmla="*/ 118 w 178"/>
                <a:gd name="T105" fmla="*/ 304 h 412"/>
                <a:gd name="T106" fmla="*/ 108 w 178"/>
                <a:gd name="T107" fmla="*/ 398 h 412"/>
                <a:gd name="T108" fmla="*/ 108 w 178"/>
                <a:gd name="T109" fmla="*/ 398 h 412"/>
                <a:gd name="T110" fmla="*/ 98 w 178"/>
                <a:gd name="T111" fmla="*/ 408 h 412"/>
                <a:gd name="T112" fmla="*/ 98 w 178"/>
                <a:gd name="T113" fmla="*/ 408 h 412"/>
                <a:gd name="T114" fmla="*/ 90 w 178"/>
                <a:gd name="T115" fmla="*/ 410 h 412"/>
                <a:gd name="T116" fmla="*/ 82 w 178"/>
                <a:gd name="T117" fmla="*/ 412 h 412"/>
                <a:gd name="T118" fmla="*/ 82 w 178"/>
                <a:gd name="T119" fmla="*/ 412 h 4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78" h="412">
                  <a:moveTo>
                    <a:pt x="82" y="412"/>
                  </a:moveTo>
                  <a:lnTo>
                    <a:pt x="82" y="412"/>
                  </a:lnTo>
                  <a:lnTo>
                    <a:pt x="50" y="364"/>
                  </a:lnTo>
                  <a:lnTo>
                    <a:pt x="40" y="360"/>
                  </a:lnTo>
                  <a:lnTo>
                    <a:pt x="34" y="356"/>
                  </a:lnTo>
                  <a:lnTo>
                    <a:pt x="28" y="350"/>
                  </a:lnTo>
                  <a:lnTo>
                    <a:pt x="26" y="346"/>
                  </a:lnTo>
                  <a:lnTo>
                    <a:pt x="20" y="336"/>
                  </a:lnTo>
                  <a:lnTo>
                    <a:pt x="16" y="324"/>
                  </a:lnTo>
                  <a:lnTo>
                    <a:pt x="0" y="304"/>
                  </a:lnTo>
                  <a:lnTo>
                    <a:pt x="2" y="280"/>
                  </a:lnTo>
                  <a:lnTo>
                    <a:pt x="6" y="258"/>
                  </a:lnTo>
                  <a:lnTo>
                    <a:pt x="8" y="238"/>
                  </a:lnTo>
                  <a:lnTo>
                    <a:pt x="8" y="228"/>
                  </a:lnTo>
                  <a:lnTo>
                    <a:pt x="6" y="220"/>
                  </a:lnTo>
                  <a:lnTo>
                    <a:pt x="6" y="196"/>
                  </a:lnTo>
                  <a:lnTo>
                    <a:pt x="10" y="180"/>
                  </a:lnTo>
                  <a:lnTo>
                    <a:pt x="16" y="166"/>
                  </a:lnTo>
                  <a:lnTo>
                    <a:pt x="30" y="150"/>
                  </a:lnTo>
                  <a:lnTo>
                    <a:pt x="38" y="112"/>
                  </a:lnTo>
                  <a:lnTo>
                    <a:pt x="60" y="64"/>
                  </a:lnTo>
                  <a:lnTo>
                    <a:pt x="76" y="44"/>
                  </a:lnTo>
                  <a:lnTo>
                    <a:pt x="90" y="28"/>
                  </a:lnTo>
                  <a:lnTo>
                    <a:pt x="104" y="14"/>
                  </a:lnTo>
                  <a:lnTo>
                    <a:pt x="122" y="0"/>
                  </a:lnTo>
                  <a:lnTo>
                    <a:pt x="164" y="2"/>
                  </a:lnTo>
                  <a:lnTo>
                    <a:pt x="170" y="6"/>
                  </a:lnTo>
                  <a:lnTo>
                    <a:pt x="176" y="30"/>
                  </a:lnTo>
                  <a:lnTo>
                    <a:pt x="178" y="44"/>
                  </a:lnTo>
                  <a:lnTo>
                    <a:pt x="178" y="58"/>
                  </a:lnTo>
                  <a:lnTo>
                    <a:pt x="172" y="72"/>
                  </a:lnTo>
                  <a:lnTo>
                    <a:pt x="168" y="86"/>
                  </a:lnTo>
                  <a:lnTo>
                    <a:pt x="166" y="102"/>
                  </a:lnTo>
                  <a:lnTo>
                    <a:pt x="166" y="118"/>
                  </a:lnTo>
                  <a:lnTo>
                    <a:pt x="168" y="154"/>
                  </a:lnTo>
                  <a:lnTo>
                    <a:pt x="170" y="188"/>
                  </a:lnTo>
                  <a:lnTo>
                    <a:pt x="164" y="202"/>
                  </a:lnTo>
                  <a:lnTo>
                    <a:pt x="158" y="218"/>
                  </a:lnTo>
                  <a:lnTo>
                    <a:pt x="118" y="304"/>
                  </a:lnTo>
                  <a:lnTo>
                    <a:pt x="108" y="398"/>
                  </a:lnTo>
                  <a:lnTo>
                    <a:pt x="98" y="408"/>
                  </a:lnTo>
                  <a:lnTo>
                    <a:pt x="90" y="410"/>
                  </a:lnTo>
                  <a:lnTo>
                    <a:pt x="82" y="41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14"/>
            <p:cNvSpPr/>
            <p:nvPr/>
          </p:nvSpPr>
          <p:spPr bwMode="auto">
            <a:xfrm>
              <a:off x="7400925" y="5403851"/>
              <a:ext cx="247650" cy="619125"/>
            </a:xfrm>
            <a:custGeom>
              <a:avLst/>
              <a:gdLst>
                <a:gd name="T0" fmla="*/ 76 w 156"/>
                <a:gd name="T1" fmla="*/ 390 h 390"/>
                <a:gd name="T2" fmla="*/ 76 w 156"/>
                <a:gd name="T3" fmla="*/ 390 h 390"/>
                <a:gd name="T4" fmla="*/ 46 w 156"/>
                <a:gd name="T5" fmla="*/ 344 h 390"/>
                <a:gd name="T6" fmla="*/ 46 w 156"/>
                <a:gd name="T7" fmla="*/ 344 h 390"/>
                <a:gd name="T8" fmla="*/ 26 w 156"/>
                <a:gd name="T9" fmla="*/ 338 h 390"/>
                <a:gd name="T10" fmla="*/ 26 w 156"/>
                <a:gd name="T11" fmla="*/ 338 h 390"/>
                <a:gd name="T12" fmla="*/ 22 w 156"/>
                <a:gd name="T13" fmla="*/ 324 h 390"/>
                <a:gd name="T14" fmla="*/ 14 w 156"/>
                <a:gd name="T15" fmla="*/ 310 h 390"/>
                <a:gd name="T16" fmla="*/ 6 w 156"/>
                <a:gd name="T17" fmla="*/ 300 h 390"/>
                <a:gd name="T18" fmla="*/ 0 w 156"/>
                <a:gd name="T19" fmla="*/ 294 h 390"/>
                <a:gd name="T20" fmla="*/ 0 w 156"/>
                <a:gd name="T21" fmla="*/ 294 h 390"/>
                <a:gd name="T22" fmla="*/ 0 w 156"/>
                <a:gd name="T23" fmla="*/ 272 h 390"/>
                <a:gd name="T24" fmla="*/ 0 w 156"/>
                <a:gd name="T25" fmla="*/ 272 h 390"/>
                <a:gd name="T26" fmla="*/ 4 w 156"/>
                <a:gd name="T27" fmla="*/ 242 h 390"/>
                <a:gd name="T28" fmla="*/ 6 w 156"/>
                <a:gd name="T29" fmla="*/ 230 h 390"/>
                <a:gd name="T30" fmla="*/ 8 w 156"/>
                <a:gd name="T31" fmla="*/ 216 h 390"/>
                <a:gd name="T32" fmla="*/ 8 w 156"/>
                <a:gd name="T33" fmla="*/ 216 h 390"/>
                <a:gd name="T34" fmla="*/ 4 w 156"/>
                <a:gd name="T35" fmla="*/ 202 h 390"/>
                <a:gd name="T36" fmla="*/ 4 w 156"/>
                <a:gd name="T37" fmla="*/ 192 h 390"/>
                <a:gd name="T38" fmla="*/ 4 w 156"/>
                <a:gd name="T39" fmla="*/ 182 h 390"/>
                <a:gd name="T40" fmla="*/ 8 w 156"/>
                <a:gd name="T41" fmla="*/ 174 h 390"/>
                <a:gd name="T42" fmla="*/ 18 w 156"/>
                <a:gd name="T43" fmla="*/ 158 h 390"/>
                <a:gd name="T44" fmla="*/ 30 w 156"/>
                <a:gd name="T45" fmla="*/ 142 h 390"/>
                <a:gd name="T46" fmla="*/ 30 w 156"/>
                <a:gd name="T47" fmla="*/ 142 h 390"/>
                <a:gd name="T48" fmla="*/ 38 w 156"/>
                <a:gd name="T49" fmla="*/ 108 h 390"/>
                <a:gd name="T50" fmla="*/ 38 w 156"/>
                <a:gd name="T51" fmla="*/ 108 h 390"/>
                <a:gd name="T52" fmla="*/ 48 w 156"/>
                <a:gd name="T53" fmla="*/ 84 h 390"/>
                <a:gd name="T54" fmla="*/ 56 w 156"/>
                <a:gd name="T55" fmla="*/ 64 h 390"/>
                <a:gd name="T56" fmla="*/ 68 w 156"/>
                <a:gd name="T57" fmla="*/ 46 h 390"/>
                <a:gd name="T58" fmla="*/ 84 w 156"/>
                <a:gd name="T59" fmla="*/ 28 h 390"/>
                <a:gd name="T60" fmla="*/ 84 w 156"/>
                <a:gd name="T61" fmla="*/ 28 h 390"/>
                <a:gd name="T62" fmla="*/ 116 w 156"/>
                <a:gd name="T63" fmla="*/ 2 h 390"/>
                <a:gd name="T64" fmla="*/ 116 w 156"/>
                <a:gd name="T65" fmla="*/ 2 h 390"/>
                <a:gd name="T66" fmla="*/ 150 w 156"/>
                <a:gd name="T67" fmla="*/ 0 h 390"/>
                <a:gd name="T68" fmla="*/ 150 w 156"/>
                <a:gd name="T69" fmla="*/ 0 h 390"/>
                <a:gd name="T70" fmla="*/ 154 w 156"/>
                <a:gd name="T71" fmla="*/ 18 h 390"/>
                <a:gd name="T72" fmla="*/ 156 w 156"/>
                <a:gd name="T73" fmla="*/ 32 h 390"/>
                <a:gd name="T74" fmla="*/ 156 w 156"/>
                <a:gd name="T75" fmla="*/ 44 h 390"/>
                <a:gd name="T76" fmla="*/ 156 w 156"/>
                <a:gd name="T77" fmla="*/ 44 h 390"/>
                <a:gd name="T78" fmla="*/ 150 w 156"/>
                <a:gd name="T79" fmla="*/ 56 h 390"/>
                <a:gd name="T80" fmla="*/ 146 w 156"/>
                <a:gd name="T81" fmla="*/ 70 h 390"/>
                <a:gd name="T82" fmla="*/ 144 w 156"/>
                <a:gd name="T83" fmla="*/ 86 h 390"/>
                <a:gd name="T84" fmla="*/ 142 w 156"/>
                <a:gd name="T85" fmla="*/ 102 h 390"/>
                <a:gd name="T86" fmla="*/ 144 w 156"/>
                <a:gd name="T87" fmla="*/ 138 h 390"/>
                <a:gd name="T88" fmla="*/ 146 w 156"/>
                <a:gd name="T89" fmla="*/ 174 h 390"/>
                <a:gd name="T90" fmla="*/ 146 w 156"/>
                <a:gd name="T91" fmla="*/ 174 h 390"/>
                <a:gd name="T92" fmla="*/ 138 w 156"/>
                <a:gd name="T93" fmla="*/ 196 h 390"/>
                <a:gd name="T94" fmla="*/ 126 w 156"/>
                <a:gd name="T95" fmla="*/ 222 h 390"/>
                <a:gd name="T96" fmla="*/ 102 w 156"/>
                <a:gd name="T97" fmla="*/ 270 h 390"/>
                <a:gd name="T98" fmla="*/ 102 w 156"/>
                <a:gd name="T99" fmla="*/ 270 h 390"/>
                <a:gd name="T100" fmla="*/ 96 w 156"/>
                <a:gd name="T101" fmla="*/ 290 h 390"/>
                <a:gd name="T102" fmla="*/ 96 w 156"/>
                <a:gd name="T103" fmla="*/ 290 h 390"/>
                <a:gd name="T104" fmla="*/ 84 w 156"/>
                <a:gd name="T105" fmla="*/ 382 h 390"/>
                <a:gd name="T106" fmla="*/ 84 w 156"/>
                <a:gd name="T107" fmla="*/ 382 h 390"/>
                <a:gd name="T108" fmla="*/ 80 w 156"/>
                <a:gd name="T109" fmla="*/ 386 h 390"/>
                <a:gd name="T110" fmla="*/ 76 w 156"/>
                <a:gd name="T111" fmla="*/ 390 h 390"/>
                <a:gd name="T112" fmla="*/ 76 w 156"/>
                <a:gd name="T113" fmla="*/ 390 h 39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56" h="390">
                  <a:moveTo>
                    <a:pt x="76" y="390"/>
                  </a:moveTo>
                  <a:lnTo>
                    <a:pt x="76" y="390"/>
                  </a:lnTo>
                  <a:lnTo>
                    <a:pt x="46" y="344"/>
                  </a:lnTo>
                  <a:lnTo>
                    <a:pt x="26" y="338"/>
                  </a:lnTo>
                  <a:lnTo>
                    <a:pt x="22" y="324"/>
                  </a:lnTo>
                  <a:lnTo>
                    <a:pt x="14" y="310"/>
                  </a:lnTo>
                  <a:lnTo>
                    <a:pt x="6" y="300"/>
                  </a:lnTo>
                  <a:lnTo>
                    <a:pt x="0" y="294"/>
                  </a:lnTo>
                  <a:lnTo>
                    <a:pt x="0" y="272"/>
                  </a:lnTo>
                  <a:lnTo>
                    <a:pt x="4" y="242"/>
                  </a:lnTo>
                  <a:lnTo>
                    <a:pt x="6" y="230"/>
                  </a:lnTo>
                  <a:lnTo>
                    <a:pt x="8" y="216"/>
                  </a:lnTo>
                  <a:lnTo>
                    <a:pt x="4" y="202"/>
                  </a:lnTo>
                  <a:lnTo>
                    <a:pt x="4" y="192"/>
                  </a:lnTo>
                  <a:lnTo>
                    <a:pt x="4" y="182"/>
                  </a:lnTo>
                  <a:lnTo>
                    <a:pt x="8" y="174"/>
                  </a:lnTo>
                  <a:lnTo>
                    <a:pt x="18" y="158"/>
                  </a:lnTo>
                  <a:lnTo>
                    <a:pt x="30" y="142"/>
                  </a:lnTo>
                  <a:lnTo>
                    <a:pt x="38" y="108"/>
                  </a:lnTo>
                  <a:lnTo>
                    <a:pt x="48" y="84"/>
                  </a:lnTo>
                  <a:lnTo>
                    <a:pt x="56" y="64"/>
                  </a:lnTo>
                  <a:lnTo>
                    <a:pt x="68" y="46"/>
                  </a:lnTo>
                  <a:lnTo>
                    <a:pt x="84" y="28"/>
                  </a:lnTo>
                  <a:lnTo>
                    <a:pt x="116" y="2"/>
                  </a:lnTo>
                  <a:lnTo>
                    <a:pt x="150" y="0"/>
                  </a:lnTo>
                  <a:lnTo>
                    <a:pt x="154" y="18"/>
                  </a:lnTo>
                  <a:lnTo>
                    <a:pt x="156" y="32"/>
                  </a:lnTo>
                  <a:lnTo>
                    <a:pt x="156" y="44"/>
                  </a:lnTo>
                  <a:lnTo>
                    <a:pt x="150" y="56"/>
                  </a:lnTo>
                  <a:lnTo>
                    <a:pt x="146" y="70"/>
                  </a:lnTo>
                  <a:lnTo>
                    <a:pt x="144" y="86"/>
                  </a:lnTo>
                  <a:lnTo>
                    <a:pt x="142" y="102"/>
                  </a:lnTo>
                  <a:lnTo>
                    <a:pt x="144" y="138"/>
                  </a:lnTo>
                  <a:lnTo>
                    <a:pt x="146" y="174"/>
                  </a:lnTo>
                  <a:lnTo>
                    <a:pt x="138" y="196"/>
                  </a:lnTo>
                  <a:lnTo>
                    <a:pt x="126" y="222"/>
                  </a:lnTo>
                  <a:lnTo>
                    <a:pt x="102" y="270"/>
                  </a:lnTo>
                  <a:lnTo>
                    <a:pt x="96" y="290"/>
                  </a:lnTo>
                  <a:lnTo>
                    <a:pt x="84" y="382"/>
                  </a:lnTo>
                  <a:lnTo>
                    <a:pt x="80" y="386"/>
                  </a:lnTo>
                  <a:lnTo>
                    <a:pt x="76" y="39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Freeform 15"/>
            <p:cNvSpPr/>
            <p:nvPr/>
          </p:nvSpPr>
          <p:spPr bwMode="auto">
            <a:xfrm>
              <a:off x="6708775" y="4911726"/>
              <a:ext cx="657225" cy="854075"/>
            </a:xfrm>
            <a:custGeom>
              <a:avLst/>
              <a:gdLst>
                <a:gd name="T0" fmla="*/ 136 w 414"/>
                <a:gd name="T1" fmla="*/ 532 h 538"/>
                <a:gd name="T2" fmla="*/ 122 w 414"/>
                <a:gd name="T3" fmla="*/ 508 h 538"/>
                <a:gd name="T4" fmla="*/ 116 w 414"/>
                <a:gd name="T5" fmla="*/ 498 h 538"/>
                <a:gd name="T6" fmla="*/ 58 w 414"/>
                <a:gd name="T7" fmla="*/ 426 h 538"/>
                <a:gd name="T8" fmla="*/ 12 w 414"/>
                <a:gd name="T9" fmla="*/ 420 h 538"/>
                <a:gd name="T10" fmla="*/ 0 w 414"/>
                <a:gd name="T11" fmla="*/ 402 h 538"/>
                <a:gd name="T12" fmla="*/ 6 w 414"/>
                <a:gd name="T13" fmla="*/ 360 h 538"/>
                <a:gd name="T14" fmla="*/ 10 w 414"/>
                <a:gd name="T15" fmla="*/ 332 h 538"/>
                <a:gd name="T16" fmla="*/ 8 w 414"/>
                <a:gd name="T17" fmla="*/ 306 h 538"/>
                <a:gd name="T18" fmla="*/ 44 w 414"/>
                <a:gd name="T19" fmla="*/ 246 h 538"/>
                <a:gd name="T20" fmla="*/ 42 w 414"/>
                <a:gd name="T21" fmla="*/ 200 h 538"/>
                <a:gd name="T22" fmla="*/ 46 w 414"/>
                <a:gd name="T23" fmla="*/ 190 h 538"/>
                <a:gd name="T24" fmla="*/ 74 w 414"/>
                <a:gd name="T25" fmla="*/ 174 h 538"/>
                <a:gd name="T26" fmla="*/ 102 w 414"/>
                <a:gd name="T27" fmla="*/ 134 h 538"/>
                <a:gd name="T28" fmla="*/ 102 w 414"/>
                <a:gd name="T29" fmla="*/ 116 h 538"/>
                <a:gd name="T30" fmla="*/ 92 w 414"/>
                <a:gd name="T31" fmla="*/ 88 h 538"/>
                <a:gd name="T32" fmla="*/ 104 w 414"/>
                <a:gd name="T33" fmla="*/ 72 h 538"/>
                <a:gd name="T34" fmla="*/ 132 w 414"/>
                <a:gd name="T35" fmla="*/ 58 h 538"/>
                <a:gd name="T36" fmla="*/ 172 w 414"/>
                <a:gd name="T37" fmla="*/ 48 h 538"/>
                <a:gd name="T38" fmla="*/ 190 w 414"/>
                <a:gd name="T39" fmla="*/ 28 h 538"/>
                <a:gd name="T40" fmla="*/ 204 w 414"/>
                <a:gd name="T41" fmla="*/ 2 h 538"/>
                <a:gd name="T42" fmla="*/ 224 w 414"/>
                <a:gd name="T43" fmla="*/ 2 h 538"/>
                <a:gd name="T44" fmla="*/ 236 w 414"/>
                <a:gd name="T45" fmla="*/ 16 h 538"/>
                <a:gd name="T46" fmla="*/ 250 w 414"/>
                <a:gd name="T47" fmla="*/ 64 h 538"/>
                <a:gd name="T48" fmla="*/ 280 w 414"/>
                <a:gd name="T49" fmla="*/ 96 h 538"/>
                <a:gd name="T50" fmla="*/ 336 w 414"/>
                <a:gd name="T51" fmla="*/ 100 h 538"/>
                <a:gd name="T52" fmla="*/ 366 w 414"/>
                <a:gd name="T53" fmla="*/ 86 h 538"/>
                <a:gd name="T54" fmla="*/ 404 w 414"/>
                <a:gd name="T55" fmla="*/ 84 h 538"/>
                <a:gd name="T56" fmla="*/ 398 w 414"/>
                <a:gd name="T57" fmla="*/ 104 h 538"/>
                <a:gd name="T58" fmla="*/ 384 w 414"/>
                <a:gd name="T59" fmla="*/ 124 h 538"/>
                <a:gd name="T60" fmla="*/ 362 w 414"/>
                <a:gd name="T61" fmla="*/ 154 h 538"/>
                <a:gd name="T62" fmla="*/ 330 w 414"/>
                <a:gd name="T63" fmla="*/ 162 h 538"/>
                <a:gd name="T64" fmla="*/ 328 w 414"/>
                <a:gd name="T65" fmla="*/ 180 h 538"/>
                <a:gd name="T66" fmla="*/ 348 w 414"/>
                <a:gd name="T67" fmla="*/ 198 h 538"/>
                <a:gd name="T68" fmla="*/ 350 w 414"/>
                <a:gd name="T69" fmla="*/ 222 h 538"/>
                <a:gd name="T70" fmla="*/ 348 w 414"/>
                <a:gd name="T71" fmla="*/ 240 h 538"/>
                <a:gd name="T72" fmla="*/ 340 w 414"/>
                <a:gd name="T73" fmla="*/ 278 h 538"/>
                <a:gd name="T74" fmla="*/ 346 w 414"/>
                <a:gd name="T75" fmla="*/ 296 h 538"/>
                <a:gd name="T76" fmla="*/ 356 w 414"/>
                <a:gd name="T77" fmla="*/ 308 h 538"/>
                <a:gd name="T78" fmla="*/ 350 w 414"/>
                <a:gd name="T79" fmla="*/ 306 h 538"/>
                <a:gd name="T80" fmla="*/ 318 w 414"/>
                <a:gd name="T81" fmla="*/ 312 h 538"/>
                <a:gd name="T82" fmla="*/ 318 w 414"/>
                <a:gd name="T83" fmla="*/ 336 h 538"/>
                <a:gd name="T84" fmla="*/ 296 w 414"/>
                <a:gd name="T85" fmla="*/ 354 h 538"/>
                <a:gd name="T86" fmla="*/ 288 w 414"/>
                <a:gd name="T87" fmla="*/ 384 h 538"/>
                <a:gd name="T88" fmla="*/ 268 w 414"/>
                <a:gd name="T89" fmla="*/ 408 h 538"/>
                <a:gd name="T90" fmla="*/ 228 w 414"/>
                <a:gd name="T91" fmla="*/ 416 h 538"/>
                <a:gd name="T92" fmla="*/ 240 w 414"/>
                <a:gd name="T93" fmla="*/ 440 h 538"/>
                <a:gd name="T94" fmla="*/ 218 w 414"/>
                <a:gd name="T95" fmla="*/ 450 h 538"/>
                <a:gd name="T96" fmla="*/ 184 w 414"/>
                <a:gd name="T97" fmla="*/ 480 h 538"/>
                <a:gd name="T98" fmla="*/ 166 w 414"/>
                <a:gd name="T99" fmla="*/ 514 h 538"/>
                <a:gd name="T100" fmla="*/ 150 w 414"/>
                <a:gd name="T101" fmla="*/ 528 h 53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14" h="538">
                  <a:moveTo>
                    <a:pt x="136" y="538"/>
                  </a:moveTo>
                  <a:lnTo>
                    <a:pt x="136" y="538"/>
                  </a:lnTo>
                  <a:lnTo>
                    <a:pt x="136" y="532"/>
                  </a:lnTo>
                  <a:lnTo>
                    <a:pt x="134" y="526"/>
                  </a:lnTo>
                  <a:lnTo>
                    <a:pt x="128" y="516"/>
                  </a:lnTo>
                  <a:lnTo>
                    <a:pt x="122" y="508"/>
                  </a:lnTo>
                  <a:lnTo>
                    <a:pt x="116" y="504"/>
                  </a:lnTo>
                  <a:lnTo>
                    <a:pt x="116" y="498"/>
                  </a:lnTo>
                  <a:lnTo>
                    <a:pt x="58" y="426"/>
                  </a:lnTo>
                  <a:lnTo>
                    <a:pt x="40" y="422"/>
                  </a:lnTo>
                  <a:lnTo>
                    <a:pt x="26" y="420"/>
                  </a:lnTo>
                  <a:lnTo>
                    <a:pt x="12" y="420"/>
                  </a:lnTo>
                  <a:lnTo>
                    <a:pt x="2" y="418"/>
                  </a:lnTo>
                  <a:lnTo>
                    <a:pt x="0" y="402"/>
                  </a:lnTo>
                  <a:lnTo>
                    <a:pt x="0" y="386"/>
                  </a:lnTo>
                  <a:lnTo>
                    <a:pt x="6" y="360"/>
                  </a:lnTo>
                  <a:lnTo>
                    <a:pt x="8" y="352"/>
                  </a:lnTo>
                  <a:lnTo>
                    <a:pt x="10" y="346"/>
                  </a:lnTo>
                  <a:lnTo>
                    <a:pt x="10" y="332"/>
                  </a:lnTo>
                  <a:lnTo>
                    <a:pt x="10" y="318"/>
                  </a:lnTo>
                  <a:lnTo>
                    <a:pt x="8" y="306"/>
                  </a:lnTo>
                  <a:lnTo>
                    <a:pt x="40" y="270"/>
                  </a:lnTo>
                  <a:lnTo>
                    <a:pt x="44" y="246"/>
                  </a:lnTo>
                  <a:lnTo>
                    <a:pt x="42" y="214"/>
                  </a:lnTo>
                  <a:lnTo>
                    <a:pt x="42" y="200"/>
                  </a:lnTo>
                  <a:lnTo>
                    <a:pt x="44" y="194"/>
                  </a:lnTo>
                  <a:lnTo>
                    <a:pt x="46" y="190"/>
                  </a:lnTo>
                  <a:lnTo>
                    <a:pt x="60" y="182"/>
                  </a:lnTo>
                  <a:lnTo>
                    <a:pt x="74" y="174"/>
                  </a:lnTo>
                  <a:lnTo>
                    <a:pt x="94" y="152"/>
                  </a:lnTo>
                  <a:lnTo>
                    <a:pt x="102" y="134"/>
                  </a:lnTo>
                  <a:lnTo>
                    <a:pt x="102" y="116"/>
                  </a:lnTo>
                  <a:lnTo>
                    <a:pt x="96" y="104"/>
                  </a:lnTo>
                  <a:lnTo>
                    <a:pt x="94" y="94"/>
                  </a:lnTo>
                  <a:lnTo>
                    <a:pt x="92" y="88"/>
                  </a:lnTo>
                  <a:lnTo>
                    <a:pt x="94" y="82"/>
                  </a:lnTo>
                  <a:lnTo>
                    <a:pt x="98" y="76"/>
                  </a:lnTo>
                  <a:lnTo>
                    <a:pt x="104" y="72"/>
                  </a:lnTo>
                  <a:lnTo>
                    <a:pt x="120" y="60"/>
                  </a:lnTo>
                  <a:lnTo>
                    <a:pt x="132" y="58"/>
                  </a:lnTo>
                  <a:lnTo>
                    <a:pt x="144" y="56"/>
                  </a:lnTo>
                  <a:lnTo>
                    <a:pt x="158" y="54"/>
                  </a:lnTo>
                  <a:lnTo>
                    <a:pt x="172" y="48"/>
                  </a:lnTo>
                  <a:lnTo>
                    <a:pt x="182" y="40"/>
                  </a:lnTo>
                  <a:lnTo>
                    <a:pt x="190" y="28"/>
                  </a:lnTo>
                  <a:lnTo>
                    <a:pt x="198" y="14"/>
                  </a:lnTo>
                  <a:lnTo>
                    <a:pt x="204" y="2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24" y="2"/>
                  </a:lnTo>
                  <a:lnTo>
                    <a:pt x="232" y="6"/>
                  </a:lnTo>
                  <a:lnTo>
                    <a:pt x="236" y="16"/>
                  </a:lnTo>
                  <a:lnTo>
                    <a:pt x="238" y="28"/>
                  </a:lnTo>
                  <a:lnTo>
                    <a:pt x="246" y="52"/>
                  </a:lnTo>
                  <a:lnTo>
                    <a:pt x="250" y="64"/>
                  </a:lnTo>
                  <a:lnTo>
                    <a:pt x="258" y="76"/>
                  </a:lnTo>
                  <a:lnTo>
                    <a:pt x="266" y="86"/>
                  </a:lnTo>
                  <a:lnTo>
                    <a:pt x="280" y="96"/>
                  </a:lnTo>
                  <a:lnTo>
                    <a:pt x="336" y="100"/>
                  </a:lnTo>
                  <a:lnTo>
                    <a:pt x="342" y="94"/>
                  </a:lnTo>
                  <a:lnTo>
                    <a:pt x="350" y="92"/>
                  </a:lnTo>
                  <a:lnTo>
                    <a:pt x="366" y="86"/>
                  </a:lnTo>
                  <a:lnTo>
                    <a:pt x="386" y="86"/>
                  </a:lnTo>
                  <a:lnTo>
                    <a:pt x="404" y="84"/>
                  </a:lnTo>
                  <a:lnTo>
                    <a:pt x="414" y="90"/>
                  </a:lnTo>
                  <a:lnTo>
                    <a:pt x="398" y="104"/>
                  </a:lnTo>
                  <a:lnTo>
                    <a:pt x="392" y="112"/>
                  </a:lnTo>
                  <a:lnTo>
                    <a:pt x="384" y="124"/>
                  </a:lnTo>
                  <a:lnTo>
                    <a:pt x="382" y="156"/>
                  </a:lnTo>
                  <a:lnTo>
                    <a:pt x="362" y="154"/>
                  </a:lnTo>
                  <a:lnTo>
                    <a:pt x="342" y="154"/>
                  </a:lnTo>
                  <a:lnTo>
                    <a:pt x="336" y="158"/>
                  </a:lnTo>
                  <a:lnTo>
                    <a:pt x="330" y="162"/>
                  </a:lnTo>
                  <a:lnTo>
                    <a:pt x="326" y="168"/>
                  </a:lnTo>
                  <a:lnTo>
                    <a:pt x="328" y="180"/>
                  </a:lnTo>
                  <a:lnTo>
                    <a:pt x="338" y="186"/>
                  </a:lnTo>
                  <a:lnTo>
                    <a:pt x="348" y="198"/>
                  </a:lnTo>
                  <a:lnTo>
                    <a:pt x="364" y="208"/>
                  </a:lnTo>
                  <a:lnTo>
                    <a:pt x="350" y="222"/>
                  </a:lnTo>
                  <a:lnTo>
                    <a:pt x="350" y="230"/>
                  </a:lnTo>
                  <a:lnTo>
                    <a:pt x="348" y="240"/>
                  </a:lnTo>
                  <a:lnTo>
                    <a:pt x="342" y="258"/>
                  </a:lnTo>
                  <a:lnTo>
                    <a:pt x="342" y="268"/>
                  </a:lnTo>
                  <a:lnTo>
                    <a:pt x="340" y="278"/>
                  </a:lnTo>
                  <a:lnTo>
                    <a:pt x="342" y="286"/>
                  </a:lnTo>
                  <a:lnTo>
                    <a:pt x="346" y="296"/>
                  </a:lnTo>
                  <a:lnTo>
                    <a:pt x="356" y="304"/>
                  </a:lnTo>
                  <a:lnTo>
                    <a:pt x="356" y="308"/>
                  </a:lnTo>
                  <a:lnTo>
                    <a:pt x="350" y="306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8" y="318"/>
                  </a:lnTo>
                  <a:lnTo>
                    <a:pt x="320" y="324"/>
                  </a:lnTo>
                  <a:lnTo>
                    <a:pt x="318" y="336"/>
                  </a:lnTo>
                  <a:lnTo>
                    <a:pt x="304" y="346"/>
                  </a:lnTo>
                  <a:lnTo>
                    <a:pt x="296" y="354"/>
                  </a:lnTo>
                  <a:lnTo>
                    <a:pt x="292" y="364"/>
                  </a:lnTo>
                  <a:lnTo>
                    <a:pt x="288" y="384"/>
                  </a:lnTo>
                  <a:lnTo>
                    <a:pt x="278" y="396"/>
                  </a:lnTo>
                  <a:lnTo>
                    <a:pt x="268" y="408"/>
                  </a:lnTo>
                  <a:lnTo>
                    <a:pt x="232" y="410"/>
                  </a:lnTo>
                  <a:lnTo>
                    <a:pt x="228" y="416"/>
                  </a:lnTo>
                  <a:lnTo>
                    <a:pt x="228" y="422"/>
                  </a:lnTo>
                  <a:lnTo>
                    <a:pt x="230" y="430"/>
                  </a:lnTo>
                  <a:lnTo>
                    <a:pt x="240" y="440"/>
                  </a:lnTo>
                  <a:lnTo>
                    <a:pt x="228" y="444"/>
                  </a:lnTo>
                  <a:lnTo>
                    <a:pt x="218" y="450"/>
                  </a:lnTo>
                  <a:lnTo>
                    <a:pt x="208" y="456"/>
                  </a:lnTo>
                  <a:lnTo>
                    <a:pt x="200" y="464"/>
                  </a:lnTo>
                  <a:lnTo>
                    <a:pt x="184" y="480"/>
                  </a:lnTo>
                  <a:lnTo>
                    <a:pt x="168" y="500"/>
                  </a:lnTo>
                  <a:lnTo>
                    <a:pt x="166" y="514"/>
                  </a:lnTo>
                  <a:lnTo>
                    <a:pt x="158" y="522"/>
                  </a:lnTo>
                  <a:lnTo>
                    <a:pt x="150" y="528"/>
                  </a:lnTo>
                  <a:lnTo>
                    <a:pt x="136" y="53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Freeform 16"/>
            <p:cNvSpPr/>
            <p:nvPr/>
          </p:nvSpPr>
          <p:spPr bwMode="auto">
            <a:xfrm>
              <a:off x="4689475" y="4829176"/>
              <a:ext cx="962025" cy="844550"/>
            </a:xfrm>
            <a:custGeom>
              <a:avLst/>
              <a:gdLst>
                <a:gd name="T0" fmla="*/ 210 w 606"/>
                <a:gd name="T1" fmla="*/ 516 h 532"/>
                <a:gd name="T2" fmla="*/ 172 w 606"/>
                <a:gd name="T3" fmla="*/ 494 h 532"/>
                <a:gd name="T4" fmla="*/ 126 w 606"/>
                <a:gd name="T5" fmla="*/ 498 h 532"/>
                <a:gd name="T6" fmla="*/ 96 w 606"/>
                <a:gd name="T7" fmla="*/ 530 h 532"/>
                <a:gd name="T8" fmla="*/ 104 w 606"/>
                <a:gd name="T9" fmla="*/ 494 h 532"/>
                <a:gd name="T10" fmla="*/ 62 w 606"/>
                <a:gd name="T11" fmla="*/ 432 h 532"/>
                <a:gd name="T12" fmla="*/ 84 w 606"/>
                <a:gd name="T13" fmla="*/ 356 h 532"/>
                <a:gd name="T14" fmla="*/ 88 w 606"/>
                <a:gd name="T15" fmla="*/ 336 h 532"/>
                <a:gd name="T16" fmla="*/ 70 w 606"/>
                <a:gd name="T17" fmla="*/ 304 h 532"/>
                <a:gd name="T18" fmla="*/ 20 w 606"/>
                <a:gd name="T19" fmla="*/ 314 h 532"/>
                <a:gd name="T20" fmla="*/ 6 w 606"/>
                <a:gd name="T21" fmla="*/ 302 h 532"/>
                <a:gd name="T22" fmla="*/ 0 w 606"/>
                <a:gd name="T23" fmla="*/ 278 h 532"/>
                <a:gd name="T24" fmla="*/ 10 w 606"/>
                <a:gd name="T25" fmla="*/ 240 h 532"/>
                <a:gd name="T26" fmla="*/ 60 w 606"/>
                <a:gd name="T27" fmla="*/ 218 h 532"/>
                <a:gd name="T28" fmla="*/ 90 w 606"/>
                <a:gd name="T29" fmla="*/ 226 h 532"/>
                <a:gd name="T30" fmla="*/ 134 w 606"/>
                <a:gd name="T31" fmla="*/ 234 h 532"/>
                <a:gd name="T32" fmla="*/ 158 w 606"/>
                <a:gd name="T33" fmla="*/ 214 h 532"/>
                <a:gd name="T34" fmla="*/ 174 w 606"/>
                <a:gd name="T35" fmla="*/ 194 h 532"/>
                <a:gd name="T36" fmla="*/ 252 w 606"/>
                <a:gd name="T37" fmla="*/ 204 h 532"/>
                <a:gd name="T38" fmla="*/ 264 w 606"/>
                <a:gd name="T39" fmla="*/ 182 h 532"/>
                <a:gd name="T40" fmla="*/ 266 w 606"/>
                <a:gd name="T41" fmla="*/ 146 h 532"/>
                <a:gd name="T42" fmla="*/ 196 w 606"/>
                <a:gd name="T43" fmla="*/ 108 h 532"/>
                <a:gd name="T44" fmla="*/ 192 w 606"/>
                <a:gd name="T45" fmla="*/ 88 h 532"/>
                <a:gd name="T46" fmla="*/ 216 w 606"/>
                <a:gd name="T47" fmla="*/ 78 h 532"/>
                <a:gd name="T48" fmla="*/ 278 w 606"/>
                <a:gd name="T49" fmla="*/ 102 h 532"/>
                <a:gd name="T50" fmla="*/ 326 w 606"/>
                <a:gd name="T51" fmla="*/ 88 h 532"/>
                <a:gd name="T52" fmla="*/ 378 w 606"/>
                <a:gd name="T53" fmla="*/ 44 h 532"/>
                <a:gd name="T54" fmla="*/ 390 w 606"/>
                <a:gd name="T55" fmla="*/ 14 h 532"/>
                <a:gd name="T56" fmla="*/ 414 w 606"/>
                <a:gd name="T57" fmla="*/ 0 h 532"/>
                <a:gd name="T58" fmla="*/ 444 w 606"/>
                <a:gd name="T59" fmla="*/ 10 h 532"/>
                <a:gd name="T60" fmla="*/ 468 w 606"/>
                <a:gd name="T61" fmla="*/ 66 h 532"/>
                <a:gd name="T62" fmla="*/ 526 w 606"/>
                <a:gd name="T63" fmla="*/ 130 h 532"/>
                <a:gd name="T64" fmla="*/ 562 w 606"/>
                <a:gd name="T65" fmla="*/ 154 h 532"/>
                <a:gd name="T66" fmla="*/ 564 w 606"/>
                <a:gd name="T67" fmla="*/ 196 h 532"/>
                <a:gd name="T68" fmla="*/ 534 w 606"/>
                <a:gd name="T69" fmla="*/ 216 h 532"/>
                <a:gd name="T70" fmla="*/ 506 w 606"/>
                <a:gd name="T71" fmla="*/ 246 h 532"/>
                <a:gd name="T72" fmla="*/ 532 w 606"/>
                <a:gd name="T73" fmla="*/ 258 h 532"/>
                <a:gd name="T74" fmla="*/ 568 w 606"/>
                <a:gd name="T75" fmla="*/ 326 h 532"/>
                <a:gd name="T76" fmla="*/ 592 w 606"/>
                <a:gd name="T77" fmla="*/ 356 h 532"/>
                <a:gd name="T78" fmla="*/ 590 w 606"/>
                <a:gd name="T79" fmla="*/ 380 h 532"/>
                <a:gd name="T80" fmla="*/ 546 w 606"/>
                <a:gd name="T81" fmla="*/ 408 h 532"/>
                <a:gd name="T82" fmla="*/ 482 w 606"/>
                <a:gd name="T83" fmla="*/ 460 h 532"/>
                <a:gd name="T84" fmla="*/ 434 w 606"/>
                <a:gd name="T85" fmla="*/ 472 h 532"/>
                <a:gd name="T86" fmla="*/ 392 w 606"/>
                <a:gd name="T87" fmla="*/ 456 h 532"/>
                <a:gd name="T88" fmla="*/ 358 w 606"/>
                <a:gd name="T89" fmla="*/ 436 h 532"/>
                <a:gd name="T90" fmla="*/ 332 w 606"/>
                <a:gd name="T91" fmla="*/ 442 h 532"/>
                <a:gd name="T92" fmla="*/ 302 w 606"/>
                <a:gd name="T93" fmla="*/ 492 h 532"/>
                <a:gd name="T94" fmla="*/ 266 w 606"/>
                <a:gd name="T95" fmla="*/ 528 h 53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06" h="532">
                  <a:moveTo>
                    <a:pt x="240" y="532"/>
                  </a:moveTo>
                  <a:lnTo>
                    <a:pt x="240" y="532"/>
                  </a:lnTo>
                  <a:lnTo>
                    <a:pt x="222" y="524"/>
                  </a:lnTo>
                  <a:lnTo>
                    <a:pt x="210" y="516"/>
                  </a:lnTo>
                  <a:lnTo>
                    <a:pt x="202" y="508"/>
                  </a:lnTo>
                  <a:lnTo>
                    <a:pt x="194" y="502"/>
                  </a:lnTo>
                  <a:lnTo>
                    <a:pt x="172" y="494"/>
                  </a:lnTo>
                  <a:lnTo>
                    <a:pt x="152" y="494"/>
                  </a:lnTo>
                  <a:lnTo>
                    <a:pt x="138" y="494"/>
                  </a:lnTo>
                  <a:lnTo>
                    <a:pt x="126" y="498"/>
                  </a:lnTo>
                  <a:lnTo>
                    <a:pt x="112" y="508"/>
                  </a:lnTo>
                  <a:lnTo>
                    <a:pt x="96" y="530"/>
                  </a:lnTo>
                  <a:lnTo>
                    <a:pt x="96" y="518"/>
                  </a:lnTo>
                  <a:lnTo>
                    <a:pt x="98" y="508"/>
                  </a:lnTo>
                  <a:lnTo>
                    <a:pt x="104" y="494"/>
                  </a:lnTo>
                  <a:lnTo>
                    <a:pt x="106" y="452"/>
                  </a:lnTo>
                  <a:lnTo>
                    <a:pt x="62" y="432"/>
                  </a:lnTo>
                  <a:lnTo>
                    <a:pt x="64" y="420"/>
                  </a:lnTo>
                  <a:lnTo>
                    <a:pt x="68" y="410"/>
                  </a:lnTo>
                  <a:lnTo>
                    <a:pt x="84" y="356"/>
                  </a:lnTo>
                  <a:lnTo>
                    <a:pt x="88" y="352"/>
                  </a:lnTo>
                  <a:lnTo>
                    <a:pt x="88" y="346"/>
                  </a:lnTo>
                  <a:lnTo>
                    <a:pt x="88" y="336"/>
                  </a:lnTo>
                  <a:lnTo>
                    <a:pt x="84" y="320"/>
                  </a:lnTo>
                  <a:lnTo>
                    <a:pt x="70" y="304"/>
                  </a:lnTo>
                  <a:lnTo>
                    <a:pt x="58" y="306"/>
                  </a:lnTo>
                  <a:lnTo>
                    <a:pt x="46" y="308"/>
                  </a:lnTo>
                  <a:lnTo>
                    <a:pt x="20" y="314"/>
                  </a:lnTo>
                  <a:lnTo>
                    <a:pt x="14" y="314"/>
                  </a:lnTo>
                  <a:lnTo>
                    <a:pt x="10" y="310"/>
                  </a:lnTo>
                  <a:lnTo>
                    <a:pt x="8" y="308"/>
                  </a:lnTo>
                  <a:lnTo>
                    <a:pt x="6" y="302"/>
                  </a:lnTo>
                  <a:lnTo>
                    <a:pt x="6" y="294"/>
                  </a:lnTo>
                  <a:lnTo>
                    <a:pt x="6" y="290"/>
                  </a:lnTo>
                  <a:lnTo>
                    <a:pt x="0" y="278"/>
                  </a:lnTo>
                  <a:lnTo>
                    <a:pt x="2" y="262"/>
                  </a:lnTo>
                  <a:lnTo>
                    <a:pt x="4" y="250"/>
                  </a:lnTo>
                  <a:lnTo>
                    <a:pt x="10" y="240"/>
                  </a:lnTo>
                  <a:lnTo>
                    <a:pt x="16" y="234"/>
                  </a:lnTo>
                  <a:lnTo>
                    <a:pt x="24" y="228"/>
                  </a:lnTo>
                  <a:lnTo>
                    <a:pt x="34" y="224"/>
                  </a:lnTo>
                  <a:lnTo>
                    <a:pt x="60" y="218"/>
                  </a:lnTo>
                  <a:lnTo>
                    <a:pt x="74" y="218"/>
                  </a:lnTo>
                  <a:lnTo>
                    <a:pt x="90" y="226"/>
                  </a:lnTo>
                  <a:lnTo>
                    <a:pt x="106" y="232"/>
                  </a:lnTo>
                  <a:lnTo>
                    <a:pt x="114" y="234"/>
                  </a:lnTo>
                  <a:lnTo>
                    <a:pt x="124" y="236"/>
                  </a:lnTo>
                  <a:lnTo>
                    <a:pt x="134" y="234"/>
                  </a:lnTo>
                  <a:lnTo>
                    <a:pt x="144" y="230"/>
                  </a:lnTo>
                  <a:lnTo>
                    <a:pt x="158" y="214"/>
                  </a:lnTo>
                  <a:lnTo>
                    <a:pt x="164" y="196"/>
                  </a:lnTo>
                  <a:lnTo>
                    <a:pt x="174" y="194"/>
                  </a:lnTo>
                  <a:lnTo>
                    <a:pt x="178" y="198"/>
                  </a:lnTo>
                  <a:lnTo>
                    <a:pt x="186" y="200"/>
                  </a:lnTo>
                  <a:lnTo>
                    <a:pt x="206" y="202"/>
                  </a:lnTo>
                  <a:lnTo>
                    <a:pt x="252" y="204"/>
                  </a:lnTo>
                  <a:lnTo>
                    <a:pt x="258" y="196"/>
                  </a:lnTo>
                  <a:lnTo>
                    <a:pt x="262" y="190"/>
                  </a:lnTo>
                  <a:lnTo>
                    <a:pt x="264" y="182"/>
                  </a:lnTo>
                  <a:lnTo>
                    <a:pt x="266" y="174"/>
                  </a:lnTo>
                  <a:lnTo>
                    <a:pt x="266" y="160"/>
                  </a:lnTo>
                  <a:lnTo>
                    <a:pt x="266" y="146"/>
                  </a:lnTo>
                  <a:lnTo>
                    <a:pt x="256" y="136"/>
                  </a:lnTo>
                  <a:lnTo>
                    <a:pt x="248" y="130"/>
                  </a:lnTo>
                  <a:lnTo>
                    <a:pt x="230" y="120"/>
                  </a:lnTo>
                  <a:lnTo>
                    <a:pt x="196" y="108"/>
                  </a:lnTo>
                  <a:lnTo>
                    <a:pt x="194" y="100"/>
                  </a:lnTo>
                  <a:lnTo>
                    <a:pt x="192" y="94"/>
                  </a:lnTo>
                  <a:lnTo>
                    <a:pt x="192" y="88"/>
                  </a:lnTo>
                  <a:lnTo>
                    <a:pt x="194" y="84"/>
                  </a:lnTo>
                  <a:lnTo>
                    <a:pt x="198" y="82"/>
                  </a:lnTo>
                  <a:lnTo>
                    <a:pt x="202" y="80"/>
                  </a:lnTo>
                  <a:lnTo>
                    <a:pt x="216" y="78"/>
                  </a:lnTo>
                  <a:lnTo>
                    <a:pt x="238" y="94"/>
                  </a:lnTo>
                  <a:lnTo>
                    <a:pt x="278" y="102"/>
                  </a:lnTo>
                  <a:lnTo>
                    <a:pt x="294" y="100"/>
                  </a:lnTo>
                  <a:lnTo>
                    <a:pt x="310" y="96"/>
                  </a:lnTo>
                  <a:lnTo>
                    <a:pt x="326" y="88"/>
                  </a:lnTo>
                  <a:lnTo>
                    <a:pt x="342" y="80"/>
                  </a:lnTo>
                  <a:lnTo>
                    <a:pt x="356" y="68"/>
                  </a:lnTo>
                  <a:lnTo>
                    <a:pt x="368" y="56"/>
                  </a:lnTo>
                  <a:lnTo>
                    <a:pt x="378" y="44"/>
                  </a:lnTo>
                  <a:lnTo>
                    <a:pt x="386" y="30"/>
                  </a:lnTo>
                  <a:lnTo>
                    <a:pt x="388" y="22"/>
                  </a:lnTo>
                  <a:lnTo>
                    <a:pt x="390" y="14"/>
                  </a:lnTo>
                  <a:lnTo>
                    <a:pt x="394" y="8"/>
                  </a:lnTo>
                  <a:lnTo>
                    <a:pt x="400" y="4"/>
                  </a:lnTo>
                  <a:lnTo>
                    <a:pt x="406" y="2"/>
                  </a:lnTo>
                  <a:lnTo>
                    <a:pt x="414" y="0"/>
                  </a:lnTo>
                  <a:lnTo>
                    <a:pt x="432" y="0"/>
                  </a:lnTo>
                  <a:lnTo>
                    <a:pt x="438" y="4"/>
                  </a:lnTo>
                  <a:lnTo>
                    <a:pt x="444" y="10"/>
                  </a:lnTo>
                  <a:lnTo>
                    <a:pt x="450" y="16"/>
                  </a:lnTo>
                  <a:lnTo>
                    <a:pt x="456" y="24"/>
                  </a:lnTo>
                  <a:lnTo>
                    <a:pt x="464" y="44"/>
                  </a:lnTo>
                  <a:lnTo>
                    <a:pt x="468" y="66"/>
                  </a:lnTo>
                  <a:lnTo>
                    <a:pt x="494" y="98"/>
                  </a:lnTo>
                  <a:lnTo>
                    <a:pt x="508" y="114"/>
                  </a:lnTo>
                  <a:lnTo>
                    <a:pt x="526" y="130"/>
                  </a:lnTo>
                  <a:lnTo>
                    <a:pt x="558" y="142"/>
                  </a:lnTo>
                  <a:lnTo>
                    <a:pt x="562" y="154"/>
                  </a:lnTo>
                  <a:lnTo>
                    <a:pt x="566" y="170"/>
                  </a:lnTo>
                  <a:lnTo>
                    <a:pt x="566" y="178"/>
                  </a:lnTo>
                  <a:lnTo>
                    <a:pt x="566" y="188"/>
                  </a:lnTo>
                  <a:lnTo>
                    <a:pt x="564" y="196"/>
                  </a:lnTo>
                  <a:lnTo>
                    <a:pt x="558" y="204"/>
                  </a:lnTo>
                  <a:lnTo>
                    <a:pt x="546" y="210"/>
                  </a:lnTo>
                  <a:lnTo>
                    <a:pt x="534" y="216"/>
                  </a:lnTo>
                  <a:lnTo>
                    <a:pt x="516" y="222"/>
                  </a:lnTo>
                  <a:lnTo>
                    <a:pt x="510" y="228"/>
                  </a:lnTo>
                  <a:lnTo>
                    <a:pt x="506" y="234"/>
                  </a:lnTo>
                  <a:lnTo>
                    <a:pt x="506" y="246"/>
                  </a:lnTo>
                  <a:lnTo>
                    <a:pt x="506" y="262"/>
                  </a:lnTo>
                  <a:lnTo>
                    <a:pt x="518" y="262"/>
                  </a:lnTo>
                  <a:lnTo>
                    <a:pt x="532" y="258"/>
                  </a:lnTo>
                  <a:lnTo>
                    <a:pt x="572" y="256"/>
                  </a:lnTo>
                  <a:lnTo>
                    <a:pt x="568" y="326"/>
                  </a:lnTo>
                  <a:lnTo>
                    <a:pt x="572" y="334"/>
                  </a:lnTo>
                  <a:lnTo>
                    <a:pt x="576" y="340"/>
                  </a:lnTo>
                  <a:lnTo>
                    <a:pt x="592" y="356"/>
                  </a:lnTo>
                  <a:lnTo>
                    <a:pt x="606" y="378"/>
                  </a:lnTo>
                  <a:lnTo>
                    <a:pt x="590" y="380"/>
                  </a:lnTo>
                  <a:lnTo>
                    <a:pt x="576" y="384"/>
                  </a:lnTo>
                  <a:lnTo>
                    <a:pt x="554" y="398"/>
                  </a:lnTo>
                  <a:lnTo>
                    <a:pt x="546" y="408"/>
                  </a:lnTo>
                  <a:lnTo>
                    <a:pt x="538" y="416"/>
                  </a:lnTo>
                  <a:lnTo>
                    <a:pt x="520" y="430"/>
                  </a:lnTo>
                  <a:lnTo>
                    <a:pt x="500" y="444"/>
                  </a:lnTo>
                  <a:lnTo>
                    <a:pt x="482" y="460"/>
                  </a:lnTo>
                  <a:lnTo>
                    <a:pt x="466" y="464"/>
                  </a:lnTo>
                  <a:lnTo>
                    <a:pt x="450" y="470"/>
                  </a:lnTo>
                  <a:lnTo>
                    <a:pt x="434" y="472"/>
                  </a:lnTo>
                  <a:lnTo>
                    <a:pt x="420" y="472"/>
                  </a:lnTo>
                  <a:lnTo>
                    <a:pt x="392" y="456"/>
                  </a:lnTo>
                  <a:lnTo>
                    <a:pt x="376" y="440"/>
                  </a:lnTo>
                  <a:lnTo>
                    <a:pt x="372" y="438"/>
                  </a:lnTo>
                  <a:lnTo>
                    <a:pt x="368" y="436"/>
                  </a:lnTo>
                  <a:lnTo>
                    <a:pt x="358" y="436"/>
                  </a:lnTo>
                  <a:lnTo>
                    <a:pt x="342" y="436"/>
                  </a:lnTo>
                  <a:lnTo>
                    <a:pt x="336" y="438"/>
                  </a:lnTo>
                  <a:lnTo>
                    <a:pt x="332" y="442"/>
                  </a:lnTo>
                  <a:lnTo>
                    <a:pt x="330" y="464"/>
                  </a:lnTo>
                  <a:lnTo>
                    <a:pt x="302" y="492"/>
                  </a:lnTo>
                  <a:lnTo>
                    <a:pt x="290" y="506"/>
                  </a:lnTo>
                  <a:lnTo>
                    <a:pt x="278" y="522"/>
                  </a:lnTo>
                  <a:lnTo>
                    <a:pt x="266" y="528"/>
                  </a:lnTo>
                  <a:lnTo>
                    <a:pt x="256" y="530"/>
                  </a:lnTo>
                  <a:lnTo>
                    <a:pt x="240" y="53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Freeform 17"/>
            <p:cNvSpPr/>
            <p:nvPr/>
          </p:nvSpPr>
          <p:spPr bwMode="auto">
            <a:xfrm>
              <a:off x="5508625" y="4654551"/>
              <a:ext cx="854075" cy="1012825"/>
            </a:xfrm>
            <a:custGeom>
              <a:avLst/>
              <a:gdLst>
                <a:gd name="T0" fmla="*/ 324 w 538"/>
                <a:gd name="T1" fmla="*/ 632 h 638"/>
                <a:gd name="T2" fmla="*/ 306 w 538"/>
                <a:gd name="T3" fmla="*/ 628 h 638"/>
                <a:gd name="T4" fmla="*/ 282 w 538"/>
                <a:gd name="T5" fmla="*/ 636 h 638"/>
                <a:gd name="T6" fmla="*/ 272 w 538"/>
                <a:gd name="T7" fmla="*/ 608 h 638"/>
                <a:gd name="T8" fmla="*/ 258 w 538"/>
                <a:gd name="T9" fmla="*/ 594 h 638"/>
                <a:gd name="T10" fmla="*/ 234 w 538"/>
                <a:gd name="T11" fmla="*/ 594 h 638"/>
                <a:gd name="T12" fmla="*/ 234 w 538"/>
                <a:gd name="T13" fmla="*/ 580 h 638"/>
                <a:gd name="T14" fmla="*/ 268 w 538"/>
                <a:gd name="T15" fmla="*/ 508 h 638"/>
                <a:gd name="T16" fmla="*/ 240 w 538"/>
                <a:gd name="T17" fmla="*/ 472 h 638"/>
                <a:gd name="T18" fmla="*/ 226 w 538"/>
                <a:gd name="T19" fmla="*/ 452 h 638"/>
                <a:gd name="T20" fmla="*/ 204 w 538"/>
                <a:gd name="T21" fmla="*/ 448 h 638"/>
                <a:gd name="T22" fmla="*/ 172 w 538"/>
                <a:gd name="T23" fmla="*/ 456 h 638"/>
                <a:gd name="T24" fmla="*/ 132 w 538"/>
                <a:gd name="T25" fmla="*/ 486 h 638"/>
                <a:gd name="T26" fmla="*/ 98 w 538"/>
                <a:gd name="T27" fmla="*/ 488 h 638"/>
                <a:gd name="T28" fmla="*/ 86 w 538"/>
                <a:gd name="T29" fmla="*/ 458 h 638"/>
                <a:gd name="T30" fmla="*/ 68 w 538"/>
                <a:gd name="T31" fmla="*/ 442 h 638"/>
                <a:gd name="T32" fmla="*/ 64 w 538"/>
                <a:gd name="T33" fmla="*/ 354 h 638"/>
                <a:gd name="T34" fmla="*/ 14 w 538"/>
                <a:gd name="T35" fmla="*/ 358 h 638"/>
                <a:gd name="T36" fmla="*/ 0 w 538"/>
                <a:gd name="T37" fmla="*/ 352 h 638"/>
                <a:gd name="T38" fmla="*/ 8 w 538"/>
                <a:gd name="T39" fmla="*/ 340 h 638"/>
                <a:gd name="T40" fmla="*/ 32 w 538"/>
                <a:gd name="T41" fmla="*/ 334 h 638"/>
                <a:gd name="T42" fmla="*/ 54 w 538"/>
                <a:gd name="T43" fmla="*/ 312 h 638"/>
                <a:gd name="T44" fmla="*/ 62 w 538"/>
                <a:gd name="T45" fmla="*/ 284 h 638"/>
                <a:gd name="T46" fmla="*/ 46 w 538"/>
                <a:gd name="T47" fmla="*/ 154 h 638"/>
                <a:gd name="T48" fmla="*/ 40 w 538"/>
                <a:gd name="T49" fmla="*/ 130 h 638"/>
                <a:gd name="T50" fmla="*/ 64 w 538"/>
                <a:gd name="T51" fmla="*/ 108 h 638"/>
                <a:gd name="T52" fmla="*/ 80 w 538"/>
                <a:gd name="T53" fmla="*/ 78 h 638"/>
                <a:gd name="T54" fmla="*/ 114 w 538"/>
                <a:gd name="T55" fmla="*/ 56 h 638"/>
                <a:gd name="T56" fmla="*/ 142 w 538"/>
                <a:gd name="T57" fmla="*/ 58 h 638"/>
                <a:gd name="T58" fmla="*/ 158 w 538"/>
                <a:gd name="T59" fmla="*/ 54 h 638"/>
                <a:gd name="T60" fmla="*/ 168 w 538"/>
                <a:gd name="T61" fmla="*/ 42 h 638"/>
                <a:gd name="T62" fmla="*/ 158 w 538"/>
                <a:gd name="T63" fmla="*/ 14 h 638"/>
                <a:gd name="T64" fmla="*/ 156 w 538"/>
                <a:gd name="T65" fmla="*/ 4 h 638"/>
                <a:gd name="T66" fmla="*/ 174 w 538"/>
                <a:gd name="T67" fmla="*/ 2 h 638"/>
                <a:gd name="T68" fmla="*/ 210 w 538"/>
                <a:gd name="T69" fmla="*/ 12 h 638"/>
                <a:gd name="T70" fmla="*/ 274 w 538"/>
                <a:gd name="T71" fmla="*/ 34 h 638"/>
                <a:gd name="T72" fmla="*/ 312 w 538"/>
                <a:gd name="T73" fmla="*/ 56 h 638"/>
                <a:gd name="T74" fmla="*/ 372 w 538"/>
                <a:gd name="T75" fmla="*/ 68 h 638"/>
                <a:gd name="T76" fmla="*/ 392 w 538"/>
                <a:gd name="T77" fmla="*/ 44 h 638"/>
                <a:gd name="T78" fmla="*/ 420 w 538"/>
                <a:gd name="T79" fmla="*/ 60 h 638"/>
                <a:gd name="T80" fmla="*/ 450 w 538"/>
                <a:gd name="T81" fmla="*/ 82 h 638"/>
                <a:gd name="T82" fmla="*/ 482 w 538"/>
                <a:gd name="T83" fmla="*/ 100 h 638"/>
                <a:gd name="T84" fmla="*/ 514 w 538"/>
                <a:gd name="T85" fmla="*/ 134 h 638"/>
                <a:gd name="T86" fmla="*/ 522 w 538"/>
                <a:gd name="T87" fmla="*/ 180 h 638"/>
                <a:gd name="T88" fmla="*/ 516 w 538"/>
                <a:gd name="T89" fmla="*/ 214 h 638"/>
                <a:gd name="T90" fmla="*/ 486 w 538"/>
                <a:gd name="T91" fmla="*/ 248 h 638"/>
                <a:gd name="T92" fmla="*/ 480 w 538"/>
                <a:gd name="T93" fmla="*/ 286 h 638"/>
                <a:gd name="T94" fmla="*/ 494 w 538"/>
                <a:gd name="T95" fmla="*/ 320 h 638"/>
                <a:gd name="T96" fmla="*/ 502 w 538"/>
                <a:gd name="T97" fmla="*/ 344 h 638"/>
                <a:gd name="T98" fmla="*/ 522 w 538"/>
                <a:gd name="T99" fmla="*/ 414 h 638"/>
                <a:gd name="T100" fmla="*/ 532 w 538"/>
                <a:gd name="T101" fmla="*/ 440 h 638"/>
                <a:gd name="T102" fmla="*/ 528 w 538"/>
                <a:gd name="T103" fmla="*/ 472 h 638"/>
                <a:gd name="T104" fmla="*/ 538 w 538"/>
                <a:gd name="T105" fmla="*/ 536 h 638"/>
                <a:gd name="T106" fmla="*/ 426 w 538"/>
                <a:gd name="T107" fmla="*/ 540 h 638"/>
                <a:gd name="T108" fmla="*/ 428 w 538"/>
                <a:gd name="T109" fmla="*/ 558 h 638"/>
                <a:gd name="T110" fmla="*/ 446 w 538"/>
                <a:gd name="T111" fmla="*/ 580 h 638"/>
                <a:gd name="T112" fmla="*/ 436 w 538"/>
                <a:gd name="T113" fmla="*/ 598 h 638"/>
                <a:gd name="T114" fmla="*/ 402 w 538"/>
                <a:gd name="T115" fmla="*/ 568 h 638"/>
                <a:gd name="T116" fmla="*/ 368 w 538"/>
                <a:gd name="T117" fmla="*/ 566 h 638"/>
                <a:gd name="T118" fmla="*/ 348 w 538"/>
                <a:gd name="T119" fmla="*/ 604 h 638"/>
                <a:gd name="T120" fmla="*/ 336 w 538"/>
                <a:gd name="T121" fmla="*/ 634 h 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38" h="638">
                  <a:moveTo>
                    <a:pt x="332" y="638"/>
                  </a:moveTo>
                  <a:lnTo>
                    <a:pt x="332" y="638"/>
                  </a:lnTo>
                  <a:lnTo>
                    <a:pt x="324" y="632"/>
                  </a:lnTo>
                  <a:lnTo>
                    <a:pt x="318" y="630"/>
                  </a:lnTo>
                  <a:lnTo>
                    <a:pt x="312" y="628"/>
                  </a:lnTo>
                  <a:lnTo>
                    <a:pt x="306" y="628"/>
                  </a:lnTo>
                  <a:lnTo>
                    <a:pt x="294" y="632"/>
                  </a:lnTo>
                  <a:lnTo>
                    <a:pt x="282" y="636"/>
                  </a:lnTo>
                  <a:lnTo>
                    <a:pt x="274" y="620"/>
                  </a:lnTo>
                  <a:lnTo>
                    <a:pt x="272" y="608"/>
                  </a:lnTo>
                  <a:lnTo>
                    <a:pt x="270" y="600"/>
                  </a:lnTo>
                  <a:lnTo>
                    <a:pt x="264" y="596"/>
                  </a:lnTo>
                  <a:lnTo>
                    <a:pt x="258" y="594"/>
                  </a:lnTo>
                  <a:lnTo>
                    <a:pt x="252" y="592"/>
                  </a:lnTo>
                  <a:lnTo>
                    <a:pt x="246" y="592"/>
                  </a:lnTo>
                  <a:lnTo>
                    <a:pt x="234" y="594"/>
                  </a:lnTo>
                  <a:lnTo>
                    <a:pt x="234" y="580"/>
                  </a:lnTo>
                  <a:lnTo>
                    <a:pt x="254" y="542"/>
                  </a:lnTo>
                  <a:lnTo>
                    <a:pt x="264" y="524"/>
                  </a:lnTo>
                  <a:lnTo>
                    <a:pt x="268" y="508"/>
                  </a:lnTo>
                  <a:lnTo>
                    <a:pt x="246" y="484"/>
                  </a:lnTo>
                  <a:lnTo>
                    <a:pt x="240" y="472"/>
                  </a:lnTo>
                  <a:lnTo>
                    <a:pt x="236" y="462"/>
                  </a:lnTo>
                  <a:lnTo>
                    <a:pt x="226" y="452"/>
                  </a:lnTo>
                  <a:lnTo>
                    <a:pt x="218" y="448"/>
                  </a:lnTo>
                  <a:lnTo>
                    <a:pt x="212" y="448"/>
                  </a:lnTo>
                  <a:lnTo>
                    <a:pt x="204" y="448"/>
                  </a:lnTo>
                  <a:lnTo>
                    <a:pt x="172" y="456"/>
                  </a:lnTo>
                  <a:lnTo>
                    <a:pt x="162" y="466"/>
                  </a:lnTo>
                  <a:lnTo>
                    <a:pt x="152" y="472"/>
                  </a:lnTo>
                  <a:lnTo>
                    <a:pt x="132" y="486"/>
                  </a:lnTo>
                  <a:lnTo>
                    <a:pt x="98" y="488"/>
                  </a:lnTo>
                  <a:lnTo>
                    <a:pt x="96" y="478"/>
                  </a:lnTo>
                  <a:lnTo>
                    <a:pt x="94" y="470"/>
                  </a:lnTo>
                  <a:lnTo>
                    <a:pt x="86" y="458"/>
                  </a:lnTo>
                  <a:lnTo>
                    <a:pt x="76" y="448"/>
                  </a:lnTo>
                  <a:lnTo>
                    <a:pt x="68" y="442"/>
                  </a:lnTo>
                  <a:lnTo>
                    <a:pt x="64" y="432"/>
                  </a:lnTo>
                  <a:lnTo>
                    <a:pt x="64" y="354"/>
                  </a:lnTo>
                  <a:lnTo>
                    <a:pt x="28" y="356"/>
                  </a:lnTo>
                  <a:lnTo>
                    <a:pt x="14" y="358"/>
                  </a:lnTo>
                  <a:lnTo>
                    <a:pt x="0" y="362"/>
                  </a:lnTo>
                  <a:lnTo>
                    <a:pt x="0" y="352"/>
                  </a:lnTo>
                  <a:lnTo>
                    <a:pt x="2" y="346"/>
                  </a:lnTo>
                  <a:lnTo>
                    <a:pt x="4" y="344"/>
                  </a:lnTo>
                  <a:lnTo>
                    <a:pt x="8" y="340"/>
                  </a:lnTo>
                  <a:lnTo>
                    <a:pt x="18" y="338"/>
                  </a:lnTo>
                  <a:lnTo>
                    <a:pt x="32" y="334"/>
                  </a:lnTo>
                  <a:lnTo>
                    <a:pt x="38" y="330"/>
                  </a:lnTo>
                  <a:lnTo>
                    <a:pt x="44" y="326"/>
                  </a:lnTo>
                  <a:lnTo>
                    <a:pt x="54" y="312"/>
                  </a:lnTo>
                  <a:lnTo>
                    <a:pt x="60" y="298"/>
                  </a:lnTo>
                  <a:lnTo>
                    <a:pt x="62" y="284"/>
                  </a:lnTo>
                  <a:lnTo>
                    <a:pt x="48" y="224"/>
                  </a:lnTo>
                  <a:lnTo>
                    <a:pt x="46" y="154"/>
                  </a:lnTo>
                  <a:lnTo>
                    <a:pt x="40" y="130"/>
                  </a:lnTo>
                  <a:lnTo>
                    <a:pt x="46" y="126"/>
                  </a:lnTo>
                  <a:lnTo>
                    <a:pt x="54" y="120"/>
                  </a:lnTo>
                  <a:lnTo>
                    <a:pt x="64" y="108"/>
                  </a:lnTo>
                  <a:lnTo>
                    <a:pt x="72" y="94"/>
                  </a:lnTo>
                  <a:lnTo>
                    <a:pt x="80" y="78"/>
                  </a:lnTo>
                  <a:lnTo>
                    <a:pt x="94" y="68"/>
                  </a:lnTo>
                  <a:lnTo>
                    <a:pt x="108" y="60"/>
                  </a:lnTo>
                  <a:lnTo>
                    <a:pt x="114" y="56"/>
                  </a:lnTo>
                  <a:lnTo>
                    <a:pt x="122" y="56"/>
                  </a:lnTo>
                  <a:lnTo>
                    <a:pt x="132" y="56"/>
                  </a:lnTo>
                  <a:lnTo>
                    <a:pt x="142" y="58"/>
                  </a:lnTo>
                  <a:lnTo>
                    <a:pt x="150" y="58"/>
                  </a:lnTo>
                  <a:lnTo>
                    <a:pt x="158" y="54"/>
                  </a:lnTo>
                  <a:lnTo>
                    <a:pt x="164" y="50"/>
                  </a:lnTo>
                  <a:lnTo>
                    <a:pt x="168" y="42"/>
                  </a:lnTo>
                  <a:lnTo>
                    <a:pt x="166" y="30"/>
                  </a:lnTo>
                  <a:lnTo>
                    <a:pt x="164" y="20"/>
                  </a:lnTo>
                  <a:lnTo>
                    <a:pt x="158" y="14"/>
                  </a:lnTo>
                  <a:lnTo>
                    <a:pt x="152" y="10"/>
                  </a:lnTo>
                  <a:lnTo>
                    <a:pt x="156" y="4"/>
                  </a:lnTo>
                  <a:lnTo>
                    <a:pt x="160" y="2"/>
                  </a:lnTo>
                  <a:lnTo>
                    <a:pt x="166" y="0"/>
                  </a:lnTo>
                  <a:lnTo>
                    <a:pt x="174" y="2"/>
                  </a:lnTo>
                  <a:lnTo>
                    <a:pt x="192" y="6"/>
                  </a:lnTo>
                  <a:lnTo>
                    <a:pt x="210" y="12"/>
                  </a:lnTo>
                  <a:lnTo>
                    <a:pt x="238" y="16"/>
                  </a:lnTo>
                  <a:lnTo>
                    <a:pt x="274" y="34"/>
                  </a:lnTo>
                  <a:lnTo>
                    <a:pt x="292" y="44"/>
                  </a:lnTo>
                  <a:lnTo>
                    <a:pt x="312" y="56"/>
                  </a:lnTo>
                  <a:lnTo>
                    <a:pt x="342" y="68"/>
                  </a:lnTo>
                  <a:lnTo>
                    <a:pt x="372" y="68"/>
                  </a:lnTo>
                  <a:lnTo>
                    <a:pt x="392" y="44"/>
                  </a:lnTo>
                  <a:lnTo>
                    <a:pt x="400" y="46"/>
                  </a:lnTo>
                  <a:lnTo>
                    <a:pt x="410" y="52"/>
                  </a:lnTo>
                  <a:lnTo>
                    <a:pt x="420" y="60"/>
                  </a:lnTo>
                  <a:lnTo>
                    <a:pt x="430" y="72"/>
                  </a:lnTo>
                  <a:lnTo>
                    <a:pt x="450" y="82"/>
                  </a:lnTo>
                  <a:lnTo>
                    <a:pt x="466" y="90"/>
                  </a:lnTo>
                  <a:lnTo>
                    <a:pt x="482" y="100"/>
                  </a:lnTo>
                  <a:lnTo>
                    <a:pt x="500" y="116"/>
                  </a:lnTo>
                  <a:lnTo>
                    <a:pt x="514" y="134"/>
                  </a:lnTo>
                  <a:lnTo>
                    <a:pt x="520" y="152"/>
                  </a:lnTo>
                  <a:lnTo>
                    <a:pt x="522" y="170"/>
                  </a:lnTo>
                  <a:lnTo>
                    <a:pt x="522" y="180"/>
                  </a:lnTo>
                  <a:lnTo>
                    <a:pt x="522" y="190"/>
                  </a:lnTo>
                  <a:lnTo>
                    <a:pt x="520" y="202"/>
                  </a:lnTo>
                  <a:lnTo>
                    <a:pt x="516" y="214"/>
                  </a:lnTo>
                  <a:lnTo>
                    <a:pt x="494" y="238"/>
                  </a:lnTo>
                  <a:lnTo>
                    <a:pt x="486" y="248"/>
                  </a:lnTo>
                  <a:lnTo>
                    <a:pt x="482" y="260"/>
                  </a:lnTo>
                  <a:lnTo>
                    <a:pt x="480" y="272"/>
                  </a:lnTo>
                  <a:lnTo>
                    <a:pt x="480" y="286"/>
                  </a:lnTo>
                  <a:lnTo>
                    <a:pt x="486" y="302"/>
                  </a:lnTo>
                  <a:lnTo>
                    <a:pt x="494" y="320"/>
                  </a:lnTo>
                  <a:lnTo>
                    <a:pt x="500" y="340"/>
                  </a:lnTo>
                  <a:lnTo>
                    <a:pt x="502" y="344"/>
                  </a:lnTo>
                  <a:lnTo>
                    <a:pt x="506" y="352"/>
                  </a:lnTo>
                  <a:lnTo>
                    <a:pt x="512" y="372"/>
                  </a:lnTo>
                  <a:lnTo>
                    <a:pt x="522" y="414"/>
                  </a:lnTo>
                  <a:lnTo>
                    <a:pt x="530" y="428"/>
                  </a:lnTo>
                  <a:lnTo>
                    <a:pt x="532" y="440"/>
                  </a:lnTo>
                  <a:lnTo>
                    <a:pt x="532" y="454"/>
                  </a:lnTo>
                  <a:lnTo>
                    <a:pt x="528" y="472"/>
                  </a:lnTo>
                  <a:lnTo>
                    <a:pt x="528" y="500"/>
                  </a:lnTo>
                  <a:lnTo>
                    <a:pt x="532" y="518"/>
                  </a:lnTo>
                  <a:lnTo>
                    <a:pt x="538" y="536"/>
                  </a:lnTo>
                  <a:lnTo>
                    <a:pt x="426" y="540"/>
                  </a:lnTo>
                  <a:lnTo>
                    <a:pt x="424" y="544"/>
                  </a:lnTo>
                  <a:lnTo>
                    <a:pt x="424" y="548"/>
                  </a:lnTo>
                  <a:lnTo>
                    <a:pt x="428" y="558"/>
                  </a:lnTo>
                  <a:lnTo>
                    <a:pt x="438" y="570"/>
                  </a:lnTo>
                  <a:lnTo>
                    <a:pt x="446" y="580"/>
                  </a:lnTo>
                  <a:lnTo>
                    <a:pt x="442" y="598"/>
                  </a:lnTo>
                  <a:lnTo>
                    <a:pt x="436" y="598"/>
                  </a:lnTo>
                  <a:lnTo>
                    <a:pt x="428" y="594"/>
                  </a:lnTo>
                  <a:lnTo>
                    <a:pt x="416" y="584"/>
                  </a:lnTo>
                  <a:lnTo>
                    <a:pt x="402" y="568"/>
                  </a:lnTo>
                  <a:lnTo>
                    <a:pt x="368" y="566"/>
                  </a:lnTo>
                  <a:lnTo>
                    <a:pt x="350" y="594"/>
                  </a:lnTo>
                  <a:lnTo>
                    <a:pt x="348" y="604"/>
                  </a:lnTo>
                  <a:lnTo>
                    <a:pt x="346" y="616"/>
                  </a:lnTo>
                  <a:lnTo>
                    <a:pt x="340" y="628"/>
                  </a:lnTo>
                  <a:lnTo>
                    <a:pt x="336" y="634"/>
                  </a:lnTo>
                  <a:lnTo>
                    <a:pt x="332" y="63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Freeform 18"/>
            <p:cNvSpPr/>
            <p:nvPr/>
          </p:nvSpPr>
          <p:spPr bwMode="auto">
            <a:xfrm>
              <a:off x="6286500" y="4597401"/>
              <a:ext cx="739775" cy="1057275"/>
            </a:xfrm>
            <a:custGeom>
              <a:avLst/>
              <a:gdLst>
                <a:gd name="T0" fmla="*/ 112 w 466"/>
                <a:gd name="T1" fmla="*/ 660 h 666"/>
                <a:gd name="T2" fmla="*/ 94 w 466"/>
                <a:gd name="T3" fmla="*/ 656 h 666"/>
                <a:gd name="T4" fmla="*/ 134 w 466"/>
                <a:gd name="T5" fmla="*/ 598 h 666"/>
                <a:gd name="T6" fmla="*/ 128 w 466"/>
                <a:gd name="T7" fmla="*/ 566 h 666"/>
                <a:gd name="T8" fmla="*/ 104 w 466"/>
                <a:gd name="T9" fmla="*/ 568 h 666"/>
                <a:gd name="T10" fmla="*/ 88 w 466"/>
                <a:gd name="T11" fmla="*/ 576 h 666"/>
                <a:gd name="T12" fmla="*/ 48 w 466"/>
                <a:gd name="T13" fmla="*/ 536 h 666"/>
                <a:gd name="T14" fmla="*/ 52 w 466"/>
                <a:gd name="T15" fmla="*/ 494 h 666"/>
                <a:gd name="T16" fmla="*/ 52 w 466"/>
                <a:gd name="T17" fmla="*/ 456 h 666"/>
                <a:gd name="T18" fmla="*/ 42 w 466"/>
                <a:gd name="T19" fmla="*/ 446 h 666"/>
                <a:gd name="T20" fmla="*/ 30 w 466"/>
                <a:gd name="T21" fmla="*/ 398 h 666"/>
                <a:gd name="T22" fmla="*/ 16 w 466"/>
                <a:gd name="T23" fmla="*/ 356 h 666"/>
                <a:gd name="T24" fmla="*/ 2 w 466"/>
                <a:gd name="T25" fmla="*/ 316 h 666"/>
                <a:gd name="T26" fmla="*/ 6 w 466"/>
                <a:gd name="T27" fmla="*/ 292 h 666"/>
                <a:gd name="T28" fmla="*/ 16 w 466"/>
                <a:gd name="T29" fmla="*/ 280 h 666"/>
                <a:gd name="T30" fmla="*/ 42 w 466"/>
                <a:gd name="T31" fmla="*/ 240 h 666"/>
                <a:gd name="T32" fmla="*/ 42 w 466"/>
                <a:gd name="T33" fmla="*/ 188 h 666"/>
                <a:gd name="T34" fmla="*/ 22 w 466"/>
                <a:gd name="T35" fmla="*/ 146 h 666"/>
                <a:gd name="T36" fmla="*/ 46 w 466"/>
                <a:gd name="T37" fmla="*/ 126 h 666"/>
                <a:gd name="T38" fmla="*/ 78 w 466"/>
                <a:gd name="T39" fmla="*/ 116 h 666"/>
                <a:gd name="T40" fmla="*/ 88 w 466"/>
                <a:gd name="T41" fmla="*/ 114 h 666"/>
                <a:gd name="T42" fmla="*/ 102 w 466"/>
                <a:gd name="T43" fmla="*/ 98 h 666"/>
                <a:gd name="T44" fmla="*/ 160 w 466"/>
                <a:gd name="T45" fmla="*/ 60 h 666"/>
                <a:gd name="T46" fmla="*/ 176 w 466"/>
                <a:gd name="T47" fmla="*/ 46 h 666"/>
                <a:gd name="T48" fmla="*/ 226 w 466"/>
                <a:gd name="T49" fmla="*/ 32 h 666"/>
                <a:gd name="T50" fmla="*/ 250 w 466"/>
                <a:gd name="T51" fmla="*/ 22 h 666"/>
                <a:gd name="T52" fmla="*/ 260 w 466"/>
                <a:gd name="T53" fmla="*/ 2 h 666"/>
                <a:gd name="T54" fmla="*/ 284 w 466"/>
                <a:gd name="T55" fmla="*/ 0 h 666"/>
                <a:gd name="T56" fmla="*/ 292 w 466"/>
                <a:gd name="T57" fmla="*/ 52 h 666"/>
                <a:gd name="T58" fmla="*/ 314 w 466"/>
                <a:gd name="T59" fmla="*/ 56 h 666"/>
                <a:gd name="T60" fmla="*/ 326 w 466"/>
                <a:gd name="T61" fmla="*/ 34 h 666"/>
                <a:gd name="T62" fmla="*/ 334 w 466"/>
                <a:gd name="T63" fmla="*/ 14 h 666"/>
                <a:gd name="T64" fmla="*/ 344 w 466"/>
                <a:gd name="T65" fmla="*/ 36 h 666"/>
                <a:gd name="T66" fmla="*/ 362 w 466"/>
                <a:gd name="T67" fmla="*/ 50 h 666"/>
                <a:gd name="T68" fmla="*/ 384 w 466"/>
                <a:gd name="T69" fmla="*/ 54 h 666"/>
                <a:gd name="T70" fmla="*/ 424 w 466"/>
                <a:gd name="T71" fmla="*/ 42 h 666"/>
                <a:gd name="T72" fmla="*/ 442 w 466"/>
                <a:gd name="T73" fmla="*/ 42 h 666"/>
                <a:gd name="T74" fmla="*/ 422 w 466"/>
                <a:gd name="T75" fmla="*/ 66 h 666"/>
                <a:gd name="T76" fmla="*/ 414 w 466"/>
                <a:gd name="T77" fmla="*/ 88 h 666"/>
                <a:gd name="T78" fmla="*/ 428 w 466"/>
                <a:gd name="T79" fmla="*/ 112 h 666"/>
                <a:gd name="T80" fmla="*/ 466 w 466"/>
                <a:gd name="T81" fmla="*/ 168 h 666"/>
                <a:gd name="T82" fmla="*/ 464 w 466"/>
                <a:gd name="T83" fmla="*/ 192 h 666"/>
                <a:gd name="T84" fmla="*/ 450 w 466"/>
                <a:gd name="T85" fmla="*/ 218 h 666"/>
                <a:gd name="T86" fmla="*/ 430 w 466"/>
                <a:gd name="T87" fmla="*/ 236 h 666"/>
                <a:gd name="T88" fmla="*/ 396 w 466"/>
                <a:gd name="T89" fmla="*/ 244 h 666"/>
                <a:gd name="T90" fmla="*/ 376 w 466"/>
                <a:gd name="T91" fmla="*/ 250 h 666"/>
                <a:gd name="T92" fmla="*/ 348 w 466"/>
                <a:gd name="T93" fmla="*/ 276 h 666"/>
                <a:gd name="T94" fmla="*/ 348 w 466"/>
                <a:gd name="T95" fmla="*/ 304 h 666"/>
                <a:gd name="T96" fmla="*/ 354 w 466"/>
                <a:gd name="T97" fmla="*/ 332 h 666"/>
                <a:gd name="T98" fmla="*/ 328 w 466"/>
                <a:gd name="T99" fmla="*/ 366 h 666"/>
                <a:gd name="T100" fmla="*/ 302 w 466"/>
                <a:gd name="T101" fmla="*/ 386 h 666"/>
                <a:gd name="T102" fmla="*/ 296 w 466"/>
                <a:gd name="T103" fmla="*/ 408 h 666"/>
                <a:gd name="T104" fmla="*/ 292 w 466"/>
                <a:gd name="T105" fmla="*/ 468 h 666"/>
                <a:gd name="T106" fmla="*/ 270 w 466"/>
                <a:gd name="T107" fmla="*/ 490 h 666"/>
                <a:gd name="T108" fmla="*/ 264 w 466"/>
                <a:gd name="T109" fmla="*/ 522 h 666"/>
                <a:gd name="T110" fmla="*/ 266 w 466"/>
                <a:gd name="T111" fmla="*/ 546 h 666"/>
                <a:gd name="T112" fmla="*/ 254 w 466"/>
                <a:gd name="T113" fmla="*/ 596 h 666"/>
                <a:gd name="T114" fmla="*/ 260 w 466"/>
                <a:gd name="T115" fmla="*/ 630 h 666"/>
                <a:gd name="T116" fmla="*/ 224 w 466"/>
                <a:gd name="T117" fmla="*/ 650 h 666"/>
                <a:gd name="T118" fmla="*/ 196 w 466"/>
                <a:gd name="T119" fmla="*/ 636 h 666"/>
                <a:gd name="T120" fmla="*/ 168 w 466"/>
                <a:gd name="T121" fmla="*/ 646 h 666"/>
                <a:gd name="T122" fmla="*/ 134 w 466"/>
                <a:gd name="T123" fmla="*/ 660 h 6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66" h="666">
                  <a:moveTo>
                    <a:pt x="118" y="666"/>
                  </a:moveTo>
                  <a:lnTo>
                    <a:pt x="118" y="666"/>
                  </a:lnTo>
                  <a:lnTo>
                    <a:pt x="112" y="660"/>
                  </a:lnTo>
                  <a:lnTo>
                    <a:pt x="106" y="658"/>
                  </a:lnTo>
                  <a:lnTo>
                    <a:pt x="94" y="656"/>
                  </a:lnTo>
                  <a:lnTo>
                    <a:pt x="94" y="650"/>
                  </a:lnTo>
                  <a:lnTo>
                    <a:pt x="134" y="598"/>
                  </a:lnTo>
                  <a:lnTo>
                    <a:pt x="132" y="578"/>
                  </a:lnTo>
                  <a:lnTo>
                    <a:pt x="128" y="566"/>
                  </a:lnTo>
                  <a:lnTo>
                    <a:pt x="114" y="566"/>
                  </a:lnTo>
                  <a:lnTo>
                    <a:pt x="104" y="568"/>
                  </a:lnTo>
                  <a:lnTo>
                    <a:pt x="96" y="572"/>
                  </a:lnTo>
                  <a:lnTo>
                    <a:pt x="88" y="576"/>
                  </a:lnTo>
                  <a:lnTo>
                    <a:pt x="60" y="576"/>
                  </a:lnTo>
                  <a:lnTo>
                    <a:pt x="48" y="536"/>
                  </a:lnTo>
                  <a:lnTo>
                    <a:pt x="50" y="514"/>
                  </a:lnTo>
                  <a:lnTo>
                    <a:pt x="52" y="494"/>
                  </a:lnTo>
                  <a:lnTo>
                    <a:pt x="54" y="474"/>
                  </a:lnTo>
                  <a:lnTo>
                    <a:pt x="52" y="466"/>
                  </a:lnTo>
                  <a:lnTo>
                    <a:pt x="52" y="456"/>
                  </a:lnTo>
                  <a:lnTo>
                    <a:pt x="42" y="446"/>
                  </a:lnTo>
                  <a:lnTo>
                    <a:pt x="40" y="434"/>
                  </a:lnTo>
                  <a:lnTo>
                    <a:pt x="38" y="422"/>
                  </a:lnTo>
                  <a:lnTo>
                    <a:pt x="30" y="398"/>
                  </a:lnTo>
                  <a:lnTo>
                    <a:pt x="22" y="376"/>
                  </a:lnTo>
                  <a:lnTo>
                    <a:pt x="16" y="356"/>
                  </a:lnTo>
                  <a:lnTo>
                    <a:pt x="6" y="334"/>
                  </a:lnTo>
                  <a:lnTo>
                    <a:pt x="4" y="326"/>
                  </a:lnTo>
                  <a:lnTo>
                    <a:pt x="2" y="316"/>
                  </a:lnTo>
                  <a:lnTo>
                    <a:pt x="0" y="308"/>
                  </a:lnTo>
                  <a:lnTo>
                    <a:pt x="2" y="300"/>
                  </a:lnTo>
                  <a:lnTo>
                    <a:pt x="6" y="292"/>
                  </a:lnTo>
                  <a:lnTo>
                    <a:pt x="12" y="282"/>
                  </a:lnTo>
                  <a:lnTo>
                    <a:pt x="16" y="280"/>
                  </a:lnTo>
                  <a:lnTo>
                    <a:pt x="20" y="276"/>
                  </a:lnTo>
                  <a:lnTo>
                    <a:pt x="30" y="264"/>
                  </a:lnTo>
                  <a:lnTo>
                    <a:pt x="42" y="240"/>
                  </a:lnTo>
                  <a:lnTo>
                    <a:pt x="42" y="188"/>
                  </a:lnTo>
                  <a:lnTo>
                    <a:pt x="30" y="156"/>
                  </a:lnTo>
                  <a:lnTo>
                    <a:pt x="22" y="146"/>
                  </a:lnTo>
                  <a:lnTo>
                    <a:pt x="46" y="126"/>
                  </a:lnTo>
                  <a:lnTo>
                    <a:pt x="62" y="122"/>
                  </a:lnTo>
                  <a:lnTo>
                    <a:pt x="74" y="118"/>
                  </a:lnTo>
                  <a:lnTo>
                    <a:pt x="78" y="116"/>
                  </a:lnTo>
                  <a:lnTo>
                    <a:pt x="80" y="114"/>
                  </a:lnTo>
                  <a:lnTo>
                    <a:pt x="88" y="114"/>
                  </a:lnTo>
                  <a:lnTo>
                    <a:pt x="94" y="106"/>
                  </a:lnTo>
                  <a:lnTo>
                    <a:pt x="102" y="98"/>
                  </a:lnTo>
                  <a:lnTo>
                    <a:pt x="122" y="84"/>
                  </a:lnTo>
                  <a:lnTo>
                    <a:pt x="142" y="72"/>
                  </a:lnTo>
                  <a:lnTo>
                    <a:pt x="160" y="60"/>
                  </a:lnTo>
                  <a:lnTo>
                    <a:pt x="168" y="52"/>
                  </a:lnTo>
                  <a:lnTo>
                    <a:pt x="176" y="46"/>
                  </a:lnTo>
                  <a:lnTo>
                    <a:pt x="188" y="42"/>
                  </a:lnTo>
                  <a:lnTo>
                    <a:pt x="200" y="38"/>
                  </a:lnTo>
                  <a:lnTo>
                    <a:pt x="226" y="32"/>
                  </a:lnTo>
                  <a:lnTo>
                    <a:pt x="238" y="28"/>
                  </a:lnTo>
                  <a:lnTo>
                    <a:pt x="250" y="22"/>
                  </a:lnTo>
                  <a:lnTo>
                    <a:pt x="256" y="8"/>
                  </a:lnTo>
                  <a:lnTo>
                    <a:pt x="258" y="4"/>
                  </a:lnTo>
                  <a:lnTo>
                    <a:pt x="260" y="2"/>
                  </a:lnTo>
                  <a:lnTo>
                    <a:pt x="270" y="0"/>
                  </a:lnTo>
                  <a:lnTo>
                    <a:pt x="284" y="0"/>
                  </a:lnTo>
                  <a:lnTo>
                    <a:pt x="286" y="48"/>
                  </a:lnTo>
                  <a:lnTo>
                    <a:pt x="292" y="52"/>
                  </a:lnTo>
                  <a:lnTo>
                    <a:pt x="298" y="54"/>
                  </a:lnTo>
                  <a:lnTo>
                    <a:pt x="314" y="56"/>
                  </a:lnTo>
                  <a:lnTo>
                    <a:pt x="320" y="50"/>
                  </a:lnTo>
                  <a:lnTo>
                    <a:pt x="322" y="44"/>
                  </a:lnTo>
                  <a:lnTo>
                    <a:pt x="326" y="34"/>
                  </a:lnTo>
                  <a:lnTo>
                    <a:pt x="330" y="22"/>
                  </a:lnTo>
                  <a:lnTo>
                    <a:pt x="332" y="18"/>
                  </a:lnTo>
                  <a:lnTo>
                    <a:pt x="334" y="14"/>
                  </a:lnTo>
                  <a:lnTo>
                    <a:pt x="338" y="24"/>
                  </a:lnTo>
                  <a:lnTo>
                    <a:pt x="344" y="36"/>
                  </a:lnTo>
                  <a:lnTo>
                    <a:pt x="350" y="42"/>
                  </a:lnTo>
                  <a:lnTo>
                    <a:pt x="356" y="46"/>
                  </a:lnTo>
                  <a:lnTo>
                    <a:pt x="362" y="50"/>
                  </a:lnTo>
                  <a:lnTo>
                    <a:pt x="370" y="54"/>
                  </a:lnTo>
                  <a:lnTo>
                    <a:pt x="384" y="54"/>
                  </a:lnTo>
                  <a:lnTo>
                    <a:pt x="396" y="52"/>
                  </a:lnTo>
                  <a:lnTo>
                    <a:pt x="410" y="48"/>
                  </a:lnTo>
                  <a:lnTo>
                    <a:pt x="424" y="42"/>
                  </a:lnTo>
                  <a:lnTo>
                    <a:pt x="442" y="42"/>
                  </a:lnTo>
                  <a:lnTo>
                    <a:pt x="438" y="48"/>
                  </a:lnTo>
                  <a:lnTo>
                    <a:pt x="432" y="54"/>
                  </a:lnTo>
                  <a:lnTo>
                    <a:pt x="422" y="66"/>
                  </a:lnTo>
                  <a:lnTo>
                    <a:pt x="418" y="74"/>
                  </a:lnTo>
                  <a:lnTo>
                    <a:pt x="414" y="80"/>
                  </a:lnTo>
                  <a:lnTo>
                    <a:pt x="414" y="88"/>
                  </a:lnTo>
                  <a:lnTo>
                    <a:pt x="414" y="96"/>
                  </a:lnTo>
                  <a:lnTo>
                    <a:pt x="428" y="112"/>
                  </a:lnTo>
                  <a:lnTo>
                    <a:pt x="440" y="128"/>
                  </a:lnTo>
                  <a:lnTo>
                    <a:pt x="452" y="146"/>
                  </a:lnTo>
                  <a:lnTo>
                    <a:pt x="466" y="168"/>
                  </a:lnTo>
                  <a:lnTo>
                    <a:pt x="464" y="192"/>
                  </a:lnTo>
                  <a:lnTo>
                    <a:pt x="460" y="196"/>
                  </a:lnTo>
                  <a:lnTo>
                    <a:pt x="456" y="202"/>
                  </a:lnTo>
                  <a:lnTo>
                    <a:pt x="450" y="218"/>
                  </a:lnTo>
                  <a:lnTo>
                    <a:pt x="440" y="228"/>
                  </a:lnTo>
                  <a:lnTo>
                    <a:pt x="430" y="236"/>
                  </a:lnTo>
                  <a:lnTo>
                    <a:pt x="422" y="240"/>
                  </a:lnTo>
                  <a:lnTo>
                    <a:pt x="414" y="242"/>
                  </a:lnTo>
                  <a:lnTo>
                    <a:pt x="396" y="244"/>
                  </a:lnTo>
                  <a:lnTo>
                    <a:pt x="386" y="246"/>
                  </a:lnTo>
                  <a:lnTo>
                    <a:pt x="376" y="250"/>
                  </a:lnTo>
                  <a:lnTo>
                    <a:pt x="360" y="262"/>
                  </a:lnTo>
                  <a:lnTo>
                    <a:pt x="352" y="272"/>
                  </a:lnTo>
                  <a:lnTo>
                    <a:pt x="348" y="276"/>
                  </a:lnTo>
                  <a:lnTo>
                    <a:pt x="348" y="282"/>
                  </a:lnTo>
                  <a:lnTo>
                    <a:pt x="348" y="304"/>
                  </a:lnTo>
                  <a:lnTo>
                    <a:pt x="354" y="312"/>
                  </a:lnTo>
                  <a:lnTo>
                    <a:pt x="356" y="322"/>
                  </a:lnTo>
                  <a:lnTo>
                    <a:pt x="354" y="332"/>
                  </a:lnTo>
                  <a:lnTo>
                    <a:pt x="350" y="344"/>
                  </a:lnTo>
                  <a:lnTo>
                    <a:pt x="328" y="366"/>
                  </a:lnTo>
                  <a:lnTo>
                    <a:pt x="308" y="382"/>
                  </a:lnTo>
                  <a:lnTo>
                    <a:pt x="302" y="386"/>
                  </a:lnTo>
                  <a:lnTo>
                    <a:pt x="298" y="392"/>
                  </a:lnTo>
                  <a:lnTo>
                    <a:pt x="296" y="400"/>
                  </a:lnTo>
                  <a:lnTo>
                    <a:pt x="296" y="408"/>
                  </a:lnTo>
                  <a:lnTo>
                    <a:pt x="300" y="440"/>
                  </a:lnTo>
                  <a:lnTo>
                    <a:pt x="292" y="468"/>
                  </a:lnTo>
                  <a:lnTo>
                    <a:pt x="278" y="480"/>
                  </a:lnTo>
                  <a:lnTo>
                    <a:pt x="270" y="490"/>
                  </a:lnTo>
                  <a:lnTo>
                    <a:pt x="266" y="496"/>
                  </a:lnTo>
                  <a:lnTo>
                    <a:pt x="264" y="502"/>
                  </a:lnTo>
                  <a:lnTo>
                    <a:pt x="264" y="522"/>
                  </a:lnTo>
                  <a:lnTo>
                    <a:pt x="266" y="546"/>
                  </a:lnTo>
                  <a:lnTo>
                    <a:pt x="262" y="560"/>
                  </a:lnTo>
                  <a:lnTo>
                    <a:pt x="256" y="576"/>
                  </a:lnTo>
                  <a:lnTo>
                    <a:pt x="254" y="596"/>
                  </a:lnTo>
                  <a:lnTo>
                    <a:pt x="254" y="614"/>
                  </a:lnTo>
                  <a:lnTo>
                    <a:pt x="260" y="630"/>
                  </a:lnTo>
                  <a:lnTo>
                    <a:pt x="224" y="650"/>
                  </a:lnTo>
                  <a:lnTo>
                    <a:pt x="216" y="642"/>
                  </a:lnTo>
                  <a:lnTo>
                    <a:pt x="206" y="638"/>
                  </a:lnTo>
                  <a:lnTo>
                    <a:pt x="196" y="636"/>
                  </a:lnTo>
                  <a:lnTo>
                    <a:pt x="188" y="638"/>
                  </a:lnTo>
                  <a:lnTo>
                    <a:pt x="178" y="642"/>
                  </a:lnTo>
                  <a:lnTo>
                    <a:pt x="168" y="646"/>
                  </a:lnTo>
                  <a:lnTo>
                    <a:pt x="148" y="654"/>
                  </a:lnTo>
                  <a:lnTo>
                    <a:pt x="134" y="660"/>
                  </a:lnTo>
                  <a:lnTo>
                    <a:pt x="118" y="66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Freeform 19"/>
            <p:cNvSpPr/>
            <p:nvPr/>
          </p:nvSpPr>
          <p:spPr bwMode="auto">
            <a:xfrm>
              <a:off x="3746500" y="3927476"/>
              <a:ext cx="1543050" cy="1517650"/>
            </a:xfrm>
            <a:custGeom>
              <a:avLst/>
              <a:gdLst>
                <a:gd name="T0" fmla="*/ 392 w 972"/>
                <a:gd name="T1" fmla="*/ 934 h 956"/>
                <a:gd name="T2" fmla="*/ 354 w 972"/>
                <a:gd name="T3" fmla="*/ 888 h 956"/>
                <a:gd name="T4" fmla="*/ 366 w 972"/>
                <a:gd name="T5" fmla="*/ 840 h 956"/>
                <a:gd name="T6" fmla="*/ 324 w 972"/>
                <a:gd name="T7" fmla="*/ 780 h 956"/>
                <a:gd name="T8" fmla="*/ 290 w 972"/>
                <a:gd name="T9" fmla="*/ 722 h 956"/>
                <a:gd name="T10" fmla="*/ 248 w 972"/>
                <a:gd name="T11" fmla="*/ 712 h 956"/>
                <a:gd name="T12" fmla="*/ 192 w 972"/>
                <a:gd name="T13" fmla="*/ 608 h 956"/>
                <a:gd name="T14" fmla="*/ 160 w 972"/>
                <a:gd name="T15" fmla="*/ 662 h 956"/>
                <a:gd name="T16" fmla="*/ 140 w 972"/>
                <a:gd name="T17" fmla="*/ 634 h 956"/>
                <a:gd name="T18" fmla="*/ 138 w 972"/>
                <a:gd name="T19" fmla="*/ 590 h 956"/>
                <a:gd name="T20" fmla="*/ 130 w 972"/>
                <a:gd name="T21" fmla="*/ 500 h 956"/>
                <a:gd name="T22" fmla="*/ 150 w 972"/>
                <a:gd name="T23" fmla="*/ 442 h 956"/>
                <a:gd name="T24" fmla="*/ 110 w 972"/>
                <a:gd name="T25" fmla="*/ 312 h 956"/>
                <a:gd name="T26" fmla="*/ 50 w 972"/>
                <a:gd name="T27" fmla="*/ 222 h 956"/>
                <a:gd name="T28" fmla="*/ 6 w 972"/>
                <a:gd name="T29" fmla="*/ 178 h 956"/>
                <a:gd name="T30" fmla="*/ 2 w 972"/>
                <a:gd name="T31" fmla="*/ 134 h 956"/>
                <a:gd name="T32" fmla="*/ 26 w 972"/>
                <a:gd name="T33" fmla="*/ 80 h 956"/>
                <a:gd name="T34" fmla="*/ 74 w 972"/>
                <a:gd name="T35" fmla="*/ 24 h 956"/>
                <a:gd name="T36" fmla="*/ 112 w 972"/>
                <a:gd name="T37" fmla="*/ 64 h 956"/>
                <a:gd name="T38" fmla="*/ 166 w 972"/>
                <a:gd name="T39" fmla="*/ 152 h 956"/>
                <a:gd name="T40" fmla="*/ 200 w 972"/>
                <a:gd name="T41" fmla="*/ 172 h 956"/>
                <a:gd name="T42" fmla="*/ 236 w 972"/>
                <a:gd name="T43" fmla="*/ 158 h 956"/>
                <a:gd name="T44" fmla="*/ 250 w 972"/>
                <a:gd name="T45" fmla="*/ 170 h 956"/>
                <a:gd name="T46" fmla="*/ 290 w 972"/>
                <a:gd name="T47" fmla="*/ 188 h 956"/>
                <a:gd name="T48" fmla="*/ 374 w 972"/>
                <a:gd name="T49" fmla="*/ 166 h 956"/>
                <a:gd name="T50" fmla="*/ 378 w 972"/>
                <a:gd name="T51" fmla="*/ 128 h 956"/>
                <a:gd name="T52" fmla="*/ 370 w 972"/>
                <a:gd name="T53" fmla="*/ 66 h 956"/>
                <a:gd name="T54" fmla="*/ 412 w 972"/>
                <a:gd name="T55" fmla="*/ 100 h 956"/>
                <a:gd name="T56" fmla="*/ 468 w 972"/>
                <a:gd name="T57" fmla="*/ 100 h 956"/>
                <a:gd name="T58" fmla="*/ 472 w 972"/>
                <a:gd name="T59" fmla="*/ 30 h 956"/>
                <a:gd name="T60" fmla="*/ 516 w 972"/>
                <a:gd name="T61" fmla="*/ 0 h 956"/>
                <a:gd name="T62" fmla="*/ 562 w 972"/>
                <a:gd name="T63" fmla="*/ 50 h 956"/>
                <a:gd name="T64" fmla="*/ 628 w 972"/>
                <a:gd name="T65" fmla="*/ 98 h 956"/>
                <a:gd name="T66" fmla="*/ 656 w 972"/>
                <a:gd name="T67" fmla="*/ 150 h 956"/>
                <a:gd name="T68" fmla="*/ 764 w 972"/>
                <a:gd name="T69" fmla="*/ 184 h 956"/>
                <a:gd name="T70" fmla="*/ 812 w 972"/>
                <a:gd name="T71" fmla="*/ 168 h 956"/>
                <a:gd name="T72" fmla="*/ 932 w 972"/>
                <a:gd name="T73" fmla="*/ 208 h 956"/>
                <a:gd name="T74" fmla="*/ 972 w 972"/>
                <a:gd name="T75" fmla="*/ 278 h 956"/>
                <a:gd name="T76" fmla="*/ 908 w 972"/>
                <a:gd name="T77" fmla="*/ 388 h 956"/>
                <a:gd name="T78" fmla="*/ 840 w 972"/>
                <a:gd name="T79" fmla="*/ 418 h 956"/>
                <a:gd name="T80" fmla="*/ 788 w 972"/>
                <a:gd name="T81" fmla="*/ 376 h 956"/>
                <a:gd name="T82" fmla="*/ 764 w 972"/>
                <a:gd name="T83" fmla="*/ 422 h 956"/>
                <a:gd name="T84" fmla="*/ 772 w 972"/>
                <a:gd name="T85" fmla="*/ 478 h 956"/>
                <a:gd name="T86" fmla="*/ 784 w 972"/>
                <a:gd name="T87" fmla="*/ 564 h 956"/>
                <a:gd name="T88" fmla="*/ 810 w 972"/>
                <a:gd name="T89" fmla="*/ 602 h 956"/>
                <a:gd name="T90" fmla="*/ 780 w 972"/>
                <a:gd name="T91" fmla="*/ 646 h 956"/>
                <a:gd name="T92" fmla="*/ 788 w 972"/>
                <a:gd name="T93" fmla="*/ 686 h 956"/>
                <a:gd name="T94" fmla="*/ 848 w 972"/>
                <a:gd name="T95" fmla="*/ 740 h 956"/>
                <a:gd name="T96" fmla="*/ 796 w 972"/>
                <a:gd name="T97" fmla="*/ 758 h 956"/>
                <a:gd name="T98" fmla="*/ 756 w 972"/>
                <a:gd name="T99" fmla="*/ 712 h 956"/>
                <a:gd name="T100" fmla="*/ 716 w 972"/>
                <a:gd name="T101" fmla="*/ 718 h 956"/>
                <a:gd name="T102" fmla="*/ 662 w 972"/>
                <a:gd name="T103" fmla="*/ 706 h 956"/>
                <a:gd name="T104" fmla="*/ 630 w 972"/>
                <a:gd name="T105" fmla="*/ 636 h 956"/>
                <a:gd name="T106" fmla="*/ 578 w 972"/>
                <a:gd name="T107" fmla="*/ 648 h 956"/>
                <a:gd name="T108" fmla="*/ 550 w 972"/>
                <a:gd name="T109" fmla="*/ 682 h 956"/>
                <a:gd name="T110" fmla="*/ 558 w 972"/>
                <a:gd name="T111" fmla="*/ 726 h 956"/>
                <a:gd name="T112" fmla="*/ 558 w 972"/>
                <a:gd name="T113" fmla="*/ 766 h 956"/>
                <a:gd name="T114" fmla="*/ 500 w 972"/>
                <a:gd name="T115" fmla="*/ 810 h 956"/>
                <a:gd name="T116" fmla="*/ 522 w 972"/>
                <a:gd name="T117" fmla="*/ 870 h 956"/>
                <a:gd name="T118" fmla="*/ 522 w 972"/>
                <a:gd name="T119" fmla="*/ 918 h 9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72" h="956">
                  <a:moveTo>
                    <a:pt x="432" y="956"/>
                  </a:moveTo>
                  <a:lnTo>
                    <a:pt x="432" y="956"/>
                  </a:lnTo>
                  <a:lnTo>
                    <a:pt x="422" y="952"/>
                  </a:lnTo>
                  <a:lnTo>
                    <a:pt x="406" y="942"/>
                  </a:lnTo>
                  <a:lnTo>
                    <a:pt x="392" y="934"/>
                  </a:lnTo>
                  <a:lnTo>
                    <a:pt x="380" y="928"/>
                  </a:lnTo>
                  <a:lnTo>
                    <a:pt x="368" y="920"/>
                  </a:lnTo>
                  <a:lnTo>
                    <a:pt x="354" y="904"/>
                  </a:lnTo>
                  <a:lnTo>
                    <a:pt x="354" y="888"/>
                  </a:lnTo>
                  <a:lnTo>
                    <a:pt x="362" y="878"/>
                  </a:lnTo>
                  <a:lnTo>
                    <a:pt x="368" y="866"/>
                  </a:lnTo>
                  <a:lnTo>
                    <a:pt x="370" y="858"/>
                  </a:lnTo>
                  <a:lnTo>
                    <a:pt x="368" y="848"/>
                  </a:lnTo>
                  <a:lnTo>
                    <a:pt x="366" y="840"/>
                  </a:lnTo>
                  <a:lnTo>
                    <a:pt x="362" y="832"/>
                  </a:lnTo>
                  <a:lnTo>
                    <a:pt x="350" y="816"/>
                  </a:lnTo>
                  <a:lnTo>
                    <a:pt x="342" y="808"/>
                  </a:lnTo>
                  <a:lnTo>
                    <a:pt x="336" y="798"/>
                  </a:lnTo>
                  <a:lnTo>
                    <a:pt x="324" y="780"/>
                  </a:lnTo>
                  <a:lnTo>
                    <a:pt x="316" y="764"/>
                  </a:lnTo>
                  <a:lnTo>
                    <a:pt x="306" y="750"/>
                  </a:lnTo>
                  <a:lnTo>
                    <a:pt x="298" y="730"/>
                  </a:lnTo>
                  <a:lnTo>
                    <a:pt x="294" y="726"/>
                  </a:lnTo>
                  <a:lnTo>
                    <a:pt x="290" y="722"/>
                  </a:lnTo>
                  <a:lnTo>
                    <a:pt x="286" y="720"/>
                  </a:lnTo>
                  <a:lnTo>
                    <a:pt x="282" y="720"/>
                  </a:lnTo>
                  <a:lnTo>
                    <a:pt x="266" y="720"/>
                  </a:lnTo>
                  <a:lnTo>
                    <a:pt x="248" y="712"/>
                  </a:lnTo>
                  <a:lnTo>
                    <a:pt x="224" y="678"/>
                  </a:lnTo>
                  <a:lnTo>
                    <a:pt x="206" y="626"/>
                  </a:lnTo>
                  <a:lnTo>
                    <a:pt x="192" y="608"/>
                  </a:lnTo>
                  <a:lnTo>
                    <a:pt x="178" y="608"/>
                  </a:lnTo>
                  <a:lnTo>
                    <a:pt x="170" y="614"/>
                  </a:lnTo>
                  <a:lnTo>
                    <a:pt x="164" y="620"/>
                  </a:lnTo>
                  <a:lnTo>
                    <a:pt x="162" y="630"/>
                  </a:lnTo>
                  <a:lnTo>
                    <a:pt x="162" y="652"/>
                  </a:lnTo>
                  <a:lnTo>
                    <a:pt x="160" y="662"/>
                  </a:lnTo>
                  <a:lnTo>
                    <a:pt x="156" y="674"/>
                  </a:lnTo>
                  <a:lnTo>
                    <a:pt x="148" y="670"/>
                  </a:lnTo>
                  <a:lnTo>
                    <a:pt x="146" y="652"/>
                  </a:lnTo>
                  <a:lnTo>
                    <a:pt x="140" y="634"/>
                  </a:lnTo>
                  <a:lnTo>
                    <a:pt x="134" y="620"/>
                  </a:lnTo>
                  <a:lnTo>
                    <a:pt x="130" y="606"/>
                  </a:lnTo>
                  <a:lnTo>
                    <a:pt x="134" y="602"/>
                  </a:lnTo>
                  <a:lnTo>
                    <a:pt x="136" y="598"/>
                  </a:lnTo>
                  <a:lnTo>
                    <a:pt x="138" y="590"/>
                  </a:lnTo>
                  <a:lnTo>
                    <a:pt x="138" y="576"/>
                  </a:lnTo>
                  <a:lnTo>
                    <a:pt x="142" y="538"/>
                  </a:lnTo>
                  <a:lnTo>
                    <a:pt x="134" y="518"/>
                  </a:lnTo>
                  <a:lnTo>
                    <a:pt x="130" y="500"/>
                  </a:lnTo>
                  <a:lnTo>
                    <a:pt x="128" y="482"/>
                  </a:lnTo>
                  <a:lnTo>
                    <a:pt x="130" y="466"/>
                  </a:lnTo>
                  <a:lnTo>
                    <a:pt x="140" y="454"/>
                  </a:lnTo>
                  <a:lnTo>
                    <a:pt x="150" y="442"/>
                  </a:lnTo>
                  <a:lnTo>
                    <a:pt x="146" y="396"/>
                  </a:lnTo>
                  <a:lnTo>
                    <a:pt x="124" y="364"/>
                  </a:lnTo>
                  <a:lnTo>
                    <a:pt x="114" y="326"/>
                  </a:lnTo>
                  <a:lnTo>
                    <a:pt x="110" y="312"/>
                  </a:lnTo>
                  <a:lnTo>
                    <a:pt x="104" y="300"/>
                  </a:lnTo>
                  <a:lnTo>
                    <a:pt x="84" y="276"/>
                  </a:lnTo>
                  <a:lnTo>
                    <a:pt x="68" y="254"/>
                  </a:lnTo>
                  <a:lnTo>
                    <a:pt x="54" y="232"/>
                  </a:lnTo>
                  <a:lnTo>
                    <a:pt x="50" y="222"/>
                  </a:lnTo>
                  <a:lnTo>
                    <a:pt x="48" y="212"/>
                  </a:lnTo>
                  <a:lnTo>
                    <a:pt x="12" y="188"/>
                  </a:lnTo>
                  <a:lnTo>
                    <a:pt x="6" y="178"/>
                  </a:lnTo>
                  <a:lnTo>
                    <a:pt x="0" y="178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10" y="130"/>
                  </a:lnTo>
                  <a:lnTo>
                    <a:pt x="16" y="124"/>
                  </a:lnTo>
                  <a:lnTo>
                    <a:pt x="20" y="118"/>
                  </a:lnTo>
                  <a:lnTo>
                    <a:pt x="22" y="110"/>
                  </a:lnTo>
                  <a:lnTo>
                    <a:pt x="24" y="96"/>
                  </a:lnTo>
                  <a:lnTo>
                    <a:pt x="26" y="80"/>
                  </a:lnTo>
                  <a:lnTo>
                    <a:pt x="0" y="50"/>
                  </a:lnTo>
                  <a:lnTo>
                    <a:pt x="0" y="28"/>
                  </a:lnTo>
                  <a:lnTo>
                    <a:pt x="74" y="24"/>
                  </a:lnTo>
                  <a:lnTo>
                    <a:pt x="82" y="28"/>
                  </a:lnTo>
                  <a:lnTo>
                    <a:pt x="92" y="38"/>
                  </a:lnTo>
                  <a:lnTo>
                    <a:pt x="102" y="50"/>
                  </a:lnTo>
                  <a:lnTo>
                    <a:pt x="112" y="64"/>
                  </a:lnTo>
                  <a:lnTo>
                    <a:pt x="112" y="76"/>
                  </a:lnTo>
                  <a:lnTo>
                    <a:pt x="116" y="88"/>
                  </a:lnTo>
                  <a:lnTo>
                    <a:pt x="122" y="98"/>
                  </a:lnTo>
                  <a:lnTo>
                    <a:pt x="128" y="110"/>
                  </a:lnTo>
                  <a:lnTo>
                    <a:pt x="146" y="132"/>
                  </a:lnTo>
                  <a:lnTo>
                    <a:pt x="166" y="152"/>
                  </a:lnTo>
                  <a:lnTo>
                    <a:pt x="174" y="152"/>
                  </a:lnTo>
                  <a:lnTo>
                    <a:pt x="182" y="154"/>
                  </a:lnTo>
                  <a:lnTo>
                    <a:pt x="186" y="156"/>
                  </a:lnTo>
                  <a:lnTo>
                    <a:pt x="190" y="158"/>
                  </a:lnTo>
                  <a:lnTo>
                    <a:pt x="200" y="172"/>
                  </a:lnTo>
                  <a:lnTo>
                    <a:pt x="208" y="170"/>
                  </a:lnTo>
                  <a:lnTo>
                    <a:pt x="216" y="170"/>
                  </a:lnTo>
                  <a:lnTo>
                    <a:pt x="224" y="166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8" y="162"/>
                  </a:lnTo>
                  <a:lnTo>
                    <a:pt x="248" y="166"/>
                  </a:lnTo>
                  <a:lnTo>
                    <a:pt x="250" y="170"/>
                  </a:lnTo>
                  <a:lnTo>
                    <a:pt x="254" y="172"/>
                  </a:lnTo>
                  <a:lnTo>
                    <a:pt x="258" y="174"/>
                  </a:lnTo>
                  <a:lnTo>
                    <a:pt x="270" y="176"/>
                  </a:lnTo>
                  <a:lnTo>
                    <a:pt x="282" y="178"/>
                  </a:lnTo>
                  <a:lnTo>
                    <a:pt x="290" y="188"/>
                  </a:lnTo>
                  <a:lnTo>
                    <a:pt x="310" y="188"/>
                  </a:lnTo>
                  <a:lnTo>
                    <a:pt x="328" y="174"/>
                  </a:lnTo>
                  <a:lnTo>
                    <a:pt x="374" y="166"/>
                  </a:lnTo>
                  <a:lnTo>
                    <a:pt x="378" y="160"/>
                  </a:lnTo>
                  <a:lnTo>
                    <a:pt x="382" y="154"/>
                  </a:lnTo>
                  <a:lnTo>
                    <a:pt x="382" y="142"/>
                  </a:lnTo>
                  <a:lnTo>
                    <a:pt x="378" y="128"/>
                  </a:lnTo>
                  <a:lnTo>
                    <a:pt x="372" y="104"/>
                  </a:lnTo>
                  <a:lnTo>
                    <a:pt x="368" y="92"/>
                  </a:lnTo>
                  <a:lnTo>
                    <a:pt x="366" y="80"/>
                  </a:lnTo>
                  <a:lnTo>
                    <a:pt x="368" y="72"/>
                  </a:lnTo>
                  <a:lnTo>
                    <a:pt x="370" y="66"/>
                  </a:lnTo>
                  <a:lnTo>
                    <a:pt x="376" y="70"/>
                  </a:lnTo>
                  <a:lnTo>
                    <a:pt x="384" y="78"/>
                  </a:lnTo>
                  <a:lnTo>
                    <a:pt x="392" y="84"/>
                  </a:lnTo>
                  <a:lnTo>
                    <a:pt x="406" y="92"/>
                  </a:lnTo>
                  <a:lnTo>
                    <a:pt x="412" y="100"/>
                  </a:lnTo>
                  <a:lnTo>
                    <a:pt x="424" y="104"/>
                  </a:lnTo>
                  <a:lnTo>
                    <a:pt x="438" y="104"/>
                  </a:lnTo>
                  <a:lnTo>
                    <a:pt x="452" y="104"/>
                  </a:lnTo>
                  <a:lnTo>
                    <a:pt x="468" y="100"/>
                  </a:lnTo>
                  <a:lnTo>
                    <a:pt x="484" y="84"/>
                  </a:lnTo>
                  <a:lnTo>
                    <a:pt x="482" y="64"/>
                  </a:lnTo>
                  <a:lnTo>
                    <a:pt x="478" y="50"/>
                  </a:lnTo>
                  <a:lnTo>
                    <a:pt x="474" y="40"/>
                  </a:lnTo>
                  <a:lnTo>
                    <a:pt x="472" y="30"/>
                  </a:lnTo>
                  <a:lnTo>
                    <a:pt x="482" y="18"/>
                  </a:lnTo>
                  <a:lnTo>
                    <a:pt x="494" y="8"/>
                  </a:lnTo>
                  <a:lnTo>
                    <a:pt x="502" y="2"/>
                  </a:lnTo>
                  <a:lnTo>
                    <a:pt x="508" y="0"/>
                  </a:lnTo>
                  <a:lnTo>
                    <a:pt x="516" y="0"/>
                  </a:lnTo>
                  <a:lnTo>
                    <a:pt x="526" y="4"/>
                  </a:lnTo>
                  <a:lnTo>
                    <a:pt x="530" y="16"/>
                  </a:lnTo>
                  <a:lnTo>
                    <a:pt x="536" y="26"/>
                  </a:lnTo>
                  <a:lnTo>
                    <a:pt x="546" y="36"/>
                  </a:lnTo>
                  <a:lnTo>
                    <a:pt x="562" y="50"/>
                  </a:lnTo>
                  <a:lnTo>
                    <a:pt x="588" y="60"/>
                  </a:lnTo>
                  <a:lnTo>
                    <a:pt x="598" y="72"/>
                  </a:lnTo>
                  <a:lnTo>
                    <a:pt x="612" y="84"/>
                  </a:lnTo>
                  <a:lnTo>
                    <a:pt x="628" y="98"/>
                  </a:lnTo>
                  <a:lnTo>
                    <a:pt x="636" y="106"/>
                  </a:lnTo>
                  <a:lnTo>
                    <a:pt x="642" y="118"/>
                  </a:lnTo>
                  <a:lnTo>
                    <a:pt x="650" y="138"/>
                  </a:lnTo>
                  <a:lnTo>
                    <a:pt x="656" y="150"/>
                  </a:lnTo>
                  <a:lnTo>
                    <a:pt x="666" y="164"/>
                  </a:lnTo>
                  <a:lnTo>
                    <a:pt x="678" y="176"/>
                  </a:lnTo>
                  <a:lnTo>
                    <a:pt x="686" y="182"/>
                  </a:lnTo>
                  <a:lnTo>
                    <a:pt x="694" y="184"/>
                  </a:lnTo>
                  <a:lnTo>
                    <a:pt x="764" y="184"/>
                  </a:lnTo>
                  <a:lnTo>
                    <a:pt x="774" y="178"/>
                  </a:lnTo>
                  <a:lnTo>
                    <a:pt x="786" y="172"/>
                  </a:lnTo>
                  <a:lnTo>
                    <a:pt x="798" y="168"/>
                  </a:lnTo>
                  <a:lnTo>
                    <a:pt x="812" y="168"/>
                  </a:lnTo>
                  <a:lnTo>
                    <a:pt x="858" y="184"/>
                  </a:lnTo>
                  <a:lnTo>
                    <a:pt x="900" y="184"/>
                  </a:lnTo>
                  <a:lnTo>
                    <a:pt x="920" y="202"/>
                  </a:lnTo>
                  <a:lnTo>
                    <a:pt x="932" y="208"/>
                  </a:lnTo>
                  <a:lnTo>
                    <a:pt x="952" y="210"/>
                  </a:lnTo>
                  <a:lnTo>
                    <a:pt x="972" y="228"/>
                  </a:lnTo>
                  <a:lnTo>
                    <a:pt x="972" y="278"/>
                  </a:lnTo>
                  <a:lnTo>
                    <a:pt x="958" y="296"/>
                  </a:lnTo>
                  <a:lnTo>
                    <a:pt x="946" y="316"/>
                  </a:lnTo>
                  <a:lnTo>
                    <a:pt x="938" y="336"/>
                  </a:lnTo>
                  <a:lnTo>
                    <a:pt x="930" y="358"/>
                  </a:lnTo>
                  <a:lnTo>
                    <a:pt x="908" y="388"/>
                  </a:lnTo>
                  <a:lnTo>
                    <a:pt x="880" y="418"/>
                  </a:lnTo>
                  <a:lnTo>
                    <a:pt x="866" y="422"/>
                  </a:lnTo>
                  <a:lnTo>
                    <a:pt x="856" y="422"/>
                  </a:lnTo>
                  <a:lnTo>
                    <a:pt x="846" y="420"/>
                  </a:lnTo>
                  <a:lnTo>
                    <a:pt x="840" y="418"/>
                  </a:lnTo>
                  <a:lnTo>
                    <a:pt x="828" y="406"/>
                  </a:lnTo>
                  <a:lnTo>
                    <a:pt x="812" y="394"/>
                  </a:lnTo>
                  <a:lnTo>
                    <a:pt x="806" y="388"/>
                  </a:lnTo>
                  <a:lnTo>
                    <a:pt x="800" y="382"/>
                  </a:lnTo>
                  <a:lnTo>
                    <a:pt x="788" y="376"/>
                  </a:lnTo>
                  <a:lnTo>
                    <a:pt x="778" y="374"/>
                  </a:lnTo>
                  <a:lnTo>
                    <a:pt x="768" y="374"/>
                  </a:lnTo>
                  <a:lnTo>
                    <a:pt x="764" y="382"/>
                  </a:lnTo>
                  <a:lnTo>
                    <a:pt x="764" y="422"/>
                  </a:lnTo>
                  <a:lnTo>
                    <a:pt x="768" y="434"/>
                  </a:lnTo>
                  <a:lnTo>
                    <a:pt x="772" y="446"/>
                  </a:lnTo>
                  <a:lnTo>
                    <a:pt x="772" y="460"/>
                  </a:lnTo>
                  <a:lnTo>
                    <a:pt x="772" y="478"/>
                  </a:lnTo>
                  <a:lnTo>
                    <a:pt x="770" y="492"/>
                  </a:lnTo>
                  <a:lnTo>
                    <a:pt x="766" y="510"/>
                  </a:lnTo>
                  <a:lnTo>
                    <a:pt x="766" y="528"/>
                  </a:lnTo>
                  <a:lnTo>
                    <a:pt x="768" y="548"/>
                  </a:lnTo>
                  <a:lnTo>
                    <a:pt x="784" y="564"/>
                  </a:lnTo>
                  <a:lnTo>
                    <a:pt x="790" y="568"/>
                  </a:lnTo>
                  <a:lnTo>
                    <a:pt x="796" y="574"/>
                  </a:lnTo>
                  <a:lnTo>
                    <a:pt x="802" y="582"/>
                  </a:lnTo>
                  <a:lnTo>
                    <a:pt x="808" y="592"/>
                  </a:lnTo>
                  <a:lnTo>
                    <a:pt x="810" y="602"/>
                  </a:lnTo>
                  <a:lnTo>
                    <a:pt x="810" y="612"/>
                  </a:lnTo>
                  <a:lnTo>
                    <a:pt x="808" y="622"/>
                  </a:lnTo>
                  <a:lnTo>
                    <a:pt x="800" y="632"/>
                  </a:lnTo>
                  <a:lnTo>
                    <a:pt x="786" y="640"/>
                  </a:lnTo>
                  <a:lnTo>
                    <a:pt x="780" y="646"/>
                  </a:lnTo>
                  <a:lnTo>
                    <a:pt x="778" y="650"/>
                  </a:lnTo>
                  <a:lnTo>
                    <a:pt x="776" y="656"/>
                  </a:lnTo>
                  <a:lnTo>
                    <a:pt x="776" y="674"/>
                  </a:lnTo>
                  <a:lnTo>
                    <a:pt x="782" y="680"/>
                  </a:lnTo>
                  <a:lnTo>
                    <a:pt x="788" y="686"/>
                  </a:lnTo>
                  <a:lnTo>
                    <a:pt x="806" y="694"/>
                  </a:lnTo>
                  <a:lnTo>
                    <a:pt x="828" y="702"/>
                  </a:lnTo>
                  <a:lnTo>
                    <a:pt x="840" y="710"/>
                  </a:lnTo>
                  <a:lnTo>
                    <a:pt x="850" y="718"/>
                  </a:lnTo>
                  <a:lnTo>
                    <a:pt x="848" y="740"/>
                  </a:lnTo>
                  <a:lnTo>
                    <a:pt x="846" y="752"/>
                  </a:lnTo>
                  <a:lnTo>
                    <a:pt x="842" y="756"/>
                  </a:lnTo>
                  <a:lnTo>
                    <a:pt x="840" y="762"/>
                  </a:lnTo>
                  <a:lnTo>
                    <a:pt x="818" y="760"/>
                  </a:lnTo>
                  <a:lnTo>
                    <a:pt x="796" y="758"/>
                  </a:lnTo>
                  <a:lnTo>
                    <a:pt x="778" y="754"/>
                  </a:lnTo>
                  <a:lnTo>
                    <a:pt x="764" y="748"/>
                  </a:lnTo>
                  <a:lnTo>
                    <a:pt x="762" y="734"/>
                  </a:lnTo>
                  <a:lnTo>
                    <a:pt x="760" y="722"/>
                  </a:lnTo>
                  <a:lnTo>
                    <a:pt x="756" y="712"/>
                  </a:lnTo>
                  <a:lnTo>
                    <a:pt x="752" y="702"/>
                  </a:lnTo>
                  <a:lnTo>
                    <a:pt x="744" y="704"/>
                  </a:lnTo>
                  <a:lnTo>
                    <a:pt x="736" y="704"/>
                  </a:lnTo>
                  <a:lnTo>
                    <a:pt x="726" y="710"/>
                  </a:lnTo>
                  <a:lnTo>
                    <a:pt x="716" y="718"/>
                  </a:lnTo>
                  <a:lnTo>
                    <a:pt x="706" y="724"/>
                  </a:lnTo>
                  <a:lnTo>
                    <a:pt x="680" y="724"/>
                  </a:lnTo>
                  <a:lnTo>
                    <a:pt x="670" y="716"/>
                  </a:lnTo>
                  <a:lnTo>
                    <a:pt x="662" y="706"/>
                  </a:lnTo>
                  <a:lnTo>
                    <a:pt x="656" y="698"/>
                  </a:lnTo>
                  <a:lnTo>
                    <a:pt x="652" y="688"/>
                  </a:lnTo>
                  <a:lnTo>
                    <a:pt x="646" y="668"/>
                  </a:lnTo>
                  <a:lnTo>
                    <a:pt x="642" y="652"/>
                  </a:lnTo>
                  <a:lnTo>
                    <a:pt x="630" y="636"/>
                  </a:lnTo>
                  <a:lnTo>
                    <a:pt x="604" y="636"/>
                  </a:lnTo>
                  <a:lnTo>
                    <a:pt x="594" y="636"/>
                  </a:lnTo>
                  <a:lnTo>
                    <a:pt x="588" y="638"/>
                  </a:lnTo>
                  <a:lnTo>
                    <a:pt x="582" y="642"/>
                  </a:lnTo>
                  <a:lnTo>
                    <a:pt x="578" y="648"/>
                  </a:lnTo>
                  <a:lnTo>
                    <a:pt x="574" y="658"/>
                  </a:lnTo>
                  <a:lnTo>
                    <a:pt x="572" y="670"/>
                  </a:lnTo>
                  <a:lnTo>
                    <a:pt x="564" y="676"/>
                  </a:lnTo>
                  <a:lnTo>
                    <a:pt x="556" y="680"/>
                  </a:lnTo>
                  <a:lnTo>
                    <a:pt x="550" y="682"/>
                  </a:lnTo>
                  <a:lnTo>
                    <a:pt x="542" y="686"/>
                  </a:lnTo>
                  <a:lnTo>
                    <a:pt x="542" y="704"/>
                  </a:lnTo>
                  <a:lnTo>
                    <a:pt x="550" y="712"/>
                  </a:lnTo>
                  <a:lnTo>
                    <a:pt x="558" y="726"/>
                  </a:lnTo>
                  <a:lnTo>
                    <a:pt x="562" y="732"/>
                  </a:lnTo>
                  <a:lnTo>
                    <a:pt x="564" y="740"/>
                  </a:lnTo>
                  <a:lnTo>
                    <a:pt x="564" y="748"/>
                  </a:lnTo>
                  <a:lnTo>
                    <a:pt x="562" y="758"/>
                  </a:lnTo>
                  <a:lnTo>
                    <a:pt x="558" y="766"/>
                  </a:lnTo>
                  <a:lnTo>
                    <a:pt x="552" y="772"/>
                  </a:lnTo>
                  <a:lnTo>
                    <a:pt x="536" y="782"/>
                  </a:lnTo>
                  <a:lnTo>
                    <a:pt x="508" y="800"/>
                  </a:lnTo>
                  <a:lnTo>
                    <a:pt x="500" y="810"/>
                  </a:lnTo>
                  <a:lnTo>
                    <a:pt x="500" y="850"/>
                  </a:lnTo>
                  <a:lnTo>
                    <a:pt x="504" y="856"/>
                  </a:lnTo>
                  <a:lnTo>
                    <a:pt x="508" y="860"/>
                  </a:lnTo>
                  <a:lnTo>
                    <a:pt x="518" y="866"/>
                  </a:lnTo>
                  <a:lnTo>
                    <a:pt x="522" y="870"/>
                  </a:lnTo>
                  <a:lnTo>
                    <a:pt x="526" y="878"/>
                  </a:lnTo>
                  <a:lnTo>
                    <a:pt x="528" y="888"/>
                  </a:lnTo>
                  <a:lnTo>
                    <a:pt x="530" y="902"/>
                  </a:lnTo>
                  <a:lnTo>
                    <a:pt x="522" y="918"/>
                  </a:lnTo>
                  <a:lnTo>
                    <a:pt x="510" y="924"/>
                  </a:lnTo>
                  <a:lnTo>
                    <a:pt x="498" y="930"/>
                  </a:lnTo>
                  <a:lnTo>
                    <a:pt x="432" y="95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Freeform 20"/>
            <p:cNvSpPr/>
            <p:nvPr/>
          </p:nvSpPr>
          <p:spPr bwMode="auto">
            <a:xfrm>
              <a:off x="873125" y="3270251"/>
              <a:ext cx="3095625" cy="1895475"/>
            </a:xfrm>
            <a:custGeom>
              <a:avLst/>
              <a:gdLst>
                <a:gd name="T0" fmla="*/ 1244 w 1950"/>
                <a:gd name="T1" fmla="*/ 1192 h 1194"/>
                <a:gd name="T2" fmla="*/ 1218 w 1950"/>
                <a:gd name="T3" fmla="*/ 1156 h 1194"/>
                <a:gd name="T4" fmla="*/ 1200 w 1950"/>
                <a:gd name="T5" fmla="*/ 1100 h 1194"/>
                <a:gd name="T6" fmla="*/ 1152 w 1950"/>
                <a:gd name="T7" fmla="*/ 1058 h 1194"/>
                <a:gd name="T8" fmla="*/ 1050 w 1950"/>
                <a:gd name="T9" fmla="*/ 1000 h 1194"/>
                <a:gd name="T10" fmla="*/ 970 w 1950"/>
                <a:gd name="T11" fmla="*/ 1022 h 1194"/>
                <a:gd name="T12" fmla="*/ 928 w 1950"/>
                <a:gd name="T13" fmla="*/ 1096 h 1194"/>
                <a:gd name="T14" fmla="*/ 898 w 1950"/>
                <a:gd name="T15" fmla="*/ 1042 h 1194"/>
                <a:gd name="T16" fmla="*/ 872 w 1950"/>
                <a:gd name="T17" fmla="*/ 992 h 1194"/>
                <a:gd name="T18" fmla="*/ 754 w 1950"/>
                <a:gd name="T19" fmla="*/ 1010 h 1194"/>
                <a:gd name="T20" fmla="*/ 634 w 1950"/>
                <a:gd name="T21" fmla="*/ 966 h 1194"/>
                <a:gd name="T22" fmla="*/ 580 w 1950"/>
                <a:gd name="T23" fmla="*/ 900 h 1194"/>
                <a:gd name="T24" fmla="*/ 492 w 1950"/>
                <a:gd name="T25" fmla="*/ 842 h 1194"/>
                <a:gd name="T26" fmla="*/ 468 w 1950"/>
                <a:gd name="T27" fmla="*/ 764 h 1194"/>
                <a:gd name="T28" fmla="*/ 390 w 1950"/>
                <a:gd name="T29" fmla="*/ 726 h 1194"/>
                <a:gd name="T30" fmla="*/ 284 w 1950"/>
                <a:gd name="T31" fmla="*/ 610 h 1194"/>
                <a:gd name="T32" fmla="*/ 182 w 1950"/>
                <a:gd name="T33" fmla="*/ 630 h 1194"/>
                <a:gd name="T34" fmla="*/ 142 w 1950"/>
                <a:gd name="T35" fmla="*/ 552 h 1194"/>
                <a:gd name="T36" fmla="*/ 12 w 1950"/>
                <a:gd name="T37" fmla="*/ 454 h 1194"/>
                <a:gd name="T38" fmla="*/ 8 w 1950"/>
                <a:gd name="T39" fmla="*/ 412 h 1194"/>
                <a:gd name="T40" fmla="*/ 16 w 1950"/>
                <a:gd name="T41" fmla="*/ 290 h 1194"/>
                <a:gd name="T42" fmla="*/ 54 w 1950"/>
                <a:gd name="T43" fmla="*/ 300 h 1194"/>
                <a:gd name="T44" fmla="*/ 104 w 1950"/>
                <a:gd name="T45" fmla="*/ 280 h 1194"/>
                <a:gd name="T46" fmla="*/ 78 w 1950"/>
                <a:gd name="T47" fmla="*/ 126 h 1194"/>
                <a:gd name="T48" fmla="*/ 146 w 1950"/>
                <a:gd name="T49" fmla="*/ 98 h 1194"/>
                <a:gd name="T50" fmla="*/ 216 w 1950"/>
                <a:gd name="T51" fmla="*/ 72 h 1194"/>
                <a:gd name="T52" fmla="*/ 304 w 1950"/>
                <a:gd name="T53" fmla="*/ 6 h 1194"/>
                <a:gd name="T54" fmla="*/ 386 w 1950"/>
                <a:gd name="T55" fmla="*/ 48 h 1194"/>
                <a:gd name="T56" fmla="*/ 470 w 1950"/>
                <a:gd name="T57" fmla="*/ 10 h 1194"/>
                <a:gd name="T58" fmla="*/ 510 w 1950"/>
                <a:gd name="T59" fmla="*/ 56 h 1194"/>
                <a:gd name="T60" fmla="*/ 622 w 1950"/>
                <a:gd name="T61" fmla="*/ 72 h 1194"/>
                <a:gd name="T62" fmla="*/ 710 w 1950"/>
                <a:gd name="T63" fmla="*/ 56 h 1194"/>
                <a:gd name="T64" fmla="*/ 804 w 1950"/>
                <a:gd name="T65" fmla="*/ 44 h 1194"/>
                <a:gd name="T66" fmla="*/ 898 w 1950"/>
                <a:gd name="T67" fmla="*/ 30 h 1194"/>
                <a:gd name="T68" fmla="*/ 1046 w 1950"/>
                <a:gd name="T69" fmla="*/ 38 h 1194"/>
                <a:gd name="T70" fmla="*/ 1106 w 1950"/>
                <a:gd name="T71" fmla="*/ 114 h 1194"/>
                <a:gd name="T72" fmla="*/ 1092 w 1950"/>
                <a:gd name="T73" fmla="*/ 220 h 1194"/>
                <a:gd name="T74" fmla="*/ 1118 w 1950"/>
                <a:gd name="T75" fmla="*/ 378 h 1194"/>
                <a:gd name="T76" fmla="*/ 1192 w 1950"/>
                <a:gd name="T77" fmla="*/ 440 h 1194"/>
                <a:gd name="T78" fmla="*/ 1308 w 1950"/>
                <a:gd name="T79" fmla="*/ 502 h 1194"/>
                <a:gd name="T80" fmla="*/ 1406 w 1950"/>
                <a:gd name="T81" fmla="*/ 546 h 1194"/>
                <a:gd name="T82" fmla="*/ 1586 w 1950"/>
                <a:gd name="T83" fmla="*/ 576 h 1194"/>
                <a:gd name="T84" fmla="*/ 1666 w 1950"/>
                <a:gd name="T85" fmla="*/ 682 h 1194"/>
                <a:gd name="T86" fmla="*/ 1706 w 1950"/>
                <a:gd name="T87" fmla="*/ 676 h 1194"/>
                <a:gd name="T88" fmla="*/ 1794 w 1950"/>
                <a:gd name="T89" fmla="*/ 616 h 1194"/>
                <a:gd name="T90" fmla="*/ 1848 w 1950"/>
                <a:gd name="T91" fmla="*/ 632 h 1194"/>
                <a:gd name="T92" fmla="*/ 1926 w 1950"/>
                <a:gd name="T93" fmla="*/ 788 h 1194"/>
                <a:gd name="T94" fmla="*/ 1930 w 1950"/>
                <a:gd name="T95" fmla="*/ 878 h 1194"/>
                <a:gd name="T96" fmla="*/ 1940 w 1950"/>
                <a:gd name="T97" fmla="*/ 976 h 1194"/>
                <a:gd name="T98" fmla="*/ 1930 w 1950"/>
                <a:gd name="T99" fmla="*/ 1002 h 1194"/>
                <a:gd name="T100" fmla="*/ 1872 w 1950"/>
                <a:gd name="T101" fmla="*/ 1006 h 1194"/>
                <a:gd name="T102" fmla="*/ 1866 w 1950"/>
                <a:gd name="T103" fmla="*/ 1096 h 1194"/>
                <a:gd name="T104" fmla="*/ 1772 w 1950"/>
                <a:gd name="T105" fmla="*/ 1052 h 1194"/>
                <a:gd name="T106" fmla="*/ 1744 w 1950"/>
                <a:gd name="T107" fmla="*/ 1124 h 1194"/>
                <a:gd name="T108" fmla="*/ 1696 w 1950"/>
                <a:gd name="T109" fmla="*/ 1086 h 1194"/>
                <a:gd name="T110" fmla="*/ 1594 w 1950"/>
                <a:gd name="T111" fmla="*/ 1048 h 1194"/>
                <a:gd name="T112" fmla="*/ 1498 w 1950"/>
                <a:gd name="T113" fmla="*/ 1102 h 1194"/>
                <a:gd name="T114" fmla="*/ 1430 w 1950"/>
                <a:gd name="T115" fmla="*/ 1144 h 1194"/>
                <a:gd name="T116" fmla="*/ 1342 w 1950"/>
                <a:gd name="T117" fmla="*/ 1194 h 119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950" h="1194">
                  <a:moveTo>
                    <a:pt x="1342" y="1194"/>
                  </a:moveTo>
                  <a:lnTo>
                    <a:pt x="1342" y="1194"/>
                  </a:lnTo>
                  <a:lnTo>
                    <a:pt x="1336" y="1192"/>
                  </a:lnTo>
                  <a:lnTo>
                    <a:pt x="1324" y="1188"/>
                  </a:lnTo>
                  <a:lnTo>
                    <a:pt x="1298" y="1186"/>
                  </a:lnTo>
                  <a:lnTo>
                    <a:pt x="1258" y="1186"/>
                  </a:lnTo>
                  <a:lnTo>
                    <a:pt x="1244" y="1192"/>
                  </a:lnTo>
                  <a:lnTo>
                    <a:pt x="1226" y="1188"/>
                  </a:lnTo>
                  <a:lnTo>
                    <a:pt x="1216" y="1184"/>
                  </a:lnTo>
                  <a:lnTo>
                    <a:pt x="1212" y="1182"/>
                  </a:lnTo>
                  <a:lnTo>
                    <a:pt x="1210" y="1180"/>
                  </a:lnTo>
                  <a:lnTo>
                    <a:pt x="1210" y="1172"/>
                  </a:lnTo>
                  <a:lnTo>
                    <a:pt x="1214" y="1164"/>
                  </a:lnTo>
                  <a:lnTo>
                    <a:pt x="1218" y="1156"/>
                  </a:lnTo>
                  <a:lnTo>
                    <a:pt x="1224" y="1146"/>
                  </a:lnTo>
                  <a:lnTo>
                    <a:pt x="1228" y="1136"/>
                  </a:lnTo>
                  <a:lnTo>
                    <a:pt x="1228" y="1114"/>
                  </a:lnTo>
                  <a:lnTo>
                    <a:pt x="1216" y="1108"/>
                  </a:lnTo>
                  <a:lnTo>
                    <a:pt x="1206" y="1104"/>
                  </a:lnTo>
                  <a:lnTo>
                    <a:pt x="1200" y="1100"/>
                  </a:lnTo>
                  <a:lnTo>
                    <a:pt x="1194" y="1094"/>
                  </a:lnTo>
                  <a:lnTo>
                    <a:pt x="1192" y="1088"/>
                  </a:lnTo>
                  <a:lnTo>
                    <a:pt x="1190" y="1082"/>
                  </a:lnTo>
                  <a:lnTo>
                    <a:pt x="1186" y="1068"/>
                  </a:lnTo>
                  <a:lnTo>
                    <a:pt x="1180" y="1058"/>
                  </a:lnTo>
                  <a:lnTo>
                    <a:pt x="1152" y="1058"/>
                  </a:lnTo>
                  <a:lnTo>
                    <a:pt x="1128" y="1052"/>
                  </a:lnTo>
                  <a:lnTo>
                    <a:pt x="1112" y="1028"/>
                  </a:lnTo>
                  <a:lnTo>
                    <a:pt x="1092" y="1022"/>
                  </a:lnTo>
                  <a:lnTo>
                    <a:pt x="1074" y="1014"/>
                  </a:lnTo>
                  <a:lnTo>
                    <a:pt x="1060" y="1006"/>
                  </a:lnTo>
                  <a:lnTo>
                    <a:pt x="1050" y="1000"/>
                  </a:lnTo>
                  <a:lnTo>
                    <a:pt x="1038" y="994"/>
                  </a:lnTo>
                  <a:lnTo>
                    <a:pt x="1002" y="994"/>
                  </a:lnTo>
                  <a:lnTo>
                    <a:pt x="992" y="1002"/>
                  </a:lnTo>
                  <a:lnTo>
                    <a:pt x="982" y="1012"/>
                  </a:lnTo>
                  <a:lnTo>
                    <a:pt x="970" y="1022"/>
                  </a:lnTo>
                  <a:lnTo>
                    <a:pt x="956" y="1028"/>
                  </a:lnTo>
                  <a:lnTo>
                    <a:pt x="944" y="1040"/>
                  </a:lnTo>
                  <a:lnTo>
                    <a:pt x="936" y="1056"/>
                  </a:lnTo>
                  <a:lnTo>
                    <a:pt x="932" y="1076"/>
                  </a:lnTo>
                  <a:lnTo>
                    <a:pt x="928" y="1096"/>
                  </a:lnTo>
                  <a:lnTo>
                    <a:pt x="912" y="1092"/>
                  </a:lnTo>
                  <a:lnTo>
                    <a:pt x="906" y="1090"/>
                  </a:lnTo>
                  <a:lnTo>
                    <a:pt x="902" y="1086"/>
                  </a:lnTo>
                  <a:lnTo>
                    <a:pt x="896" y="1076"/>
                  </a:lnTo>
                  <a:lnTo>
                    <a:pt x="894" y="1066"/>
                  </a:lnTo>
                  <a:lnTo>
                    <a:pt x="894" y="1054"/>
                  </a:lnTo>
                  <a:lnTo>
                    <a:pt x="898" y="1042"/>
                  </a:lnTo>
                  <a:lnTo>
                    <a:pt x="902" y="1030"/>
                  </a:lnTo>
                  <a:lnTo>
                    <a:pt x="908" y="1020"/>
                  </a:lnTo>
                  <a:lnTo>
                    <a:pt x="908" y="1004"/>
                  </a:lnTo>
                  <a:lnTo>
                    <a:pt x="894" y="996"/>
                  </a:lnTo>
                  <a:lnTo>
                    <a:pt x="886" y="992"/>
                  </a:lnTo>
                  <a:lnTo>
                    <a:pt x="872" y="992"/>
                  </a:lnTo>
                  <a:lnTo>
                    <a:pt x="822" y="1002"/>
                  </a:lnTo>
                  <a:lnTo>
                    <a:pt x="802" y="1008"/>
                  </a:lnTo>
                  <a:lnTo>
                    <a:pt x="782" y="1018"/>
                  </a:lnTo>
                  <a:lnTo>
                    <a:pt x="772" y="1016"/>
                  </a:lnTo>
                  <a:lnTo>
                    <a:pt x="762" y="1014"/>
                  </a:lnTo>
                  <a:lnTo>
                    <a:pt x="754" y="1010"/>
                  </a:lnTo>
                  <a:lnTo>
                    <a:pt x="748" y="1006"/>
                  </a:lnTo>
                  <a:lnTo>
                    <a:pt x="736" y="994"/>
                  </a:lnTo>
                  <a:lnTo>
                    <a:pt x="728" y="982"/>
                  </a:lnTo>
                  <a:lnTo>
                    <a:pt x="714" y="966"/>
                  </a:lnTo>
                  <a:lnTo>
                    <a:pt x="634" y="966"/>
                  </a:lnTo>
                  <a:lnTo>
                    <a:pt x="626" y="960"/>
                  </a:lnTo>
                  <a:lnTo>
                    <a:pt x="620" y="954"/>
                  </a:lnTo>
                  <a:lnTo>
                    <a:pt x="612" y="938"/>
                  </a:lnTo>
                  <a:lnTo>
                    <a:pt x="606" y="922"/>
                  </a:lnTo>
                  <a:lnTo>
                    <a:pt x="600" y="908"/>
                  </a:lnTo>
                  <a:lnTo>
                    <a:pt x="584" y="904"/>
                  </a:lnTo>
                  <a:lnTo>
                    <a:pt x="580" y="900"/>
                  </a:lnTo>
                  <a:lnTo>
                    <a:pt x="576" y="894"/>
                  </a:lnTo>
                  <a:lnTo>
                    <a:pt x="554" y="878"/>
                  </a:lnTo>
                  <a:lnTo>
                    <a:pt x="514" y="864"/>
                  </a:lnTo>
                  <a:lnTo>
                    <a:pt x="500" y="852"/>
                  </a:lnTo>
                  <a:lnTo>
                    <a:pt x="492" y="842"/>
                  </a:lnTo>
                  <a:lnTo>
                    <a:pt x="486" y="832"/>
                  </a:lnTo>
                  <a:lnTo>
                    <a:pt x="482" y="824"/>
                  </a:lnTo>
                  <a:lnTo>
                    <a:pt x="480" y="816"/>
                  </a:lnTo>
                  <a:lnTo>
                    <a:pt x="480" y="808"/>
                  </a:lnTo>
                  <a:lnTo>
                    <a:pt x="478" y="784"/>
                  </a:lnTo>
                  <a:lnTo>
                    <a:pt x="468" y="764"/>
                  </a:lnTo>
                  <a:lnTo>
                    <a:pt x="424" y="766"/>
                  </a:lnTo>
                  <a:lnTo>
                    <a:pt x="406" y="758"/>
                  </a:lnTo>
                  <a:lnTo>
                    <a:pt x="400" y="754"/>
                  </a:lnTo>
                  <a:lnTo>
                    <a:pt x="396" y="750"/>
                  </a:lnTo>
                  <a:lnTo>
                    <a:pt x="392" y="740"/>
                  </a:lnTo>
                  <a:lnTo>
                    <a:pt x="390" y="726"/>
                  </a:lnTo>
                  <a:lnTo>
                    <a:pt x="380" y="716"/>
                  </a:lnTo>
                  <a:lnTo>
                    <a:pt x="372" y="710"/>
                  </a:lnTo>
                  <a:lnTo>
                    <a:pt x="358" y="700"/>
                  </a:lnTo>
                  <a:lnTo>
                    <a:pt x="318" y="666"/>
                  </a:lnTo>
                  <a:lnTo>
                    <a:pt x="284" y="610"/>
                  </a:lnTo>
                  <a:lnTo>
                    <a:pt x="260" y="610"/>
                  </a:lnTo>
                  <a:lnTo>
                    <a:pt x="252" y="612"/>
                  </a:lnTo>
                  <a:lnTo>
                    <a:pt x="242" y="616"/>
                  </a:lnTo>
                  <a:lnTo>
                    <a:pt x="230" y="622"/>
                  </a:lnTo>
                  <a:lnTo>
                    <a:pt x="218" y="630"/>
                  </a:lnTo>
                  <a:lnTo>
                    <a:pt x="182" y="630"/>
                  </a:lnTo>
                  <a:lnTo>
                    <a:pt x="170" y="620"/>
                  </a:lnTo>
                  <a:lnTo>
                    <a:pt x="162" y="612"/>
                  </a:lnTo>
                  <a:lnTo>
                    <a:pt x="156" y="602"/>
                  </a:lnTo>
                  <a:lnTo>
                    <a:pt x="150" y="592"/>
                  </a:lnTo>
                  <a:lnTo>
                    <a:pt x="144" y="572"/>
                  </a:lnTo>
                  <a:lnTo>
                    <a:pt x="142" y="552"/>
                  </a:lnTo>
                  <a:lnTo>
                    <a:pt x="112" y="506"/>
                  </a:lnTo>
                  <a:lnTo>
                    <a:pt x="100" y="494"/>
                  </a:lnTo>
                  <a:lnTo>
                    <a:pt x="88" y="486"/>
                  </a:lnTo>
                  <a:lnTo>
                    <a:pt x="74" y="478"/>
                  </a:lnTo>
                  <a:lnTo>
                    <a:pt x="62" y="472"/>
                  </a:lnTo>
                  <a:lnTo>
                    <a:pt x="36" y="462"/>
                  </a:lnTo>
                  <a:lnTo>
                    <a:pt x="12" y="454"/>
                  </a:lnTo>
                  <a:lnTo>
                    <a:pt x="4" y="448"/>
                  </a:lnTo>
                  <a:lnTo>
                    <a:pt x="0" y="442"/>
                  </a:lnTo>
                  <a:lnTo>
                    <a:pt x="0" y="436"/>
                  </a:lnTo>
                  <a:lnTo>
                    <a:pt x="0" y="430"/>
                  </a:lnTo>
                  <a:lnTo>
                    <a:pt x="2" y="420"/>
                  </a:lnTo>
                  <a:lnTo>
                    <a:pt x="8" y="412"/>
                  </a:lnTo>
                  <a:lnTo>
                    <a:pt x="14" y="406"/>
                  </a:lnTo>
                  <a:lnTo>
                    <a:pt x="18" y="400"/>
                  </a:lnTo>
                  <a:lnTo>
                    <a:pt x="22" y="388"/>
                  </a:lnTo>
                  <a:lnTo>
                    <a:pt x="26" y="316"/>
                  </a:lnTo>
                  <a:lnTo>
                    <a:pt x="18" y="296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6" y="284"/>
                  </a:lnTo>
                  <a:lnTo>
                    <a:pt x="20" y="282"/>
                  </a:lnTo>
                  <a:lnTo>
                    <a:pt x="36" y="280"/>
                  </a:lnTo>
                  <a:lnTo>
                    <a:pt x="48" y="288"/>
                  </a:lnTo>
                  <a:lnTo>
                    <a:pt x="54" y="300"/>
                  </a:lnTo>
                  <a:lnTo>
                    <a:pt x="58" y="308"/>
                  </a:lnTo>
                  <a:lnTo>
                    <a:pt x="64" y="314"/>
                  </a:lnTo>
                  <a:lnTo>
                    <a:pt x="70" y="318"/>
                  </a:lnTo>
                  <a:lnTo>
                    <a:pt x="78" y="320"/>
                  </a:lnTo>
                  <a:lnTo>
                    <a:pt x="86" y="316"/>
                  </a:lnTo>
                  <a:lnTo>
                    <a:pt x="94" y="308"/>
                  </a:lnTo>
                  <a:lnTo>
                    <a:pt x="104" y="280"/>
                  </a:lnTo>
                  <a:lnTo>
                    <a:pt x="98" y="216"/>
                  </a:lnTo>
                  <a:lnTo>
                    <a:pt x="80" y="166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8" y="126"/>
                  </a:lnTo>
                  <a:lnTo>
                    <a:pt x="80" y="118"/>
                  </a:lnTo>
                  <a:lnTo>
                    <a:pt x="84" y="112"/>
                  </a:lnTo>
                  <a:lnTo>
                    <a:pt x="90" y="104"/>
                  </a:lnTo>
                  <a:lnTo>
                    <a:pt x="98" y="98"/>
                  </a:lnTo>
                  <a:lnTo>
                    <a:pt x="108" y="82"/>
                  </a:lnTo>
                  <a:lnTo>
                    <a:pt x="146" y="98"/>
                  </a:lnTo>
                  <a:lnTo>
                    <a:pt x="182" y="98"/>
                  </a:lnTo>
                  <a:lnTo>
                    <a:pt x="190" y="92"/>
                  </a:lnTo>
                  <a:lnTo>
                    <a:pt x="198" y="86"/>
                  </a:lnTo>
                  <a:lnTo>
                    <a:pt x="206" y="80"/>
                  </a:lnTo>
                  <a:lnTo>
                    <a:pt x="216" y="72"/>
                  </a:lnTo>
                  <a:lnTo>
                    <a:pt x="226" y="48"/>
                  </a:lnTo>
                  <a:lnTo>
                    <a:pt x="238" y="30"/>
                  </a:lnTo>
                  <a:lnTo>
                    <a:pt x="244" y="22"/>
                  </a:lnTo>
                  <a:lnTo>
                    <a:pt x="254" y="14"/>
                  </a:lnTo>
                  <a:lnTo>
                    <a:pt x="276" y="0"/>
                  </a:lnTo>
                  <a:lnTo>
                    <a:pt x="286" y="0"/>
                  </a:lnTo>
                  <a:lnTo>
                    <a:pt x="304" y="6"/>
                  </a:lnTo>
                  <a:lnTo>
                    <a:pt x="350" y="34"/>
                  </a:lnTo>
                  <a:lnTo>
                    <a:pt x="352" y="42"/>
                  </a:lnTo>
                  <a:lnTo>
                    <a:pt x="356" y="48"/>
                  </a:lnTo>
                  <a:lnTo>
                    <a:pt x="362" y="50"/>
                  </a:lnTo>
                  <a:lnTo>
                    <a:pt x="368" y="50"/>
                  </a:lnTo>
                  <a:lnTo>
                    <a:pt x="386" y="48"/>
                  </a:lnTo>
                  <a:lnTo>
                    <a:pt x="402" y="42"/>
                  </a:lnTo>
                  <a:lnTo>
                    <a:pt x="438" y="36"/>
                  </a:lnTo>
                  <a:lnTo>
                    <a:pt x="454" y="20"/>
                  </a:lnTo>
                  <a:lnTo>
                    <a:pt x="458" y="14"/>
                  </a:lnTo>
                  <a:lnTo>
                    <a:pt x="464" y="10"/>
                  </a:lnTo>
                  <a:lnTo>
                    <a:pt x="470" y="10"/>
                  </a:lnTo>
                  <a:lnTo>
                    <a:pt x="476" y="10"/>
                  </a:lnTo>
                  <a:lnTo>
                    <a:pt x="486" y="14"/>
                  </a:lnTo>
                  <a:lnTo>
                    <a:pt x="496" y="22"/>
                  </a:lnTo>
                  <a:lnTo>
                    <a:pt x="498" y="38"/>
                  </a:lnTo>
                  <a:lnTo>
                    <a:pt x="498" y="44"/>
                  </a:lnTo>
                  <a:lnTo>
                    <a:pt x="500" y="48"/>
                  </a:lnTo>
                  <a:lnTo>
                    <a:pt x="510" y="56"/>
                  </a:lnTo>
                  <a:lnTo>
                    <a:pt x="528" y="68"/>
                  </a:lnTo>
                  <a:lnTo>
                    <a:pt x="564" y="82"/>
                  </a:lnTo>
                  <a:lnTo>
                    <a:pt x="594" y="82"/>
                  </a:lnTo>
                  <a:lnTo>
                    <a:pt x="608" y="76"/>
                  </a:lnTo>
                  <a:lnTo>
                    <a:pt x="622" y="72"/>
                  </a:lnTo>
                  <a:lnTo>
                    <a:pt x="638" y="68"/>
                  </a:lnTo>
                  <a:lnTo>
                    <a:pt x="658" y="66"/>
                  </a:lnTo>
                  <a:lnTo>
                    <a:pt x="678" y="56"/>
                  </a:lnTo>
                  <a:lnTo>
                    <a:pt x="686" y="54"/>
                  </a:lnTo>
                  <a:lnTo>
                    <a:pt x="694" y="54"/>
                  </a:lnTo>
                  <a:lnTo>
                    <a:pt x="700" y="54"/>
                  </a:lnTo>
                  <a:lnTo>
                    <a:pt x="710" y="56"/>
                  </a:lnTo>
                  <a:lnTo>
                    <a:pt x="734" y="68"/>
                  </a:lnTo>
                  <a:lnTo>
                    <a:pt x="776" y="68"/>
                  </a:lnTo>
                  <a:lnTo>
                    <a:pt x="784" y="60"/>
                  </a:lnTo>
                  <a:lnTo>
                    <a:pt x="788" y="54"/>
                  </a:lnTo>
                  <a:lnTo>
                    <a:pt x="794" y="48"/>
                  </a:lnTo>
                  <a:lnTo>
                    <a:pt x="804" y="44"/>
                  </a:lnTo>
                  <a:lnTo>
                    <a:pt x="824" y="28"/>
                  </a:lnTo>
                  <a:lnTo>
                    <a:pt x="834" y="22"/>
                  </a:lnTo>
                  <a:lnTo>
                    <a:pt x="844" y="18"/>
                  </a:lnTo>
                  <a:lnTo>
                    <a:pt x="854" y="18"/>
                  </a:lnTo>
                  <a:lnTo>
                    <a:pt x="866" y="18"/>
                  </a:lnTo>
                  <a:lnTo>
                    <a:pt x="882" y="24"/>
                  </a:lnTo>
                  <a:lnTo>
                    <a:pt x="898" y="30"/>
                  </a:lnTo>
                  <a:lnTo>
                    <a:pt x="926" y="30"/>
                  </a:lnTo>
                  <a:lnTo>
                    <a:pt x="956" y="26"/>
                  </a:lnTo>
                  <a:lnTo>
                    <a:pt x="986" y="24"/>
                  </a:lnTo>
                  <a:lnTo>
                    <a:pt x="1018" y="24"/>
                  </a:lnTo>
                  <a:lnTo>
                    <a:pt x="1046" y="38"/>
                  </a:lnTo>
                  <a:lnTo>
                    <a:pt x="1060" y="52"/>
                  </a:lnTo>
                  <a:lnTo>
                    <a:pt x="1072" y="60"/>
                  </a:lnTo>
                  <a:lnTo>
                    <a:pt x="1086" y="66"/>
                  </a:lnTo>
                  <a:lnTo>
                    <a:pt x="1088" y="90"/>
                  </a:lnTo>
                  <a:lnTo>
                    <a:pt x="1096" y="100"/>
                  </a:lnTo>
                  <a:lnTo>
                    <a:pt x="1106" y="114"/>
                  </a:lnTo>
                  <a:lnTo>
                    <a:pt x="1110" y="122"/>
                  </a:lnTo>
                  <a:lnTo>
                    <a:pt x="1112" y="130"/>
                  </a:lnTo>
                  <a:lnTo>
                    <a:pt x="1112" y="140"/>
                  </a:lnTo>
                  <a:lnTo>
                    <a:pt x="1110" y="152"/>
                  </a:lnTo>
                  <a:lnTo>
                    <a:pt x="1092" y="182"/>
                  </a:lnTo>
                  <a:lnTo>
                    <a:pt x="1092" y="220"/>
                  </a:lnTo>
                  <a:lnTo>
                    <a:pt x="1094" y="246"/>
                  </a:lnTo>
                  <a:lnTo>
                    <a:pt x="1096" y="270"/>
                  </a:lnTo>
                  <a:lnTo>
                    <a:pt x="1096" y="294"/>
                  </a:lnTo>
                  <a:lnTo>
                    <a:pt x="1100" y="320"/>
                  </a:lnTo>
                  <a:lnTo>
                    <a:pt x="1104" y="344"/>
                  </a:lnTo>
                  <a:lnTo>
                    <a:pt x="1112" y="368"/>
                  </a:lnTo>
                  <a:lnTo>
                    <a:pt x="1118" y="378"/>
                  </a:lnTo>
                  <a:lnTo>
                    <a:pt x="1126" y="390"/>
                  </a:lnTo>
                  <a:lnTo>
                    <a:pt x="1134" y="402"/>
                  </a:lnTo>
                  <a:lnTo>
                    <a:pt x="1144" y="412"/>
                  </a:lnTo>
                  <a:lnTo>
                    <a:pt x="1166" y="426"/>
                  </a:lnTo>
                  <a:lnTo>
                    <a:pt x="1178" y="432"/>
                  </a:lnTo>
                  <a:lnTo>
                    <a:pt x="1192" y="440"/>
                  </a:lnTo>
                  <a:lnTo>
                    <a:pt x="1236" y="446"/>
                  </a:lnTo>
                  <a:lnTo>
                    <a:pt x="1244" y="460"/>
                  </a:lnTo>
                  <a:lnTo>
                    <a:pt x="1254" y="472"/>
                  </a:lnTo>
                  <a:lnTo>
                    <a:pt x="1266" y="482"/>
                  </a:lnTo>
                  <a:lnTo>
                    <a:pt x="1278" y="490"/>
                  </a:lnTo>
                  <a:lnTo>
                    <a:pt x="1292" y="496"/>
                  </a:lnTo>
                  <a:lnTo>
                    <a:pt x="1308" y="502"/>
                  </a:lnTo>
                  <a:lnTo>
                    <a:pt x="1324" y="506"/>
                  </a:lnTo>
                  <a:lnTo>
                    <a:pt x="1344" y="510"/>
                  </a:lnTo>
                  <a:lnTo>
                    <a:pt x="1360" y="522"/>
                  </a:lnTo>
                  <a:lnTo>
                    <a:pt x="1376" y="534"/>
                  </a:lnTo>
                  <a:lnTo>
                    <a:pt x="1384" y="538"/>
                  </a:lnTo>
                  <a:lnTo>
                    <a:pt x="1394" y="542"/>
                  </a:lnTo>
                  <a:lnTo>
                    <a:pt x="1406" y="546"/>
                  </a:lnTo>
                  <a:lnTo>
                    <a:pt x="1420" y="548"/>
                  </a:lnTo>
                  <a:lnTo>
                    <a:pt x="1528" y="546"/>
                  </a:lnTo>
                  <a:lnTo>
                    <a:pt x="1552" y="554"/>
                  </a:lnTo>
                  <a:lnTo>
                    <a:pt x="1586" y="576"/>
                  </a:lnTo>
                  <a:lnTo>
                    <a:pt x="1606" y="622"/>
                  </a:lnTo>
                  <a:lnTo>
                    <a:pt x="1610" y="640"/>
                  </a:lnTo>
                  <a:lnTo>
                    <a:pt x="1616" y="652"/>
                  </a:lnTo>
                  <a:lnTo>
                    <a:pt x="1626" y="664"/>
                  </a:lnTo>
                  <a:lnTo>
                    <a:pt x="1644" y="682"/>
                  </a:lnTo>
                  <a:lnTo>
                    <a:pt x="1666" y="682"/>
                  </a:lnTo>
                  <a:lnTo>
                    <a:pt x="1678" y="664"/>
                  </a:lnTo>
                  <a:lnTo>
                    <a:pt x="1696" y="662"/>
                  </a:lnTo>
                  <a:lnTo>
                    <a:pt x="1698" y="666"/>
                  </a:lnTo>
                  <a:lnTo>
                    <a:pt x="1698" y="670"/>
                  </a:lnTo>
                  <a:lnTo>
                    <a:pt x="1706" y="676"/>
                  </a:lnTo>
                  <a:lnTo>
                    <a:pt x="1716" y="680"/>
                  </a:lnTo>
                  <a:lnTo>
                    <a:pt x="1728" y="682"/>
                  </a:lnTo>
                  <a:lnTo>
                    <a:pt x="1764" y="660"/>
                  </a:lnTo>
                  <a:lnTo>
                    <a:pt x="1774" y="646"/>
                  </a:lnTo>
                  <a:lnTo>
                    <a:pt x="1784" y="632"/>
                  </a:lnTo>
                  <a:lnTo>
                    <a:pt x="1794" y="616"/>
                  </a:lnTo>
                  <a:lnTo>
                    <a:pt x="1804" y="604"/>
                  </a:lnTo>
                  <a:lnTo>
                    <a:pt x="1808" y="602"/>
                  </a:lnTo>
                  <a:lnTo>
                    <a:pt x="1814" y="610"/>
                  </a:lnTo>
                  <a:lnTo>
                    <a:pt x="1824" y="616"/>
                  </a:lnTo>
                  <a:lnTo>
                    <a:pt x="1848" y="632"/>
                  </a:lnTo>
                  <a:lnTo>
                    <a:pt x="1850" y="642"/>
                  </a:lnTo>
                  <a:lnTo>
                    <a:pt x="1856" y="654"/>
                  </a:lnTo>
                  <a:lnTo>
                    <a:pt x="1868" y="676"/>
                  </a:lnTo>
                  <a:lnTo>
                    <a:pt x="1886" y="698"/>
                  </a:lnTo>
                  <a:lnTo>
                    <a:pt x="1906" y="722"/>
                  </a:lnTo>
                  <a:lnTo>
                    <a:pt x="1926" y="788"/>
                  </a:lnTo>
                  <a:lnTo>
                    <a:pt x="1934" y="800"/>
                  </a:lnTo>
                  <a:lnTo>
                    <a:pt x="1942" y="814"/>
                  </a:lnTo>
                  <a:lnTo>
                    <a:pt x="1948" y="830"/>
                  </a:lnTo>
                  <a:lnTo>
                    <a:pt x="1950" y="840"/>
                  </a:lnTo>
                  <a:lnTo>
                    <a:pt x="1950" y="850"/>
                  </a:lnTo>
                  <a:lnTo>
                    <a:pt x="1938" y="866"/>
                  </a:lnTo>
                  <a:lnTo>
                    <a:pt x="1930" y="878"/>
                  </a:lnTo>
                  <a:lnTo>
                    <a:pt x="1928" y="892"/>
                  </a:lnTo>
                  <a:lnTo>
                    <a:pt x="1928" y="918"/>
                  </a:lnTo>
                  <a:lnTo>
                    <a:pt x="1932" y="932"/>
                  </a:lnTo>
                  <a:lnTo>
                    <a:pt x="1938" y="948"/>
                  </a:lnTo>
                  <a:lnTo>
                    <a:pt x="1940" y="958"/>
                  </a:lnTo>
                  <a:lnTo>
                    <a:pt x="1942" y="966"/>
                  </a:lnTo>
                  <a:lnTo>
                    <a:pt x="1940" y="976"/>
                  </a:lnTo>
                  <a:lnTo>
                    <a:pt x="1938" y="986"/>
                  </a:lnTo>
                  <a:lnTo>
                    <a:pt x="1938" y="1008"/>
                  </a:lnTo>
                  <a:lnTo>
                    <a:pt x="1932" y="1008"/>
                  </a:lnTo>
                  <a:lnTo>
                    <a:pt x="1932" y="1004"/>
                  </a:lnTo>
                  <a:lnTo>
                    <a:pt x="1930" y="1002"/>
                  </a:lnTo>
                  <a:lnTo>
                    <a:pt x="1924" y="996"/>
                  </a:lnTo>
                  <a:lnTo>
                    <a:pt x="1918" y="992"/>
                  </a:lnTo>
                  <a:lnTo>
                    <a:pt x="1912" y="988"/>
                  </a:lnTo>
                  <a:lnTo>
                    <a:pt x="1896" y="990"/>
                  </a:lnTo>
                  <a:lnTo>
                    <a:pt x="1886" y="994"/>
                  </a:lnTo>
                  <a:lnTo>
                    <a:pt x="1880" y="998"/>
                  </a:lnTo>
                  <a:lnTo>
                    <a:pt x="1872" y="1006"/>
                  </a:lnTo>
                  <a:lnTo>
                    <a:pt x="1872" y="1018"/>
                  </a:lnTo>
                  <a:lnTo>
                    <a:pt x="1876" y="1032"/>
                  </a:lnTo>
                  <a:lnTo>
                    <a:pt x="1882" y="1066"/>
                  </a:lnTo>
                  <a:lnTo>
                    <a:pt x="1880" y="1092"/>
                  </a:lnTo>
                  <a:lnTo>
                    <a:pt x="1866" y="1096"/>
                  </a:lnTo>
                  <a:lnTo>
                    <a:pt x="1842" y="1096"/>
                  </a:lnTo>
                  <a:lnTo>
                    <a:pt x="1810" y="1054"/>
                  </a:lnTo>
                  <a:lnTo>
                    <a:pt x="1796" y="1050"/>
                  </a:lnTo>
                  <a:lnTo>
                    <a:pt x="1782" y="1048"/>
                  </a:lnTo>
                  <a:lnTo>
                    <a:pt x="1772" y="1052"/>
                  </a:lnTo>
                  <a:lnTo>
                    <a:pt x="1762" y="1058"/>
                  </a:lnTo>
                  <a:lnTo>
                    <a:pt x="1756" y="1068"/>
                  </a:lnTo>
                  <a:lnTo>
                    <a:pt x="1752" y="1078"/>
                  </a:lnTo>
                  <a:lnTo>
                    <a:pt x="1752" y="1092"/>
                  </a:lnTo>
                  <a:lnTo>
                    <a:pt x="1754" y="1108"/>
                  </a:lnTo>
                  <a:lnTo>
                    <a:pt x="1748" y="1116"/>
                  </a:lnTo>
                  <a:lnTo>
                    <a:pt x="1744" y="1124"/>
                  </a:lnTo>
                  <a:lnTo>
                    <a:pt x="1730" y="1122"/>
                  </a:lnTo>
                  <a:lnTo>
                    <a:pt x="1718" y="1118"/>
                  </a:lnTo>
                  <a:lnTo>
                    <a:pt x="1706" y="1112"/>
                  </a:lnTo>
                  <a:lnTo>
                    <a:pt x="1700" y="1108"/>
                  </a:lnTo>
                  <a:lnTo>
                    <a:pt x="1696" y="1086"/>
                  </a:lnTo>
                  <a:lnTo>
                    <a:pt x="1678" y="1076"/>
                  </a:lnTo>
                  <a:lnTo>
                    <a:pt x="1660" y="1070"/>
                  </a:lnTo>
                  <a:lnTo>
                    <a:pt x="1632" y="1060"/>
                  </a:lnTo>
                  <a:lnTo>
                    <a:pt x="1620" y="1046"/>
                  </a:lnTo>
                  <a:lnTo>
                    <a:pt x="1600" y="1046"/>
                  </a:lnTo>
                  <a:lnTo>
                    <a:pt x="1594" y="1048"/>
                  </a:lnTo>
                  <a:lnTo>
                    <a:pt x="1588" y="1050"/>
                  </a:lnTo>
                  <a:lnTo>
                    <a:pt x="1580" y="1058"/>
                  </a:lnTo>
                  <a:lnTo>
                    <a:pt x="1566" y="1070"/>
                  </a:lnTo>
                  <a:lnTo>
                    <a:pt x="1522" y="1094"/>
                  </a:lnTo>
                  <a:lnTo>
                    <a:pt x="1504" y="1100"/>
                  </a:lnTo>
                  <a:lnTo>
                    <a:pt x="1498" y="1102"/>
                  </a:lnTo>
                  <a:lnTo>
                    <a:pt x="1492" y="1106"/>
                  </a:lnTo>
                  <a:lnTo>
                    <a:pt x="1486" y="1116"/>
                  </a:lnTo>
                  <a:lnTo>
                    <a:pt x="1474" y="1132"/>
                  </a:lnTo>
                  <a:lnTo>
                    <a:pt x="1450" y="1134"/>
                  </a:lnTo>
                  <a:lnTo>
                    <a:pt x="1442" y="1138"/>
                  </a:lnTo>
                  <a:lnTo>
                    <a:pt x="1436" y="1140"/>
                  </a:lnTo>
                  <a:lnTo>
                    <a:pt x="1430" y="1144"/>
                  </a:lnTo>
                  <a:lnTo>
                    <a:pt x="1424" y="1150"/>
                  </a:lnTo>
                  <a:lnTo>
                    <a:pt x="1410" y="1170"/>
                  </a:lnTo>
                  <a:lnTo>
                    <a:pt x="1400" y="1178"/>
                  </a:lnTo>
                  <a:lnTo>
                    <a:pt x="1382" y="1182"/>
                  </a:lnTo>
                  <a:lnTo>
                    <a:pt x="1368" y="1186"/>
                  </a:lnTo>
                  <a:lnTo>
                    <a:pt x="1342" y="119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Freeform 21"/>
            <p:cNvSpPr/>
            <p:nvPr/>
          </p:nvSpPr>
          <p:spPr bwMode="auto">
            <a:xfrm>
              <a:off x="6962775" y="4486276"/>
              <a:ext cx="577850" cy="571500"/>
            </a:xfrm>
            <a:custGeom>
              <a:avLst/>
              <a:gdLst>
                <a:gd name="T0" fmla="*/ 138 w 364"/>
                <a:gd name="T1" fmla="*/ 356 h 360"/>
                <a:gd name="T2" fmla="*/ 108 w 364"/>
                <a:gd name="T3" fmla="*/ 340 h 360"/>
                <a:gd name="T4" fmla="*/ 86 w 364"/>
                <a:gd name="T5" fmla="*/ 274 h 360"/>
                <a:gd name="T6" fmla="*/ 48 w 364"/>
                <a:gd name="T7" fmla="*/ 256 h 360"/>
                <a:gd name="T8" fmla="*/ 46 w 364"/>
                <a:gd name="T9" fmla="*/ 226 h 360"/>
                <a:gd name="T10" fmla="*/ 24 w 364"/>
                <a:gd name="T11" fmla="*/ 188 h 360"/>
                <a:gd name="T12" fmla="*/ 0 w 364"/>
                <a:gd name="T13" fmla="*/ 162 h 360"/>
                <a:gd name="T14" fmla="*/ 10 w 364"/>
                <a:gd name="T15" fmla="*/ 140 h 360"/>
                <a:gd name="T16" fmla="*/ 26 w 364"/>
                <a:gd name="T17" fmla="*/ 122 h 360"/>
                <a:gd name="T18" fmla="*/ 32 w 364"/>
                <a:gd name="T19" fmla="*/ 104 h 360"/>
                <a:gd name="T20" fmla="*/ 58 w 364"/>
                <a:gd name="T21" fmla="*/ 88 h 360"/>
                <a:gd name="T22" fmla="*/ 70 w 364"/>
                <a:gd name="T23" fmla="*/ 68 h 360"/>
                <a:gd name="T24" fmla="*/ 72 w 364"/>
                <a:gd name="T25" fmla="*/ 16 h 360"/>
                <a:gd name="T26" fmla="*/ 90 w 364"/>
                <a:gd name="T27" fmla="*/ 8 h 360"/>
                <a:gd name="T28" fmla="*/ 106 w 364"/>
                <a:gd name="T29" fmla="*/ 6 h 360"/>
                <a:gd name="T30" fmla="*/ 140 w 364"/>
                <a:gd name="T31" fmla="*/ 10 h 360"/>
                <a:gd name="T32" fmla="*/ 152 w 364"/>
                <a:gd name="T33" fmla="*/ 2 h 360"/>
                <a:gd name="T34" fmla="*/ 186 w 364"/>
                <a:gd name="T35" fmla="*/ 4 h 360"/>
                <a:gd name="T36" fmla="*/ 212 w 364"/>
                <a:gd name="T37" fmla="*/ 16 h 360"/>
                <a:gd name="T38" fmla="*/ 238 w 364"/>
                <a:gd name="T39" fmla="*/ 26 h 360"/>
                <a:gd name="T40" fmla="*/ 254 w 364"/>
                <a:gd name="T41" fmla="*/ 22 h 360"/>
                <a:gd name="T42" fmla="*/ 280 w 364"/>
                <a:gd name="T43" fmla="*/ 2 h 360"/>
                <a:gd name="T44" fmla="*/ 300 w 364"/>
                <a:gd name="T45" fmla="*/ 8 h 360"/>
                <a:gd name="T46" fmla="*/ 324 w 364"/>
                <a:gd name="T47" fmla="*/ 18 h 360"/>
                <a:gd name="T48" fmla="*/ 360 w 364"/>
                <a:gd name="T49" fmla="*/ 28 h 360"/>
                <a:gd name="T50" fmla="*/ 324 w 364"/>
                <a:gd name="T51" fmla="*/ 58 h 360"/>
                <a:gd name="T52" fmla="*/ 316 w 364"/>
                <a:gd name="T53" fmla="*/ 76 h 360"/>
                <a:gd name="T54" fmla="*/ 320 w 364"/>
                <a:gd name="T55" fmla="*/ 84 h 360"/>
                <a:gd name="T56" fmla="*/ 362 w 364"/>
                <a:gd name="T57" fmla="*/ 72 h 360"/>
                <a:gd name="T58" fmla="*/ 364 w 364"/>
                <a:gd name="T59" fmla="*/ 90 h 360"/>
                <a:gd name="T60" fmla="*/ 346 w 364"/>
                <a:gd name="T61" fmla="*/ 100 h 360"/>
                <a:gd name="T62" fmla="*/ 322 w 364"/>
                <a:gd name="T63" fmla="*/ 112 h 360"/>
                <a:gd name="T64" fmla="*/ 344 w 364"/>
                <a:gd name="T65" fmla="*/ 142 h 360"/>
                <a:gd name="T66" fmla="*/ 340 w 364"/>
                <a:gd name="T67" fmla="*/ 196 h 360"/>
                <a:gd name="T68" fmla="*/ 344 w 364"/>
                <a:gd name="T69" fmla="*/ 214 h 360"/>
                <a:gd name="T70" fmla="*/ 338 w 364"/>
                <a:gd name="T71" fmla="*/ 238 h 360"/>
                <a:gd name="T72" fmla="*/ 330 w 364"/>
                <a:gd name="T73" fmla="*/ 240 h 360"/>
                <a:gd name="T74" fmla="*/ 324 w 364"/>
                <a:gd name="T75" fmla="*/ 224 h 360"/>
                <a:gd name="T76" fmla="*/ 304 w 364"/>
                <a:gd name="T77" fmla="*/ 232 h 360"/>
                <a:gd name="T78" fmla="*/ 270 w 364"/>
                <a:gd name="T79" fmla="*/ 268 h 360"/>
                <a:gd name="T80" fmla="*/ 262 w 364"/>
                <a:gd name="T81" fmla="*/ 286 h 360"/>
                <a:gd name="T82" fmla="*/ 260 w 364"/>
                <a:gd name="T83" fmla="*/ 344 h 360"/>
                <a:gd name="T84" fmla="*/ 222 w 364"/>
                <a:gd name="T85" fmla="*/ 344 h 360"/>
                <a:gd name="T86" fmla="*/ 158 w 364"/>
                <a:gd name="T87" fmla="*/ 360 h 36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4" h="360">
                  <a:moveTo>
                    <a:pt x="158" y="360"/>
                  </a:moveTo>
                  <a:lnTo>
                    <a:pt x="158" y="360"/>
                  </a:lnTo>
                  <a:lnTo>
                    <a:pt x="138" y="356"/>
                  </a:lnTo>
                  <a:lnTo>
                    <a:pt x="126" y="352"/>
                  </a:lnTo>
                  <a:lnTo>
                    <a:pt x="116" y="346"/>
                  </a:lnTo>
                  <a:lnTo>
                    <a:pt x="108" y="340"/>
                  </a:lnTo>
                  <a:lnTo>
                    <a:pt x="86" y="274"/>
                  </a:lnTo>
                  <a:lnTo>
                    <a:pt x="66" y="258"/>
                  </a:lnTo>
                  <a:lnTo>
                    <a:pt x="48" y="256"/>
                  </a:lnTo>
                  <a:lnTo>
                    <a:pt x="50" y="240"/>
                  </a:lnTo>
                  <a:lnTo>
                    <a:pt x="46" y="226"/>
                  </a:lnTo>
                  <a:lnTo>
                    <a:pt x="40" y="212"/>
                  </a:lnTo>
                  <a:lnTo>
                    <a:pt x="34" y="200"/>
                  </a:lnTo>
                  <a:lnTo>
                    <a:pt x="24" y="188"/>
                  </a:lnTo>
                  <a:lnTo>
                    <a:pt x="14" y="178"/>
                  </a:lnTo>
                  <a:lnTo>
                    <a:pt x="0" y="162"/>
                  </a:lnTo>
                  <a:lnTo>
                    <a:pt x="0" y="156"/>
                  </a:lnTo>
                  <a:lnTo>
                    <a:pt x="2" y="150"/>
                  </a:lnTo>
                  <a:lnTo>
                    <a:pt x="10" y="140"/>
                  </a:lnTo>
                  <a:lnTo>
                    <a:pt x="18" y="130"/>
                  </a:lnTo>
                  <a:lnTo>
                    <a:pt x="26" y="122"/>
                  </a:lnTo>
                  <a:lnTo>
                    <a:pt x="26" y="114"/>
                  </a:lnTo>
                  <a:lnTo>
                    <a:pt x="28" y="110"/>
                  </a:lnTo>
                  <a:lnTo>
                    <a:pt x="32" y="104"/>
                  </a:lnTo>
                  <a:lnTo>
                    <a:pt x="36" y="102"/>
                  </a:lnTo>
                  <a:lnTo>
                    <a:pt x="48" y="94"/>
                  </a:lnTo>
                  <a:lnTo>
                    <a:pt x="58" y="88"/>
                  </a:lnTo>
                  <a:lnTo>
                    <a:pt x="70" y="68"/>
                  </a:lnTo>
                  <a:lnTo>
                    <a:pt x="70" y="38"/>
                  </a:lnTo>
                  <a:lnTo>
                    <a:pt x="70" y="24"/>
                  </a:lnTo>
                  <a:lnTo>
                    <a:pt x="72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94" y="6"/>
                  </a:lnTo>
                  <a:lnTo>
                    <a:pt x="100" y="6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40" y="10"/>
                  </a:lnTo>
                  <a:lnTo>
                    <a:pt x="146" y="6"/>
                  </a:lnTo>
                  <a:lnTo>
                    <a:pt x="152" y="2"/>
                  </a:lnTo>
                  <a:lnTo>
                    <a:pt x="160" y="0"/>
                  </a:lnTo>
                  <a:lnTo>
                    <a:pt x="168" y="0"/>
                  </a:lnTo>
                  <a:lnTo>
                    <a:pt x="186" y="4"/>
                  </a:lnTo>
                  <a:lnTo>
                    <a:pt x="202" y="8"/>
                  </a:lnTo>
                  <a:lnTo>
                    <a:pt x="212" y="16"/>
                  </a:lnTo>
                  <a:lnTo>
                    <a:pt x="224" y="22"/>
                  </a:lnTo>
                  <a:lnTo>
                    <a:pt x="230" y="24"/>
                  </a:lnTo>
                  <a:lnTo>
                    <a:pt x="238" y="26"/>
                  </a:lnTo>
                  <a:lnTo>
                    <a:pt x="246" y="24"/>
                  </a:lnTo>
                  <a:lnTo>
                    <a:pt x="254" y="22"/>
                  </a:lnTo>
                  <a:lnTo>
                    <a:pt x="264" y="14"/>
                  </a:lnTo>
                  <a:lnTo>
                    <a:pt x="274" y="4"/>
                  </a:lnTo>
                  <a:lnTo>
                    <a:pt x="280" y="2"/>
                  </a:lnTo>
                  <a:lnTo>
                    <a:pt x="286" y="0"/>
                  </a:lnTo>
                  <a:lnTo>
                    <a:pt x="292" y="2"/>
                  </a:lnTo>
                  <a:lnTo>
                    <a:pt x="300" y="8"/>
                  </a:lnTo>
                  <a:lnTo>
                    <a:pt x="324" y="18"/>
                  </a:lnTo>
                  <a:lnTo>
                    <a:pt x="364" y="22"/>
                  </a:lnTo>
                  <a:lnTo>
                    <a:pt x="360" y="28"/>
                  </a:lnTo>
                  <a:lnTo>
                    <a:pt x="352" y="34"/>
                  </a:lnTo>
                  <a:lnTo>
                    <a:pt x="332" y="48"/>
                  </a:lnTo>
                  <a:lnTo>
                    <a:pt x="324" y="58"/>
                  </a:lnTo>
                  <a:lnTo>
                    <a:pt x="318" y="66"/>
                  </a:lnTo>
                  <a:lnTo>
                    <a:pt x="316" y="72"/>
                  </a:lnTo>
                  <a:lnTo>
                    <a:pt x="316" y="76"/>
                  </a:lnTo>
                  <a:lnTo>
                    <a:pt x="316" y="80"/>
                  </a:lnTo>
                  <a:lnTo>
                    <a:pt x="320" y="84"/>
                  </a:lnTo>
                  <a:lnTo>
                    <a:pt x="350" y="84"/>
                  </a:lnTo>
                  <a:lnTo>
                    <a:pt x="362" y="72"/>
                  </a:lnTo>
                  <a:lnTo>
                    <a:pt x="364" y="82"/>
                  </a:lnTo>
                  <a:lnTo>
                    <a:pt x="364" y="90"/>
                  </a:lnTo>
                  <a:lnTo>
                    <a:pt x="360" y="96"/>
                  </a:lnTo>
                  <a:lnTo>
                    <a:pt x="346" y="100"/>
                  </a:lnTo>
                  <a:lnTo>
                    <a:pt x="338" y="104"/>
                  </a:lnTo>
                  <a:lnTo>
                    <a:pt x="322" y="112"/>
                  </a:lnTo>
                  <a:lnTo>
                    <a:pt x="324" y="132"/>
                  </a:lnTo>
                  <a:lnTo>
                    <a:pt x="344" y="142"/>
                  </a:lnTo>
                  <a:lnTo>
                    <a:pt x="340" y="166"/>
                  </a:lnTo>
                  <a:lnTo>
                    <a:pt x="340" y="196"/>
                  </a:lnTo>
                  <a:lnTo>
                    <a:pt x="342" y="204"/>
                  </a:lnTo>
                  <a:lnTo>
                    <a:pt x="344" y="214"/>
                  </a:lnTo>
                  <a:lnTo>
                    <a:pt x="342" y="228"/>
                  </a:lnTo>
                  <a:lnTo>
                    <a:pt x="340" y="232"/>
                  </a:lnTo>
                  <a:lnTo>
                    <a:pt x="338" y="238"/>
                  </a:lnTo>
                  <a:lnTo>
                    <a:pt x="330" y="240"/>
                  </a:lnTo>
                  <a:lnTo>
                    <a:pt x="328" y="226"/>
                  </a:lnTo>
                  <a:lnTo>
                    <a:pt x="324" y="224"/>
                  </a:lnTo>
                  <a:lnTo>
                    <a:pt x="320" y="224"/>
                  </a:lnTo>
                  <a:lnTo>
                    <a:pt x="312" y="226"/>
                  </a:lnTo>
                  <a:lnTo>
                    <a:pt x="304" y="232"/>
                  </a:lnTo>
                  <a:lnTo>
                    <a:pt x="296" y="240"/>
                  </a:lnTo>
                  <a:lnTo>
                    <a:pt x="280" y="256"/>
                  </a:lnTo>
                  <a:lnTo>
                    <a:pt x="270" y="268"/>
                  </a:lnTo>
                  <a:lnTo>
                    <a:pt x="266" y="278"/>
                  </a:lnTo>
                  <a:lnTo>
                    <a:pt x="262" y="286"/>
                  </a:lnTo>
                  <a:lnTo>
                    <a:pt x="260" y="344"/>
                  </a:lnTo>
                  <a:lnTo>
                    <a:pt x="250" y="342"/>
                  </a:lnTo>
                  <a:lnTo>
                    <a:pt x="222" y="344"/>
                  </a:lnTo>
                  <a:lnTo>
                    <a:pt x="200" y="346"/>
                  </a:lnTo>
                  <a:lnTo>
                    <a:pt x="180" y="352"/>
                  </a:lnTo>
                  <a:lnTo>
                    <a:pt x="158" y="36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Freeform 22"/>
            <p:cNvSpPr/>
            <p:nvPr/>
          </p:nvSpPr>
          <p:spPr bwMode="auto">
            <a:xfrm>
              <a:off x="4975225" y="4273551"/>
              <a:ext cx="733425" cy="762000"/>
            </a:xfrm>
            <a:custGeom>
              <a:avLst/>
              <a:gdLst>
                <a:gd name="T0" fmla="*/ 360 w 462"/>
                <a:gd name="T1" fmla="*/ 474 h 480"/>
                <a:gd name="T2" fmla="*/ 328 w 462"/>
                <a:gd name="T3" fmla="*/ 448 h 480"/>
                <a:gd name="T4" fmla="*/ 300 w 462"/>
                <a:gd name="T5" fmla="*/ 412 h 480"/>
                <a:gd name="T6" fmla="*/ 282 w 462"/>
                <a:gd name="T7" fmla="*/ 362 h 480"/>
                <a:gd name="T8" fmla="*/ 252 w 462"/>
                <a:gd name="T9" fmla="*/ 340 h 480"/>
                <a:gd name="T10" fmla="*/ 230 w 462"/>
                <a:gd name="T11" fmla="*/ 340 h 480"/>
                <a:gd name="T12" fmla="*/ 214 w 462"/>
                <a:gd name="T13" fmla="*/ 346 h 480"/>
                <a:gd name="T14" fmla="*/ 196 w 462"/>
                <a:gd name="T15" fmla="*/ 376 h 480"/>
                <a:gd name="T16" fmla="*/ 176 w 462"/>
                <a:gd name="T17" fmla="*/ 402 h 480"/>
                <a:gd name="T18" fmla="*/ 152 w 462"/>
                <a:gd name="T19" fmla="*/ 428 h 480"/>
                <a:gd name="T20" fmla="*/ 144 w 462"/>
                <a:gd name="T21" fmla="*/ 430 h 480"/>
                <a:gd name="T22" fmla="*/ 118 w 462"/>
                <a:gd name="T23" fmla="*/ 442 h 480"/>
                <a:gd name="T24" fmla="*/ 72 w 462"/>
                <a:gd name="T25" fmla="*/ 434 h 480"/>
                <a:gd name="T26" fmla="*/ 38 w 462"/>
                <a:gd name="T27" fmla="*/ 416 h 480"/>
                <a:gd name="T28" fmla="*/ 46 w 462"/>
                <a:gd name="T29" fmla="*/ 386 h 480"/>
                <a:gd name="T30" fmla="*/ 42 w 462"/>
                <a:gd name="T31" fmla="*/ 360 h 480"/>
                <a:gd name="T32" fmla="*/ 2 w 462"/>
                <a:gd name="T33" fmla="*/ 312 h 480"/>
                <a:gd name="T34" fmla="*/ 10 w 462"/>
                <a:gd name="T35" fmla="*/ 228 h 480"/>
                <a:gd name="T36" fmla="*/ 0 w 462"/>
                <a:gd name="T37" fmla="*/ 168 h 480"/>
                <a:gd name="T38" fmla="*/ 4 w 462"/>
                <a:gd name="T39" fmla="*/ 166 h 480"/>
                <a:gd name="T40" fmla="*/ 64 w 462"/>
                <a:gd name="T41" fmla="*/ 212 h 480"/>
                <a:gd name="T42" fmla="*/ 82 w 462"/>
                <a:gd name="T43" fmla="*/ 216 h 480"/>
                <a:gd name="T44" fmla="*/ 110 w 462"/>
                <a:gd name="T45" fmla="*/ 208 h 480"/>
                <a:gd name="T46" fmla="*/ 148 w 462"/>
                <a:gd name="T47" fmla="*/ 172 h 480"/>
                <a:gd name="T48" fmla="*/ 176 w 462"/>
                <a:gd name="T49" fmla="*/ 116 h 480"/>
                <a:gd name="T50" fmla="*/ 210 w 462"/>
                <a:gd name="T51" fmla="*/ 62 h 480"/>
                <a:gd name="T52" fmla="*/ 232 w 462"/>
                <a:gd name="T53" fmla="*/ 4 h 480"/>
                <a:gd name="T54" fmla="*/ 272 w 462"/>
                <a:gd name="T55" fmla="*/ 0 h 480"/>
                <a:gd name="T56" fmla="*/ 306 w 462"/>
                <a:gd name="T57" fmla="*/ 10 h 480"/>
                <a:gd name="T58" fmla="*/ 352 w 462"/>
                <a:gd name="T59" fmla="*/ 50 h 480"/>
                <a:gd name="T60" fmla="*/ 394 w 462"/>
                <a:gd name="T61" fmla="*/ 60 h 480"/>
                <a:gd name="T62" fmla="*/ 444 w 462"/>
                <a:gd name="T63" fmla="*/ 98 h 480"/>
                <a:gd name="T64" fmla="*/ 462 w 462"/>
                <a:gd name="T65" fmla="*/ 134 h 480"/>
                <a:gd name="T66" fmla="*/ 430 w 462"/>
                <a:gd name="T67" fmla="*/ 158 h 480"/>
                <a:gd name="T68" fmla="*/ 402 w 462"/>
                <a:gd name="T69" fmla="*/ 182 h 480"/>
                <a:gd name="T70" fmla="*/ 336 w 462"/>
                <a:gd name="T71" fmla="*/ 188 h 480"/>
                <a:gd name="T72" fmla="*/ 292 w 462"/>
                <a:gd name="T73" fmla="*/ 192 h 480"/>
                <a:gd name="T74" fmla="*/ 284 w 462"/>
                <a:gd name="T75" fmla="*/ 218 h 480"/>
                <a:gd name="T76" fmla="*/ 288 w 462"/>
                <a:gd name="T77" fmla="*/ 236 h 480"/>
                <a:gd name="T78" fmla="*/ 284 w 462"/>
                <a:gd name="T79" fmla="*/ 276 h 480"/>
                <a:gd name="T80" fmla="*/ 304 w 462"/>
                <a:gd name="T81" fmla="*/ 296 h 480"/>
                <a:gd name="T82" fmla="*/ 362 w 462"/>
                <a:gd name="T83" fmla="*/ 364 h 480"/>
                <a:gd name="T84" fmla="*/ 372 w 462"/>
                <a:gd name="T85" fmla="*/ 400 h 4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62" h="480">
                  <a:moveTo>
                    <a:pt x="372" y="480"/>
                  </a:moveTo>
                  <a:lnTo>
                    <a:pt x="372" y="480"/>
                  </a:lnTo>
                  <a:lnTo>
                    <a:pt x="360" y="474"/>
                  </a:lnTo>
                  <a:lnTo>
                    <a:pt x="348" y="466"/>
                  </a:lnTo>
                  <a:lnTo>
                    <a:pt x="338" y="458"/>
                  </a:lnTo>
                  <a:lnTo>
                    <a:pt x="328" y="448"/>
                  </a:lnTo>
                  <a:lnTo>
                    <a:pt x="312" y="430"/>
                  </a:lnTo>
                  <a:lnTo>
                    <a:pt x="300" y="412"/>
                  </a:lnTo>
                  <a:lnTo>
                    <a:pt x="296" y="394"/>
                  </a:lnTo>
                  <a:lnTo>
                    <a:pt x="290" y="376"/>
                  </a:lnTo>
                  <a:lnTo>
                    <a:pt x="282" y="362"/>
                  </a:lnTo>
                  <a:lnTo>
                    <a:pt x="272" y="350"/>
                  </a:lnTo>
                  <a:lnTo>
                    <a:pt x="258" y="342"/>
                  </a:lnTo>
                  <a:lnTo>
                    <a:pt x="252" y="340"/>
                  </a:lnTo>
                  <a:lnTo>
                    <a:pt x="246" y="338"/>
                  </a:lnTo>
                  <a:lnTo>
                    <a:pt x="238" y="338"/>
                  </a:lnTo>
                  <a:lnTo>
                    <a:pt x="230" y="340"/>
                  </a:lnTo>
                  <a:lnTo>
                    <a:pt x="222" y="342"/>
                  </a:lnTo>
                  <a:lnTo>
                    <a:pt x="214" y="346"/>
                  </a:lnTo>
                  <a:lnTo>
                    <a:pt x="202" y="358"/>
                  </a:lnTo>
                  <a:lnTo>
                    <a:pt x="198" y="364"/>
                  </a:lnTo>
                  <a:lnTo>
                    <a:pt x="196" y="376"/>
                  </a:lnTo>
                  <a:lnTo>
                    <a:pt x="188" y="390"/>
                  </a:lnTo>
                  <a:lnTo>
                    <a:pt x="176" y="402"/>
                  </a:lnTo>
                  <a:lnTo>
                    <a:pt x="152" y="424"/>
                  </a:lnTo>
                  <a:lnTo>
                    <a:pt x="152" y="428"/>
                  </a:lnTo>
                  <a:lnTo>
                    <a:pt x="146" y="428"/>
                  </a:lnTo>
                  <a:lnTo>
                    <a:pt x="144" y="430"/>
                  </a:lnTo>
                  <a:lnTo>
                    <a:pt x="140" y="434"/>
                  </a:lnTo>
                  <a:lnTo>
                    <a:pt x="118" y="442"/>
                  </a:lnTo>
                  <a:lnTo>
                    <a:pt x="94" y="440"/>
                  </a:lnTo>
                  <a:lnTo>
                    <a:pt x="72" y="434"/>
                  </a:lnTo>
                  <a:lnTo>
                    <a:pt x="54" y="426"/>
                  </a:lnTo>
                  <a:lnTo>
                    <a:pt x="46" y="422"/>
                  </a:lnTo>
                  <a:lnTo>
                    <a:pt x="38" y="416"/>
                  </a:lnTo>
                  <a:lnTo>
                    <a:pt x="46" y="400"/>
                  </a:lnTo>
                  <a:lnTo>
                    <a:pt x="46" y="386"/>
                  </a:lnTo>
                  <a:lnTo>
                    <a:pt x="44" y="374"/>
                  </a:lnTo>
                  <a:lnTo>
                    <a:pt x="42" y="360"/>
                  </a:lnTo>
                  <a:lnTo>
                    <a:pt x="16" y="336"/>
                  </a:lnTo>
                  <a:lnTo>
                    <a:pt x="8" y="324"/>
                  </a:lnTo>
                  <a:lnTo>
                    <a:pt x="2" y="312"/>
                  </a:lnTo>
                  <a:lnTo>
                    <a:pt x="10" y="228"/>
                  </a:lnTo>
                  <a:lnTo>
                    <a:pt x="2" y="194"/>
                  </a:lnTo>
                  <a:lnTo>
                    <a:pt x="0" y="182"/>
                  </a:lnTo>
                  <a:lnTo>
                    <a:pt x="0" y="168"/>
                  </a:lnTo>
                  <a:lnTo>
                    <a:pt x="4" y="166"/>
                  </a:lnTo>
                  <a:lnTo>
                    <a:pt x="38" y="188"/>
                  </a:lnTo>
                  <a:lnTo>
                    <a:pt x="64" y="212"/>
                  </a:lnTo>
                  <a:lnTo>
                    <a:pt x="74" y="216"/>
                  </a:lnTo>
                  <a:lnTo>
                    <a:pt x="82" y="216"/>
                  </a:lnTo>
                  <a:lnTo>
                    <a:pt x="92" y="216"/>
                  </a:lnTo>
                  <a:lnTo>
                    <a:pt x="102" y="212"/>
                  </a:lnTo>
                  <a:lnTo>
                    <a:pt x="110" y="208"/>
                  </a:lnTo>
                  <a:lnTo>
                    <a:pt x="118" y="204"/>
                  </a:lnTo>
                  <a:lnTo>
                    <a:pt x="134" y="190"/>
                  </a:lnTo>
                  <a:lnTo>
                    <a:pt x="148" y="172"/>
                  </a:lnTo>
                  <a:lnTo>
                    <a:pt x="158" y="154"/>
                  </a:lnTo>
                  <a:lnTo>
                    <a:pt x="168" y="134"/>
                  </a:lnTo>
                  <a:lnTo>
                    <a:pt x="176" y="116"/>
                  </a:lnTo>
                  <a:lnTo>
                    <a:pt x="210" y="62"/>
                  </a:lnTo>
                  <a:lnTo>
                    <a:pt x="210" y="16"/>
                  </a:lnTo>
                  <a:lnTo>
                    <a:pt x="232" y="4"/>
                  </a:lnTo>
                  <a:lnTo>
                    <a:pt x="252" y="2"/>
                  </a:lnTo>
                  <a:lnTo>
                    <a:pt x="272" y="0"/>
                  </a:lnTo>
                  <a:lnTo>
                    <a:pt x="284" y="2"/>
                  </a:lnTo>
                  <a:lnTo>
                    <a:pt x="294" y="4"/>
                  </a:lnTo>
                  <a:lnTo>
                    <a:pt x="306" y="10"/>
                  </a:lnTo>
                  <a:lnTo>
                    <a:pt x="318" y="18"/>
                  </a:lnTo>
                  <a:lnTo>
                    <a:pt x="352" y="50"/>
                  </a:lnTo>
                  <a:lnTo>
                    <a:pt x="394" y="60"/>
                  </a:lnTo>
                  <a:lnTo>
                    <a:pt x="412" y="70"/>
                  </a:lnTo>
                  <a:lnTo>
                    <a:pt x="434" y="88"/>
                  </a:lnTo>
                  <a:lnTo>
                    <a:pt x="444" y="98"/>
                  </a:lnTo>
                  <a:lnTo>
                    <a:pt x="454" y="110"/>
                  </a:lnTo>
                  <a:lnTo>
                    <a:pt x="460" y="122"/>
                  </a:lnTo>
                  <a:lnTo>
                    <a:pt x="462" y="134"/>
                  </a:lnTo>
                  <a:lnTo>
                    <a:pt x="444" y="146"/>
                  </a:lnTo>
                  <a:lnTo>
                    <a:pt x="430" y="158"/>
                  </a:lnTo>
                  <a:lnTo>
                    <a:pt x="416" y="170"/>
                  </a:lnTo>
                  <a:lnTo>
                    <a:pt x="402" y="182"/>
                  </a:lnTo>
                  <a:lnTo>
                    <a:pt x="386" y="186"/>
                  </a:lnTo>
                  <a:lnTo>
                    <a:pt x="368" y="188"/>
                  </a:lnTo>
                  <a:lnTo>
                    <a:pt x="336" y="188"/>
                  </a:lnTo>
                  <a:lnTo>
                    <a:pt x="322" y="186"/>
                  </a:lnTo>
                  <a:lnTo>
                    <a:pt x="306" y="188"/>
                  </a:lnTo>
                  <a:lnTo>
                    <a:pt x="292" y="192"/>
                  </a:lnTo>
                  <a:lnTo>
                    <a:pt x="280" y="198"/>
                  </a:lnTo>
                  <a:lnTo>
                    <a:pt x="284" y="218"/>
                  </a:lnTo>
                  <a:lnTo>
                    <a:pt x="288" y="228"/>
                  </a:lnTo>
                  <a:lnTo>
                    <a:pt x="288" y="236"/>
                  </a:lnTo>
                  <a:lnTo>
                    <a:pt x="284" y="256"/>
                  </a:lnTo>
                  <a:lnTo>
                    <a:pt x="282" y="266"/>
                  </a:lnTo>
                  <a:lnTo>
                    <a:pt x="284" y="276"/>
                  </a:lnTo>
                  <a:lnTo>
                    <a:pt x="290" y="286"/>
                  </a:lnTo>
                  <a:lnTo>
                    <a:pt x="304" y="296"/>
                  </a:lnTo>
                  <a:lnTo>
                    <a:pt x="334" y="324"/>
                  </a:lnTo>
                  <a:lnTo>
                    <a:pt x="362" y="364"/>
                  </a:lnTo>
                  <a:lnTo>
                    <a:pt x="372" y="400"/>
                  </a:lnTo>
                  <a:lnTo>
                    <a:pt x="372" y="48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Freeform 23"/>
            <p:cNvSpPr/>
            <p:nvPr/>
          </p:nvSpPr>
          <p:spPr bwMode="auto">
            <a:xfrm>
              <a:off x="5438775" y="4105276"/>
              <a:ext cx="1196975" cy="739775"/>
            </a:xfrm>
            <a:custGeom>
              <a:avLst/>
              <a:gdLst>
                <a:gd name="T0" fmla="*/ 72 w 754"/>
                <a:gd name="T1" fmla="*/ 452 h 466"/>
                <a:gd name="T2" fmla="*/ 4 w 754"/>
                <a:gd name="T3" fmla="*/ 380 h 466"/>
                <a:gd name="T4" fmla="*/ 2 w 754"/>
                <a:gd name="T5" fmla="*/ 362 h 466"/>
                <a:gd name="T6" fmla="*/ 6 w 754"/>
                <a:gd name="T7" fmla="*/ 348 h 466"/>
                <a:gd name="T8" fmla="*/ 0 w 754"/>
                <a:gd name="T9" fmla="*/ 310 h 466"/>
                <a:gd name="T10" fmla="*/ 18 w 754"/>
                <a:gd name="T11" fmla="*/ 304 h 466"/>
                <a:gd name="T12" fmla="*/ 96 w 754"/>
                <a:gd name="T13" fmla="*/ 304 h 466"/>
                <a:gd name="T14" fmla="*/ 138 w 754"/>
                <a:gd name="T15" fmla="*/ 276 h 466"/>
                <a:gd name="T16" fmla="*/ 178 w 754"/>
                <a:gd name="T17" fmla="*/ 244 h 466"/>
                <a:gd name="T18" fmla="*/ 180 w 754"/>
                <a:gd name="T19" fmla="*/ 226 h 466"/>
                <a:gd name="T20" fmla="*/ 126 w 754"/>
                <a:gd name="T21" fmla="*/ 166 h 466"/>
                <a:gd name="T22" fmla="*/ 100 w 754"/>
                <a:gd name="T23" fmla="*/ 144 h 466"/>
                <a:gd name="T24" fmla="*/ 98 w 754"/>
                <a:gd name="T25" fmla="*/ 96 h 466"/>
                <a:gd name="T26" fmla="*/ 136 w 754"/>
                <a:gd name="T27" fmla="*/ 66 h 466"/>
                <a:gd name="T28" fmla="*/ 146 w 754"/>
                <a:gd name="T29" fmla="*/ 54 h 466"/>
                <a:gd name="T30" fmla="*/ 140 w 754"/>
                <a:gd name="T31" fmla="*/ 30 h 466"/>
                <a:gd name="T32" fmla="*/ 118 w 754"/>
                <a:gd name="T33" fmla="*/ 10 h 466"/>
                <a:gd name="T34" fmla="*/ 108 w 754"/>
                <a:gd name="T35" fmla="*/ 0 h 466"/>
                <a:gd name="T36" fmla="*/ 234 w 754"/>
                <a:gd name="T37" fmla="*/ 6 h 466"/>
                <a:gd name="T38" fmla="*/ 246 w 754"/>
                <a:gd name="T39" fmla="*/ 22 h 466"/>
                <a:gd name="T40" fmla="*/ 276 w 754"/>
                <a:gd name="T41" fmla="*/ 46 h 466"/>
                <a:gd name="T42" fmla="*/ 314 w 754"/>
                <a:gd name="T43" fmla="*/ 62 h 466"/>
                <a:gd name="T44" fmla="*/ 338 w 754"/>
                <a:gd name="T45" fmla="*/ 72 h 466"/>
                <a:gd name="T46" fmla="*/ 494 w 754"/>
                <a:gd name="T47" fmla="*/ 100 h 466"/>
                <a:gd name="T48" fmla="*/ 504 w 754"/>
                <a:gd name="T49" fmla="*/ 116 h 466"/>
                <a:gd name="T50" fmla="*/ 524 w 754"/>
                <a:gd name="T51" fmla="*/ 136 h 466"/>
                <a:gd name="T52" fmla="*/ 618 w 754"/>
                <a:gd name="T53" fmla="*/ 158 h 466"/>
                <a:gd name="T54" fmla="*/ 626 w 754"/>
                <a:gd name="T55" fmla="*/ 160 h 466"/>
                <a:gd name="T56" fmla="*/ 660 w 754"/>
                <a:gd name="T57" fmla="*/ 164 h 466"/>
                <a:gd name="T58" fmla="*/ 670 w 754"/>
                <a:gd name="T59" fmla="*/ 174 h 466"/>
                <a:gd name="T60" fmla="*/ 684 w 754"/>
                <a:gd name="T61" fmla="*/ 192 h 466"/>
                <a:gd name="T62" fmla="*/ 702 w 754"/>
                <a:gd name="T63" fmla="*/ 196 h 466"/>
                <a:gd name="T64" fmla="*/ 718 w 754"/>
                <a:gd name="T65" fmla="*/ 208 h 466"/>
                <a:gd name="T66" fmla="*/ 708 w 754"/>
                <a:gd name="T67" fmla="*/ 228 h 466"/>
                <a:gd name="T68" fmla="*/ 702 w 754"/>
                <a:gd name="T69" fmla="*/ 250 h 466"/>
                <a:gd name="T70" fmla="*/ 724 w 754"/>
                <a:gd name="T71" fmla="*/ 274 h 466"/>
                <a:gd name="T72" fmla="*/ 732 w 754"/>
                <a:gd name="T73" fmla="*/ 298 h 466"/>
                <a:gd name="T74" fmla="*/ 740 w 754"/>
                <a:gd name="T75" fmla="*/ 320 h 466"/>
                <a:gd name="T76" fmla="*/ 754 w 754"/>
                <a:gd name="T77" fmla="*/ 330 h 466"/>
                <a:gd name="T78" fmla="*/ 734 w 754"/>
                <a:gd name="T79" fmla="*/ 338 h 466"/>
                <a:gd name="T80" fmla="*/ 692 w 754"/>
                <a:gd name="T81" fmla="*/ 354 h 466"/>
                <a:gd name="T82" fmla="*/ 640 w 754"/>
                <a:gd name="T83" fmla="*/ 392 h 466"/>
                <a:gd name="T84" fmla="*/ 616 w 754"/>
                <a:gd name="T85" fmla="*/ 414 h 466"/>
                <a:gd name="T86" fmla="*/ 582 w 754"/>
                <a:gd name="T87" fmla="*/ 424 h 466"/>
                <a:gd name="T88" fmla="*/ 562 w 754"/>
                <a:gd name="T89" fmla="*/ 434 h 466"/>
                <a:gd name="T90" fmla="*/ 544 w 754"/>
                <a:gd name="T91" fmla="*/ 448 h 466"/>
                <a:gd name="T92" fmla="*/ 512 w 754"/>
                <a:gd name="T93" fmla="*/ 422 h 466"/>
                <a:gd name="T94" fmla="*/ 482 w 754"/>
                <a:gd name="T95" fmla="*/ 408 h 466"/>
                <a:gd name="T96" fmla="*/ 450 w 754"/>
                <a:gd name="T97" fmla="*/ 380 h 466"/>
                <a:gd name="T98" fmla="*/ 426 w 754"/>
                <a:gd name="T99" fmla="*/ 384 h 466"/>
                <a:gd name="T100" fmla="*/ 410 w 754"/>
                <a:gd name="T101" fmla="*/ 404 h 466"/>
                <a:gd name="T102" fmla="*/ 358 w 754"/>
                <a:gd name="T103" fmla="*/ 392 h 466"/>
                <a:gd name="T104" fmla="*/ 286 w 754"/>
                <a:gd name="T105" fmla="*/ 352 h 466"/>
                <a:gd name="T106" fmla="*/ 252 w 754"/>
                <a:gd name="T107" fmla="*/ 346 h 466"/>
                <a:gd name="T108" fmla="*/ 200 w 754"/>
                <a:gd name="T109" fmla="*/ 338 h 466"/>
                <a:gd name="T110" fmla="*/ 184 w 754"/>
                <a:gd name="T111" fmla="*/ 350 h 466"/>
                <a:gd name="T112" fmla="*/ 202 w 754"/>
                <a:gd name="T113" fmla="*/ 380 h 466"/>
                <a:gd name="T114" fmla="*/ 196 w 754"/>
                <a:gd name="T115" fmla="*/ 392 h 466"/>
                <a:gd name="T116" fmla="*/ 164 w 754"/>
                <a:gd name="T117" fmla="*/ 390 h 466"/>
                <a:gd name="T118" fmla="*/ 128 w 754"/>
                <a:gd name="T119" fmla="*/ 406 h 466"/>
                <a:gd name="T120" fmla="*/ 96 w 754"/>
                <a:gd name="T121" fmla="*/ 454 h 466"/>
                <a:gd name="T122" fmla="*/ 80 w 754"/>
                <a:gd name="T123" fmla="*/ 466 h 4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54" h="466">
                  <a:moveTo>
                    <a:pt x="80" y="466"/>
                  </a:moveTo>
                  <a:lnTo>
                    <a:pt x="80" y="466"/>
                  </a:lnTo>
                  <a:lnTo>
                    <a:pt x="72" y="452"/>
                  </a:lnTo>
                  <a:lnTo>
                    <a:pt x="64" y="440"/>
                  </a:lnTo>
                  <a:lnTo>
                    <a:pt x="44" y="418"/>
                  </a:lnTo>
                  <a:lnTo>
                    <a:pt x="4" y="380"/>
                  </a:lnTo>
                  <a:lnTo>
                    <a:pt x="2" y="368"/>
                  </a:lnTo>
                  <a:lnTo>
                    <a:pt x="2" y="362"/>
                  </a:lnTo>
                  <a:lnTo>
                    <a:pt x="4" y="356"/>
                  </a:lnTo>
                  <a:lnTo>
                    <a:pt x="6" y="348"/>
                  </a:lnTo>
                  <a:lnTo>
                    <a:pt x="8" y="328"/>
                  </a:lnTo>
                  <a:lnTo>
                    <a:pt x="0" y="310"/>
                  </a:lnTo>
                  <a:lnTo>
                    <a:pt x="6" y="306"/>
                  </a:lnTo>
                  <a:lnTo>
                    <a:pt x="18" y="304"/>
                  </a:lnTo>
                  <a:lnTo>
                    <a:pt x="44" y="302"/>
                  </a:lnTo>
                  <a:lnTo>
                    <a:pt x="96" y="304"/>
                  </a:lnTo>
                  <a:lnTo>
                    <a:pt x="112" y="298"/>
                  </a:lnTo>
                  <a:lnTo>
                    <a:pt x="126" y="288"/>
                  </a:lnTo>
                  <a:lnTo>
                    <a:pt x="138" y="276"/>
                  </a:lnTo>
                  <a:lnTo>
                    <a:pt x="152" y="264"/>
                  </a:lnTo>
                  <a:lnTo>
                    <a:pt x="178" y="244"/>
                  </a:lnTo>
                  <a:lnTo>
                    <a:pt x="180" y="226"/>
                  </a:lnTo>
                  <a:lnTo>
                    <a:pt x="162" y="200"/>
                  </a:lnTo>
                  <a:lnTo>
                    <a:pt x="144" y="182"/>
                  </a:lnTo>
                  <a:lnTo>
                    <a:pt x="126" y="166"/>
                  </a:lnTo>
                  <a:lnTo>
                    <a:pt x="106" y="156"/>
                  </a:lnTo>
                  <a:lnTo>
                    <a:pt x="100" y="144"/>
                  </a:lnTo>
                  <a:lnTo>
                    <a:pt x="98" y="96"/>
                  </a:lnTo>
                  <a:lnTo>
                    <a:pt x="114" y="80"/>
                  </a:lnTo>
                  <a:lnTo>
                    <a:pt x="124" y="72"/>
                  </a:lnTo>
                  <a:lnTo>
                    <a:pt x="136" y="66"/>
                  </a:lnTo>
                  <a:lnTo>
                    <a:pt x="142" y="60"/>
                  </a:lnTo>
                  <a:lnTo>
                    <a:pt x="146" y="54"/>
                  </a:lnTo>
                  <a:lnTo>
                    <a:pt x="146" y="48"/>
                  </a:lnTo>
                  <a:lnTo>
                    <a:pt x="146" y="42"/>
                  </a:lnTo>
                  <a:lnTo>
                    <a:pt x="140" y="30"/>
                  </a:lnTo>
                  <a:lnTo>
                    <a:pt x="134" y="22"/>
                  </a:lnTo>
                  <a:lnTo>
                    <a:pt x="118" y="10"/>
                  </a:lnTo>
                  <a:lnTo>
                    <a:pt x="112" y="6"/>
                  </a:lnTo>
                  <a:lnTo>
                    <a:pt x="108" y="0"/>
                  </a:lnTo>
                  <a:lnTo>
                    <a:pt x="196" y="0"/>
                  </a:lnTo>
                  <a:lnTo>
                    <a:pt x="234" y="6"/>
                  </a:lnTo>
                  <a:lnTo>
                    <a:pt x="238" y="14"/>
                  </a:lnTo>
                  <a:lnTo>
                    <a:pt x="246" y="22"/>
                  </a:lnTo>
                  <a:lnTo>
                    <a:pt x="254" y="30"/>
                  </a:lnTo>
                  <a:lnTo>
                    <a:pt x="264" y="38"/>
                  </a:lnTo>
                  <a:lnTo>
                    <a:pt x="276" y="46"/>
                  </a:lnTo>
                  <a:lnTo>
                    <a:pt x="288" y="52"/>
                  </a:lnTo>
                  <a:lnTo>
                    <a:pt x="300" y="58"/>
                  </a:lnTo>
                  <a:lnTo>
                    <a:pt x="314" y="62"/>
                  </a:lnTo>
                  <a:lnTo>
                    <a:pt x="338" y="72"/>
                  </a:lnTo>
                  <a:lnTo>
                    <a:pt x="456" y="74"/>
                  </a:lnTo>
                  <a:lnTo>
                    <a:pt x="494" y="100"/>
                  </a:lnTo>
                  <a:lnTo>
                    <a:pt x="498" y="108"/>
                  </a:lnTo>
                  <a:lnTo>
                    <a:pt x="504" y="116"/>
                  </a:lnTo>
                  <a:lnTo>
                    <a:pt x="512" y="126"/>
                  </a:lnTo>
                  <a:lnTo>
                    <a:pt x="524" y="136"/>
                  </a:lnTo>
                  <a:lnTo>
                    <a:pt x="578" y="140"/>
                  </a:lnTo>
                  <a:lnTo>
                    <a:pt x="618" y="158"/>
                  </a:lnTo>
                  <a:lnTo>
                    <a:pt x="622" y="160"/>
                  </a:lnTo>
                  <a:lnTo>
                    <a:pt x="626" y="160"/>
                  </a:lnTo>
                  <a:lnTo>
                    <a:pt x="638" y="160"/>
                  </a:lnTo>
                  <a:lnTo>
                    <a:pt x="652" y="162"/>
                  </a:lnTo>
                  <a:lnTo>
                    <a:pt x="660" y="164"/>
                  </a:lnTo>
                  <a:lnTo>
                    <a:pt x="668" y="170"/>
                  </a:lnTo>
                  <a:lnTo>
                    <a:pt x="670" y="174"/>
                  </a:lnTo>
                  <a:lnTo>
                    <a:pt x="672" y="180"/>
                  </a:lnTo>
                  <a:lnTo>
                    <a:pt x="676" y="186"/>
                  </a:lnTo>
                  <a:lnTo>
                    <a:pt x="684" y="192"/>
                  </a:lnTo>
                  <a:lnTo>
                    <a:pt x="690" y="194"/>
                  </a:lnTo>
                  <a:lnTo>
                    <a:pt x="702" y="196"/>
                  </a:lnTo>
                  <a:lnTo>
                    <a:pt x="710" y="198"/>
                  </a:lnTo>
                  <a:lnTo>
                    <a:pt x="714" y="202"/>
                  </a:lnTo>
                  <a:lnTo>
                    <a:pt x="718" y="208"/>
                  </a:lnTo>
                  <a:lnTo>
                    <a:pt x="720" y="214"/>
                  </a:lnTo>
                  <a:lnTo>
                    <a:pt x="708" y="228"/>
                  </a:lnTo>
                  <a:lnTo>
                    <a:pt x="706" y="236"/>
                  </a:lnTo>
                  <a:lnTo>
                    <a:pt x="702" y="250"/>
                  </a:lnTo>
                  <a:lnTo>
                    <a:pt x="708" y="256"/>
                  </a:lnTo>
                  <a:lnTo>
                    <a:pt x="716" y="264"/>
                  </a:lnTo>
                  <a:lnTo>
                    <a:pt x="724" y="274"/>
                  </a:lnTo>
                  <a:lnTo>
                    <a:pt x="732" y="290"/>
                  </a:lnTo>
                  <a:lnTo>
                    <a:pt x="732" y="298"/>
                  </a:lnTo>
                  <a:lnTo>
                    <a:pt x="734" y="310"/>
                  </a:lnTo>
                  <a:lnTo>
                    <a:pt x="736" y="316"/>
                  </a:lnTo>
                  <a:lnTo>
                    <a:pt x="740" y="320"/>
                  </a:lnTo>
                  <a:lnTo>
                    <a:pt x="746" y="326"/>
                  </a:lnTo>
                  <a:lnTo>
                    <a:pt x="754" y="330"/>
                  </a:lnTo>
                  <a:lnTo>
                    <a:pt x="754" y="334"/>
                  </a:lnTo>
                  <a:lnTo>
                    <a:pt x="734" y="338"/>
                  </a:lnTo>
                  <a:lnTo>
                    <a:pt x="718" y="342"/>
                  </a:lnTo>
                  <a:lnTo>
                    <a:pt x="704" y="348"/>
                  </a:lnTo>
                  <a:lnTo>
                    <a:pt x="692" y="354"/>
                  </a:lnTo>
                  <a:lnTo>
                    <a:pt x="670" y="372"/>
                  </a:lnTo>
                  <a:lnTo>
                    <a:pt x="640" y="392"/>
                  </a:lnTo>
                  <a:lnTo>
                    <a:pt x="634" y="396"/>
                  </a:lnTo>
                  <a:lnTo>
                    <a:pt x="626" y="400"/>
                  </a:lnTo>
                  <a:lnTo>
                    <a:pt x="616" y="414"/>
                  </a:lnTo>
                  <a:lnTo>
                    <a:pt x="598" y="420"/>
                  </a:lnTo>
                  <a:lnTo>
                    <a:pt x="582" y="424"/>
                  </a:lnTo>
                  <a:lnTo>
                    <a:pt x="576" y="426"/>
                  </a:lnTo>
                  <a:lnTo>
                    <a:pt x="570" y="430"/>
                  </a:lnTo>
                  <a:lnTo>
                    <a:pt x="562" y="434"/>
                  </a:lnTo>
                  <a:lnTo>
                    <a:pt x="556" y="442"/>
                  </a:lnTo>
                  <a:lnTo>
                    <a:pt x="544" y="448"/>
                  </a:lnTo>
                  <a:lnTo>
                    <a:pt x="512" y="422"/>
                  </a:lnTo>
                  <a:lnTo>
                    <a:pt x="500" y="418"/>
                  </a:lnTo>
                  <a:lnTo>
                    <a:pt x="490" y="414"/>
                  </a:lnTo>
                  <a:lnTo>
                    <a:pt x="482" y="408"/>
                  </a:lnTo>
                  <a:lnTo>
                    <a:pt x="474" y="402"/>
                  </a:lnTo>
                  <a:lnTo>
                    <a:pt x="462" y="390"/>
                  </a:lnTo>
                  <a:lnTo>
                    <a:pt x="450" y="380"/>
                  </a:lnTo>
                  <a:lnTo>
                    <a:pt x="434" y="382"/>
                  </a:lnTo>
                  <a:lnTo>
                    <a:pt x="426" y="384"/>
                  </a:lnTo>
                  <a:lnTo>
                    <a:pt x="420" y="392"/>
                  </a:lnTo>
                  <a:lnTo>
                    <a:pt x="410" y="404"/>
                  </a:lnTo>
                  <a:lnTo>
                    <a:pt x="392" y="402"/>
                  </a:lnTo>
                  <a:lnTo>
                    <a:pt x="374" y="398"/>
                  </a:lnTo>
                  <a:lnTo>
                    <a:pt x="358" y="392"/>
                  </a:lnTo>
                  <a:lnTo>
                    <a:pt x="342" y="384"/>
                  </a:lnTo>
                  <a:lnTo>
                    <a:pt x="312" y="366"/>
                  </a:lnTo>
                  <a:lnTo>
                    <a:pt x="286" y="352"/>
                  </a:lnTo>
                  <a:lnTo>
                    <a:pt x="268" y="348"/>
                  </a:lnTo>
                  <a:lnTo>
                    <a:pt x="252" y="346"/>
                  </a:lnTo>
                  <a:lnTo>
                    <a:pt x="228" y="338"/>
                  </a:lnTo>
                  <a:lnTo>
                    <a:pt x="200" y="338"/>
                  </a:lnTo>
                  <a:lnTo>
                    <a:pt x="192" y="342"/>
                  </a:lnTo>
                  <a:lnTo>
                    <a:pt x="186" y="344"/>
                  </a:lnTo>
                  <a:lnTo>
                    <a:pt x="184" y="350"/>
                  </a:lnTo>
                  <a:lnTo>
                    <a:pt x="186" y="358"/>
                  </a:lnTo>
                  <a:lnTo>
                    <a:pt x="192" y="368"/>
                  </a:lnTo>
                  <a:lnTo>
                    <a:pt x="202" y="380"/>
                  </a:lnTo>
                  <a:lnTo>
                    <a:pt x="196" y="392"/>
                  </a:lnTo>
                  <a:lnTo>
                    <a:pt x="182" y="390"/>
                  </a:lnTo>
                  <a:lnTo>
                    <a:pt x="164" y="390"/>
                  </a:lnTo>
                  <a:lnTo>
                    <a:pt x="150" y="394"/>
                  </a:lnTo>
                  <a:lnTo>
                    <a:pt x="138" y="398"/>
                  </a:lnTo>
                  <a:lnTo>
                    <a:pt x="128" y="406"/>
                  </a:lnTo>
                  <a:lnTo>
                    <a:pt x="118" y="414"/>
                  </a:lnTo>
                  <a:lnTo>
                    <a:pt x="112" y="426"/>
                  </a:lnTo>
                  <a:lnTo>
                    <a:pt x="96" y="454"/>
                  </a:lnTo>
                  <a:lnTo>
                    <a:pt x="88" y="460"/>
                  </a:lnTo>
                  <a:lnTo>
                    <a:pt x="80" y="46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Freeform 24"/>
            <p:cNvSpPr/>
            <p:nvPr/>
          </p:nvSpPr>
          <p:spPr bwMode="auto">
            <a:xfrm>
              <a:off x="6423025" y="3759201"/>
              <a:ext cx="739775" cy="911225"/>
            </a:xfrm>
            <a:custGeom>
              <a:avLst/>
              <a:gdLst>
                <a:gd name="T0" fmla="*/ 212 w 466"/>
                <a:gd name="T1" fmla="*/ 570 h 574"/>
                <a:gd name="T2" fmla="*/ 202 w 466"/>
                <a:gd name="T3" fmla="*/ 516 h 574"/>
                <a:gd name="T4" fmla="*/ 166 w 466"/>
                <a:gd name="T5" fmla="*/ 522 h 574"/>
                <a:gd name="T6" fmla="*/ 148 w 466"/>
                <a:gd name="T7" fmla="*/ 546 h 574"/>
                <a:gd name="T8" fmla="*/ 140 w 466"/>
                <a:gd name="T9" fmla="*/ 538 h 574"/>
                <a:gd name="T10" fmla="*/ 122 w 466"/>
                <a:gd name="T11" fmla="*/ 520 h 574"/>
                <a:gd name="T12" fmla="*/ 114 w 466"/>
                <a:gd name="T13" fmla="*/ 490 h 574"/>
                <a:gd name="T14" fmla="*/ 102 w 466"/>
                <a:gd name="T15" fmla="*/ 470 h 574"/>
                <a:gd name="T16" fmla="*/ 100 w 466"/>
                <a:gd name="T17" fmla="*/ 446 h 574"/>
                <a:gd name="T18" fmla="*/ 106 w 466"/>
                <a:gd name="T19" fmla="*/ 416 h 574"/>
                <a:gd name="T20" fmla="*/ 68 w 466"/>
                <a:gd name="T21" fmla="*/ 398 h 574"/>
                <a:gd name="T22" fmla="*/ 58 w 466"/>
                <a:gd name="T23" fmla="*/ 380 h 574"/>
                <a:gd name="T24" fmla="*/ 56 w 466"/>
                <a:gd name="T25" fmla="*/ 366 h 574"/>
                <a:gd name="T26" fmla="*/ 86 w 466"/>
                <a:gd name="T27" fmla="*/ 346 h 574"/>
                <a:gd name="T28" fmla="*/ 96 w 466"/>
                <a:gd name="T29" fmla="*/ 284 h 574"/>
                <a:gd name="T30" fmla="*/ 78 w 466"/>
                <a:gd name="T31" fmla="*/ 252 h 574"/>
                <a:gd name="T32" fmla="*/ 48 w 466"/>
                <a:gd name="T33" fmla="*/ 262 h 574"/>
                <a:gd name="T34" fmla="*/ 30 w 466"/>
                <a:gd name="T35" fmla="*/ 252 h 574"/>
                <a:gd name="T36" fmla="*/ 0 w 466"/>
                <a:gd name="T37" fmla="*/ 202 h 574"/>
                <a:gd name="T38" fmla="*/ 10 w 466"/>
                <a:gd name="T39" fmla="*/ 180 h 574"/>
                <a:gd name="T40" fmla="*/ 42 w 466"/>
                <a:gd name="T41" fmla="*/ 148 h 574"/>
                <a:gd name="T42" fmla="*/ 44 w 466"/>
                <a:gd name="T43" fmla="*/ 72 h 574"/>
                <a:gd name="T44" fmla="*/ 58 w 466"/>
                <a:gd name="T45" fmla="*/ 74 h 574"/>
                <a:gd name="T46" fmla="*/ 76 w 466"/>
                <a:gd name="T47" fmla="*/ 110 h 574"/>
                <a:gd name="T48" fmla="*/ 110 w 466"/>
                <a:gd name="T49" fmla="*/ 120 h 574"/>
                <a:gd name="T50" fmla="*/ 126 w 466"/>
                <a:gd name="T51" fmla="*/ 80 h 574"/>
                <a:gd name="T52" fmla="*/ 134 w 466"/>
                <a:gd name="T53" fmla="*/ 54 h 574"/>
                <a:gd name="T54" fmla="*/ 102 w 466"/>
                <a:gd name="T55" fmla="*/ 6 h 574"/>
                <a:gd name="T56" fmla="*/ 118 w 466"/>
                <a:gd name="T57" fmla="*/ 0 h 574"/>
                <a:gd name="T58" fmla="*/ 150 w 466"/>
                <a:gd name="T59" fmla="*/ 40 h 574"/>
                <a:gd name="T60" fmla="*/ 176 w 466"/>
                <a:gd name="T61" fmla="*/ 80 h 574"/>
                <a:gd name="T62" fmla="*/ 264 w 466"/>
                <a:gd name="T63" fmla="*/ 106 h 574"/>
                <a:gd name="T64" fmla="*/ 294 w 466"/>
                <a:gd name="T65" fmla="*/ 174 h 574"/>
                <a:gd name="T66" fmla="*/ 318 w 466"/>
                <a:gd name="T67" fmla="*/ 202 h 574"/>
                <a:gd name="T68" fmla="*/ 358 w 466"/>
                <a:gd name="T69" fmla="*/ 194 h 574"/>
                <a:gd name="T70" fmla="*/ 362 w 466"/>
                <a:gd name="T71" fmla="*/ 180 h 574"/>
                <a:gd name="T72" fmla="*/ 388 w 466"/>
                <a:gd name="T73" fmla="*/ 194 h 574"/>
                <a:gd name="T74" fmla="*/ 382 w 466"/>
                <a:gd name="T75" fmla="*/ 224 h 574"/>
                <a:gd name="T76" fmla="*/ 338 w 466"/>
                <a:gd name="T77" fmla="*/ 250 h 574"/>
                <a:gd name="T78" fmla="*/ 330 w 466"/>
                <a:gd name="T79" fmla="*/ 280 h 574"/>
                <a:gd name="T80" fmla="*/ 326 w 466"/>
                <a:gd name="T81" fmla="*/ 302 h 574"/>
                <a:gd name="T82" fmla="*/ 380 w 466"/>
                <a:gd name="T83" fmla="*/ 346 h 574"/>
                <a:gd name="T84" fmla="*/ 392 w 466"/>
                <a:gd name="T85" fmla="*/ 360 h 574"/>
                <a:gd name="T86" fmla="*/ 456 w 466"/>
                <a:gd name="T87" fmla="*/ 378 h 574"/>
                <a:gd name="T88" fmla="*/ 466 w 466"/>
                <a:gd name="T89" fmla="*/ 402 h 574"/>
                <a:gd name="T90" fmla="*/ 426 w 466"/>
                <a:gd name="T91" fmla="*/ 420 h 574"/>
                <a:gd name="T92" fmla="*/ 416 w 466"/>
                <a:gd name="T93" fmla="*/ 440 h 574"/>
                <a:gd name="T94" fmla="*/ 420 w 466"/>
                <a:gd name="T95" fmla="*/ 460 h 574"/>
                <a:gd name="T96" fmla="*/ 400 w 466"/>
                <a:gd name="T97" fmla="*/ 522 h 574"/>
                <a:gd name="T98" fmla="*/ 378 w 466"/>
                <a:gd name="T99" fmla="*/ 546 h 574"/>
                <a:gd name="T100" fmla="*/ 330 w 466"/>
                <a:gd name="T101" fmla="*/ 560 h 574"/>
                <a:gd name="T102" fmla="*/ 278 w 466"/>
                <a:gd name="T103" fmla="*/ 566 h 574"/>
                <a:gd name="T104" fmla="*/ 256 w 466"/>
                <a:gd name="T105" fmla="*/ 536 h 574"/>
                <a:gd name="T106" fmla="*/ 238 w 466"/>
                <a:gd name="T107" fmla="*/ 532 h 574"/>
                <a:gd name="T108" fmla="*/ 226 w 466"/>
                <a:gd name="T109" fmla="*/ 574 h 57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66" h="574">
                  <a:moveTo>
                    <a:pt x="216" y="574"/>
                  </a:moveTo>
                  <a:lnTo>
                    <a:pt x="216" y="574"/>
                  </a:lnTo>
                  <a:lnTo>
                    <a:pt x="212" y="570"/>
                  </a:lnTo>
                  <a:lnTo>
                    <a:pt x="212" y="524"/>
                  </a:lnTo>
                  <a:lnTo>
                    <a:pt x="202" y="516"/>
                  </a:lnTo>
                  <a:lnTo>
                    <a:pt x="182" y="516"/>
                  </a:lnTo>
                  <a:lnTo>
                    <a:pt x="176" y="518"/>
                  </a:lnTo>
                  <a:lnTo>
                    <a:pt x="170" y="520"/>
                  </a:lnTo>
                  <a:lnTo>
                    <a:pt x="166" y="522"/>
                  </a:lnTo>
                  <a:lnTo>
                    <a:pt x="162" y="528"/>
                  </a:lnTo>
                  <a:lnTo>
                    <a:pt x="154" y="542"/>
                  </a:lnTo>
                  <a:lnTo>
                    <a:pt x="148" y="546"/>
                  </a:lnTo>
                  <a:lnTo>
                    <a:pt x="144" y="548"/>
                  </a:lnTo>
                  <a:lnTo>
                    <a:pt x="142" y="542"/>
                  </a:lnTo>
                  <a:lnTo>
                    <a:pt x="140" y="538"/>
                  </a:lnTo>
                  <a:lnTo>
                    <a:pt x="130" y="532"/>
                  </a:lnTo>
                  <a:lnTo>
                    <a:pt x="122" y="520"/>
                  </a:lnTo>
                  <a:lnTo>
                    <a:pt x="122" y="510"/>
                  </a:lnTo>
                  <a:lnTo>
                    <a:pt x="120" y="502"/>
                  </a:lnTo>
                  <a:lnTo>
                    <a:pt x="118" y="494"/>
                  </a:lnTo>
                  <a:lnTo>
                    <a:pt x="114" y="490"/>
                  </a:lnTo>
                  <a:lnTo>
                    <a:pt x="108" y="480"/>
                  </a:lnTo>
                  <a:lnTo>
                    <a:pt x="104" y="476"/>
                  </a:lnTo>
                  <a:lnTo>
                    <a:pt x="102" y="470"/>
                  </a:lnTo>
                  <a:lnTo>
                    <a:pt x="94" y="462"/>
                  </a:lnTo>
                  <a:lnTo>
                    <a:pt x="94" y="452"/>
                  </a:lnTo>
                  <a:lnTo>
                    <a:pt x="100" y="446"/>
                  </a:lnTo>
                  <a:lnTo>
                    <a:pt x="112" y="436"/>
                  </a:lnTo>
                  <a:lnTo>
                    <a:pt x="110" y="424"/>
                  </a:lnTo>
                  <a:lnTo>
                    <a:pt x="106" y="416"/>
                  </a:lnTo>
                  <a:lnTo>
                    <a:pt x="100" y="410"/>
                  </a:lnTo>
                  <a:lnTo>
                    <a:pt x="92" y="406"/>
                  </a:lnTo>
                  <a:lnTo>
                    <a:pt x="74" y="400"/>
                  </a:lnTo>
                  <a:lnTo>
                    <a:pt x="68" y="398"/>
                  </a:lnTo>
                  <a:lnTo>
                    <a:pt x="60" y="394"/>
                  </a:lnTo>
                  <a:lnTo>
                    <a:pt x="58" y="380"/>
                  </a:lnTo>
                  <a:lnTo>
                    <a:pt x="54" y="376"/>
                  </a:lnTo>
                  <a:lnTo>
                    <a:pt x="54" y="370"/>
                  </a:lnTo>
                  <a:lnTo>
                    <a:pt x="56" y="366"/>
                  </a:lnTo>
                  <a:lnTo>
                    <a:pt x="64" y="356"/>
                  </a:lnTo>
                  <a:lnTo>
                    <a:pt x="74" y="350"/>
                  </a:lnTo>
                  <a:lnTo>
                    <a:pt x="86" y="346"/>
                  </a:lnTo>
                  <a:lnTo>
                    <a:pt x="102" y="326"/>
                  </a:lnTo>
                  <a:lnTo>
                    <a:pt x="100" y="304"/>
                  </a:lnTo>
                  <a:lnTo>
                    <a:pt x="96" y="284"/>
                  </a:lnTo>
                  <a:lnTo>
                    <a:pt x="88" y="266"/>
                  </a:lnTo>
                  <a:lnTo>
                    <a:pt x="84" y="260"/>
                  </a:lnTo>
                  <a:lnTo>
                    <a:pt x="78" y="252"/>
                  </a:lnTo>
                  <a:lnTo>
                    <a:pt x="56" y="252"/>
                  </a:lnTo>
                  <a:lnTo>
                    <a:pt x="48" y="262"/>
                  </a:lnTo>
                  <a:lnTo>
                    <a:pt x="40" y="264"/>
                  </a:lnTo>
                  <a:lnTo>
                    <a:pt x="34" y="258"/>
                  </a:lnTo>
                  <a:lnTo>
                    <a:pt x="30" y="252"/>
                  </a:lnTo>
                  <a:lnTo>
                    <a:pt x="24" y="238"/>
                  </a:lnTo>
                  <a:lnTo>
                    <a:pt x="20" y="216"/>
                  </a:lnTo>
                  <a:lnTo>
                    <a:pt x="0" y="202"/>
                  </a:lnTo>
                  <a:lnTo>
                    <a:pt x="2" y="194"/>
                  </a:lnTo>
                  <a:lnTo>
                    <a:pt x="6" y="186"/>
                  </a:lnTo>
                  <a:lnTo>
                    <a:pt x="10" y="180"/>
                  </a:lnTo>
                  <a:lnTo>
                    <a:pt x="16" y="172"/>
                  </a:lnTo>
                  <a:lnTo>
                    <a:pt x="30" y="160"/>
                  </a:lnTo>
                  <a:lnTo>
                    <a:pt x="42" y="148"/>
                  </a:lnTo>
                  <a:lnTo>
                    <a:pt x="46" y="128"/>
                  </a:lnTo>
                  <a:lnTo>
                    <a:pt x="46" y="108"/>
                  </a:lnTo>
                  <a:lnTo>
                    <a:pt x="44" y="72"/>
                  </a:lnTo>
                  <a:lnTo>
                    <a:pt x="48" y="70"/>
                  </a:lnTo>
                  <a:lnTo>
                    <a:pt x="58" y="74"/>
                  </a:lnTo>
                  <a:lnTo>
                    <a:pt x="60" y="82"/>
                  </a:lnTo>
                  <a:lnTo>
                    <a:pt x="66" y="96"/>
                  </a:lnTo>
                  <a:lnTo>
                    <a:pt x="72" y="104"/>
                  </a:lnTo>
                  <a:lnTo>
                    <a:pt x="76" y="110"/>
                  </a:lnTo>
                  <a:lnTo>
                    <a:pt x="82" y="116"/>
                  </a:lnTo>
                  <a:lnTo>
                    <a:pt x="90" y="120"/>
                  </a:lnTo>
                  <a:lnTo>
                    <a:pt x="110" y="120"/>
                  </a:lnTo>
                  <a:lnTo>
                    <a:pt x="118" y="104"/>
                  </a:lnTo>
                  <a:lnTo>
                    <a:pt x="122" y="92"/>
                  </a:lnTo>
                  <a:lnTo>
                    <a:pt x="126" y="80"/>
                  </a:lnTo>
                  <a:lnTo>
                    <a:pt x="132" y="66"/>
                  </a:lnTo>
                  <a:lnTo>
                    <a:pt x="134" y="54"/>
                  </a:lnTo>
                  <a:lnTo>
                    <a:pt x="96" y="18"/>
                  </a:lnTo>
                  <a:lnTo>
                    <a:pt x="98" y="10"/>
                  </a:lnTo>
                  <a:lnTo>
                    <a:pt x="102" y="6"/>
                  </a:lnTo>
                  <a:lnTo>
                    <a:pt x="106" y="4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28" y="12"/>
                  </a:lnTo>
                  <a:lnTo>
                    <a:pt x="140" y="24"/>
                  </a:lnTo>
                  <a:lnTo>
                    <a:pt x="150" y="40"/>
                  </a:lnTo>
                  <a:lnTo>
                    <a:pt x="160" y="60"/>
                  </a:lnTo>
                  <a:lnTo>
                    <a:pt x="176" y="80"/>
                  </a:lnTo>
                  <a:lnTo>
                    <a:pt x="248" y="94"/>
                  </a:lnTo>
                  <a:lnTo>
                    <a:pt x="264" y="106"/>
                  </a:lnTo>
                  <a:lnTo>
                    <a:pt x="272" y="126"/>
                  </a:lnTo>
                  <a:lnTo>
                    <a:pt x="280" y="150"/>
                  </a:lnTo>
                  <a:lnTo>
                    <a:pt x="286" y="162"/>
                  </a:lnTo>
                  <a:lnTo>
                    <a:pt x="294" y="174"/>
                  </a:lnTo>
                  <a:lnTo>
                    <a:pt x="302" y="184"/>
                  </a:lnTo>
                  <a:lnTo>
                    <a:pt x="314" y="194"/>
                  </a:lnTo>
                  <a:lnTo>
                    <a:pt x="318" y="202"/>
                  </a:lnTo>
                  <a:lnTo>
                    <a:pt x="336" y="200"/>
                  </a:lnTo>
                  <a:lnTo>
                    <a:pt x="348" y="198"/>
                  </a:lnTo>
                  <a:lnTo>
                    <a:pt x="358" y="194"/>
                  </a:lnTo>
                  <a:lnTo>
                    <a:pt x="360" y="182"/>
                  </a:lnTo>
                  <a:lnTo>
                    <a:pt x="360" y="180"/>
                  </a:lnTo>
                  <a:lnTo>
                    <a:pt x="362" y="180"/>
                  </a:lnTo>
                  <a:lnTo>
                    <a:pt x="366" y="180"/>
                  </a:lnTo>
                  <a:lnTo>
                    <a:pt x="380" y="180"/>
                  </a:lnTo>
                  <a:lnTo>
                    <a:pt x="388" y="194"/>
                  </a:lnTo>
                  <a:lnTo>
                    <a:pt x="392" y="206"/>
                  </a:lnTo>
                  <a:lnTo>
                    <a:pt x="394" y="220"/>
                  </a:lnTo>
                  <a:lnTo>
                    <a:pt x="382" y="224"/>
                  </a:lnTo>
                  <a:lnTo>
                    <a:pt x="370" y="226"/>
                  </a:lnTo>
                  <a:lnTo>
                    <a:pt x="348" y="226"/>
                  </a:lnTo>
                  <a:lnTo>
                    <a:pt x="338" y="250"/>
                  </a:lnTo>
                  <a:lnTo>
                    <a:pt x="334" y="274"/>
                  </a:lnTo>
                  <a:lnTo>
                    <a:pt x="330" y="280"/>
                  </a:lnTo>
                  <a:lnTo>
                    <a:pt x="326" y="284"/>
                  </a:lnTo>
                  <a:lnTo>
                    <a:pt x="326" y="292"/>
                  </a:lnTo>
                  <a:lnTo>
                    <a:pt x="326" y="302"/>
                  </a:lnTo>
                  <a:lnTo>
                    <a:pt x="368" y="342"/>
                  </a:lnTo>
                  <a:lnTo>
                    <a:pt x="372" y="344"/>
                  </a:lnTo>
                  <a:lnTo>
                    <a:pt x="380" y="346"/>
                  </a:lnTo>
                  <a:lnTo>
                    <a:pt x="388" y="350"/>
                  </a:lnTo>
                  <a:lnTo>
                    <a:pt x="390" y="354"/>
                  </a:lnTo>
                  <a:lnTo>
                    <a:pt x="392" y="360"/>
                  </a:lnTo>
                  <a:lnTo>
                    <a:pt x="408" y="374"/>
                  </a:lnTo>
                  <a:lnTo>
                    <a:pt x="456" y="378"/>
                  </a:lnTo>
                  <a:lnTo>
                    <a:pt x="466" y="386"/>
                  </a:lnTo>
                  <a:lnTo>
                    <a:pt x="466" y="402"/>
                  </a:lnTo>
                  <a:lnTo>
                    <a:pt x="458" y="408"/>
                  </a:lnTo>
                  <a:lnTo>
                    <a:pt x="450" y="412"/>
                  </a:lnTo>
                  <a:lnTo>
                    <a:pt x="434" y="416"/>
                  </a:lnTo>
                  <a:lnTo>
                    <a:pt x="426" y="420"/>
                  </a:lnTo>
                  <a:lnTo>
                    <a:pt x="422" y="424"/>
                  </a:lnTo>
                  <a:lnTo>
                    <a:pt x="418" y="430"/>
                  </a:lnTo>
                  <a:lnTo>
                    <a:pt x="416" y="440"/>
                  </a:lnTo>
                  <a:lnTo>
                    <a:pt x="420" y="450"/>
                  </a:lnTo>
                  <a:lnTo>
                    <a:pt x="420" y="456"/>
                  </a:lnTo>
                  <a:lnTo>
                    <a:pt x="420" y="460"/>
                  </a:lnTo>
                  <a:lnTo>
                    <a:pt x="408" y="466"/>
                  </a:lnTo>
                  <a:lnTo>
                    <a:pt x="400" y="472"/>
                  </a:lnTo>
                  <a:lnTo>
                    <a:pt x="400" y="522"/>
                  </a:lnTo>
                  <a:lnTo>
                    <a:pt x="392" y="532"/>
                  </a:lnTo>
                  <a:lnTo>
                    <a:pt x="384" y="540"/>
                  </a:lnTo>
                  <a:lnTo>
                    <a:pt x="378" y="546"/>
                  </a:lnTo>
                  <a:lnTo>
                    <a:pt x="368" y="550"/>
                  </a:lnTo>
                  <a:lnTo>
                    <a:pt x="352" y="556"/>
                  </a:lnTo>
                  <a:lnTo>
                    <a:pt x="330" y="560"/>
                  </a:lnTo>
                  <a:lnTo>
                    <a:pt x="316" y="566"/>
                  </a:lnTo>
                  <a:lnTo>
                    <a:pt x="302" y="570"/>
                  </a:lnTo>
                  <a:lnTo>
                    <a:pt x="290" y="570"/>
                  </a:lnTo>
                  <a:lnTo>
                    <a:pt x="278" y="566"/>
                  </a:lnTo>
                  <a:lnTo>
                    <a:pt x="268" y="556"/>
                  </a:lnTo>
                  <a:lnTo>
                    <a:pt x="260" y="546"/>
                  </a:lnTo>
                  <a:lnTo>
                    <a:pt x="256" y="536"/>
                  </a:lnTo>
                  <a:lnTo>
                    <a:pt x="250" y="530"/>
                  </a:lnTo>
                  <a:lnTo>
                    <a:pt x="242" y="530"/>
                  </a:lnTo>
                  <a:lnTo>
                    <a:pt x="238" y="532"/>
                  </a:lnTo>
                  <a:lnTo>
                    <a:pt x="234" y="542"/>
                  </a:lnTo>
                  <a:lnTo>
                    <a:pt x="226" y="574"/>
                  </a:lnTo>
                  <a:lnTo>
                    <a:pt x="216" y="57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Freeform 25"/>
            <p:cNvSpPr/>
            <p:nvPr/>
          </p:nvSpPr>
          <p:spPr bwMode="auto">
            <a:xfrm>
              <a:off x="6619875" y="3635376"/>
              <a:ext cx="863600" cy="854075"/>
            </a:xfrm>
            <a:custGeom>
              <a:avLst/>
              <a:gdLst>
                <a:gd name="T0" fmla="*/ 322 w 544"/>
                <a:gd name="T1" fmla="*/ 532 h 538"/>
                <a:gd name="T2" fmla="*/ 308 w 544"/>
                <a:gd name="T3" fmla="*/ 518 h 538"/>
                <a:gd name="T4" fmla="*/ 308 w 544"/>
                <a:gd name="T5" fmla="*/ 508 h 538"/>
                <a:gd name="T6" fmla="*/ 354 w 544"/>
                <a:gd name="T7" fmla="*/ 484 h 538"/>
                <a:gd name="T8" fmla="*/ 342 w 544"/>
                <a:gd name="T9" fmla="*/ 450 h 538"/>
                <a:gd name="T10" fmla="*/ 298 w 544"/>
                <a:gd name="T11" fmla="*/ 444 h 538"/>
                <a:gd name="T12" fmla="*/ 272 w 544"/>
                <a:gd name="T13" fmla="*/ 420 h 538"/>
                <a:gd name="T14" fmla="*/ 240 w 544"/>
                <a:gd name="T15" fmla="*/ 400 h 538"/>
                <a:gd name="T16" fmla="*/ 216 w 544"/>
                <a:gd name="T17" fmla="*/ 380 h 538"/>
                <a:gd name="T18" fmla="*/ 216 w 544"/>
                <a:gd name="T19" fmla="*/ 364 h 538"/>
                <a:gd name="T20" fmla="*/ 224 w 544"/>
                <a:gd name="T21" fmla="*/ 334 h 538"/>
                <a:gd name="T22" fmla="*/ 254 w 544"/>
                <a:gd name="T23" fmla="*/ 314 h 538"/>
                <a:gd name="T24" fmla="*/ 280 w 544"/>
                <a:gd name="T25" fmla="*/ 304 h 538"/>
                <a:gd name="T26" fmla="*/ 264 w 544"/>
                <a:gd name="T27" fmla="*/ 250 h 538"/>
                <a:gd name="T28" fmla="*/ 228 w 544"/>
                <a:gd name="T29" fmla="*/ 252 h 538"/>
                <a:gd name="T30" fmla="*/ 202 w 544"/>
                <a:gd name="T31" fmla="*/ 272 h 538"/>
                <a:gd name="T32" fmla="*/ 186 w 544"/>
                <a:gd name="T33" fmla="*/ 256 h 538"/>
                <a:gd name="T34" fmla="*/ 152 w 544"/>
                <a:gd name="T35" fmla="*/ 186 h 538"/>
                <a:gd name="T36" fmla="*/ 116 w 544"/>
                <a:gd name="T37" fmla="*/ 158 h 538"/>
                <a:gd name="T38" fmla="*/ 58 w 544"/>
                <a:gd name="T39" fmla="*/ 146 h 538"/>
                <a:gd name="T40" fmla="*/ 26 w 544"/>
                <a:gd name="T41" fmla="*/ 98 h 538"/>
                <a:gd name="T42" fmla="*/ 0 w 544"/>
                <a:gd name="T43" fmla="*/ 56 h 538"/>
                <a:gd name="T44" fmla="*/ 10 w 544"/>
                <a:gd name="T45" fmla="*/ 36 h 538"/>
                <a:gd name="T46" fmla="*/ 30 w 544"/>
                <a:gd name="T47" fmla="*/ 52 h 538"/>
                <a:gd name="T48" fmla="*/ 36 w 544"/>
                <a:gd name="T49" fmla="*/ 60 h 538"/>
                <a:gd name="T50" fmla="*/ 60 w 544"/>
                <a:gd name="T51" fmla="*/ 90 h 538"/>
                <a:gd name="T52" fmla="*/ 112 w 544"/>
                <a:gd name="T53" fmla="*/ 98 h 538"/>
                <a:gd name="T54" fmla="*/ 140 w 544"/>
                <a:gd name="T55" fmla="*/ 68 h 538"/>
                <a:gd name="T56" fmla="*/ 160 w 544"/>
                <a:gd name="T57" fmla="*/ 76 h 538"/>
                <a:gd name="T58" fmla="*/ 200 w 544"/>
                <a:gd name="T59" fmla="*/ 50 h 538"/>
                <a:gd name="T60" fmla="*/ 212 w 544"/>
                <a:gd name="T61" fmla="*/ 10 h 538"/>
                <a:gd name="T62" fmla="*/ 236 w 544"/>
                <a:gd name="T63" fmla="*/ 0 h 538"/>
                <a:gd name="T64" fmla="*/ 268 w 544"/>
                <a:gd name="T65" fmla="*/ 52 h 538"/>
                <a:gd name="T66" fmla="*/ 338 w 544"/>
                <a:gd name="T67" fmla="*/ 88 h 538"/>
                <a:gd name="T68" fmla="*/ 412 w 544"/>
                <a:gd name="T69" fmla="*/ 218 h 538"/>
                <a:gd name="T70" fmla="*/ 424 w 544"/>
                <a:gd name="T71" fmla="*/ 258 h 538"/>
                <a:gd name="T72" fmla="*/ 500 w 544"/>
                <a:gd name="T73" fmla="*/ 312 h 538"/>
                <a:gd name="T74" fmla="*/ 526 w 544"/>
                <a:gd name="T75" fmla="*/ 336 h 538"/>
                <a:gd name="T76" fmla="*/ 470 w 544"/>
                <a:gd name="T77" fmla="*/ 340 h 538"/>
                <a:gd name="T78" fmla="*/ 504 w 544"/>
                <a:gd name="T79" fmla="*/ 374 h 538"/>
                <a:gd name="T80" fmla="*/ 498 w 544"/>
                <a:gd name="T81" fmla="*/ 392 h 538"/>
                <a:gd name="T82" fmla="*/ 540 w 544"/>
                <a:gd name="T83" fmla="*/ 420 h 538"/>
                <a:gd name="T84" fmla="*/ 540 w 544"/>
                <a:gd name="T85" fmla="*/ 440 h 538"/>
                <a:gd name="T86" fmla="*/ 502 w 544"/>
                <a:gd name="T87" fmla="*/ 468 h 538"/>
                <a:gd name="T88" fmla="*/ 498 w 544"/>
                <a:gd name="T89" fmla="*/ 474 h 538"/>
                <a:gd name="T90" fmla="*/ 452 w 544"/>
                <a:gd name="T91" fmla="*/ 514 h 538"/>
                <a:gd name="T92" fmla="*/ 416 w 544"/>
                <a:gd name="T93" fmla="*/ 530 h 538"/>
                <a:gd name="T94" fmla="*/ 342 w 544"/>
                <a:gd name="T95" fmla="*/ 538 h 5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44" h="538">
                  <a:moveTo>
                    <a:pt x="342" y="538"/>
                  </a:moveTo>
                  <a:lnTo>
                    <a:pt x="342" y="538"/>
                  </a:lnTo>
                  <a:lnTo>
                    <a:pt x="330" y="534"/>
                  </a:lnTo>
                  <a:lnTo>
                    <a:pt x="322" y="532"/>
                  </a:lnTo>
                  <a:lnTo>
                    <a:pt x="308" y="532"/>
                  </a:lnTo>
                  <a:lnTo>
                    <a:pt x="308" y="518"/>
                  </a:lnTo>
                  <a:lnTo>
                    <a:pt x="304" y="516"/>
                  </a:lnTo>
                  <a:lnTo>
                    <a:pt x="304" y="514"/>
                  </a:lnTo>
                  <a:lnTo>
                    <a:pt x="304" y="512"/>
                  </a:lnTo>
                  <a:lnTo>
                    <a:pt x="308" y="508"/>
                  </a:lnTo>
                  <a:lnTo>
                    <a:pt x="316" y="506"/>
                  </a:lnTo>
                  <a:lnTo>
                    <a:pt x="344" y="496"/>
                  </a:lnTo>
                  <a:lnTo>
                    <a:pt x="354" y="484"/>
                  </a:lnTo>
                  <a:lnTo>
                    <a:pt x="352" y="468"/>
                  </a:lnTo>
                  <a:lnTo>
                    <a:pt x="348" y="458"/>
                  </a:lnTo>
                  <a:lnTo>
                    <a:pt x="342" y="450"/>
                  </a:lnTo>
                  <a:lnTo>
                    <a:pt x="336" y="446"/>
                  </a:lnTo>
                  <a:lnTo>
                    <a:pt x="326" y="444"/>
                  </a:lnTo>
                  <a:lnTo>
                    <a:pt x="318" y="444"/>
                  </a:lnTo>
                  <a:lnTo>
                    <a:pt x="298" y="444"/>
                  </a:lnTo>
                  <a:lnTo>
                    <a:pt x="286" y="438"/>
                  </a:lnTo>
                  <a:lnTo>
                    <a:pt x="280" y="432"/>
                  </a:lnTo>
                  <a:lnTo>
                    <a:pt x="272" y="420"/>
                  </a:lnTo>
                  <a:lnTo>
                    <a:pt x="258" y="414"/>
                  </a:lnTo>
                  <a:lnTo>
                    <a:pt x="248" y="408"/>
                  </a:lnTo>
                  <a:lnTo>
                    <a:pt x="240" y="400"/>
                  </a:lnTo>
                  <a:lnTo>
                    <a:pt x="234" y="394"/>
                  </a:lnTo>
                  <a:lnTo>
                    <a:pt x="222" y="386"/>
                  </a:lnTo>
                  <a:lnTo>
                    <a:pt x="216" y="380"/>
                  </a:lnTo>
                  <a:lnTo>
                    <a:pt x="214" y="374"/>
                  </a:lnTo>
                  <a:lnTo>
                    <a:pt x="210" y="368"/>
                  </a:lnTo>
                  <a:lnTo>
                    <a:pt x="216" y="364"/>
                  </a:lnTo>
                  <a:lnTo>
                    <a:pt x="220" y="360"/>
                  </a:lnTo>
                  <a:lnTo>
                    <a:pt x="222" y="350"/>
                  </a:lnTo>
                  <a:lnTo>
                    <a:pt x="224" y="334"/>
                  </a:lnTo>
                  <a:lnTo>
                    <a:pt x="230" y="314"/>
                  </a:lnTo>
                  <a:lnTo>
                    <a:pt x="242" y="314"/>
                  </a:lnTo>
                  <a:lnTo>
                    <a:pt x="254" y="314"/>
                  </a:lnTo>
                  <a:lnTo>
                    <a:pt x="266" y="312"/>
                  </a:lnTo>
                  <a:lnTo>
                    <a:pt x="274" y="308"/>
                  </a:lnTo>
                  <a:lnTo>
                    <a:pt x="280" y="304"/>
                  </a:lnTo>
                  <a:lnTo>
                    <a:pt x="278" y="286"/>
                  </a:lnTo>
                  <a:lnTo>
                    <a:pt x="276" y="268"/>
                  </a:lnTo>
                  <a:lnTo>
                    <a:pt x="268" y="256"/>
                  </a:lnTo>
                  <a:lnTo>
                    <a:pt x="264" y="250"/>
                  </a:lnTo>
                  <a:lnTo>
                    <a:pt x="260" y="246"/>
                  </a:lnTo>
                  <a:lnTo>
                    <a:pt x="240" y="248"/>
                  </a:lnTo>
                  <a:lnTo>
                    <a:pt x="228" y="252"/>
                  </a:lnTo>
                  <a:lnTo>
                    <a:pt x="224" y="268"/>
                  </a:lnTo>
                  <a:lnTo>
                    <a:pt x="202" y="272"/>
                  </a:lnTo>
                  <a:lnTo>
                    <a:pt x="198" y="264"/>
                  </a:lnTo>
                  <a:lnTo>
                    <a:pt x="194" y="260"/>
                  </a:lnTo>
                  <a:lnTo>
                    <a:pt x="186" y="256"/>
                  </a:lnTo>
                  <a:lnTo>
                    <a:pt x="172" y="230"/>
                  </a:lnTo>
                  <a:lnTo>
                    <a:pt x="162" y="206"/>
                  </a:lnTo>
                  <a:lnTo>
                    <a:pt x="152" y="186"/>
                  </a:lnTo>
                  <a:lnTo>
                    <a:pt x="140" y="168"/>
                  </a:lnTo>
                  <a:lnTo>
                    <a:pt x="128" y="162"/>
                  </a:lnTo>
                  <a:lnTo>
                    <a:pt x="116" y="158"/>
                  </a:lnTo>
                  <a:lnTo>
                    <a:pt x="96" y="158"/>
                  </a:lnTo>
                  <a:lnTo>
                    <a:pt x="58" y="146"/>
                  </a:lnTo>
                  <a:lnTo>
                    <a:pt x="50" y="136"/>
                  </a:lnTo>
                  <a:lnTo>
                    <a:pt x="40" y="116"/>
                  </a:lnTo>
                  <a:lnTo>
                    <a:pt x="26" y="98"/>
                  </a:lnTo>
                  <a:lnTo>
                    <a:pt x="12" y="8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8" y="40"/>
                  </a:lnTo>
                  <a:lnTo>
                    <a:pt x="22" y="48"/>
                  </a:lnTo>
                  <a:lnTo>
                    <a:pt x="30" y="52"/>
                  </a:lnTo>
                  <a:lnTo>
                    <a:pt x="30" y="56"/>
                  </a:lnTo>
                  <a:lnTo>
                    <a:pt x="36" y="60"/>
                  </a:lnTo>
                  <a:lnTo>
                    <a:pt x="44" y="68"/>
                  </a:lnTo>
                  <a:lnTo>
                    <a:pt x="50" y="76"/>
                  </a:lnTo>
                  <a:lnTo>
                    <a:pt x="60" y="90"/>
                  </a:lnTo>
                  <a:lnTo>
                    <a:pt x="68" y="92"/>
                  </a:lnTo>
                  <a:lnTo>
                    <a:pt x="80" y="96"/>
                  </a:lnTo>
                  <a:lnTo>
                    <a:pt x="112" y="98"/>
                  </a:lnTo>
                  <a:lnTo>
                    <a:pt x="118" y="94"/>
                  </a:lnTo>
                  <a:lnTo>
                    <a:pt x="124" y="88"/>
                  </a:lnTo>
                  <a:lnTo>
                    <a:pt x="134" y="74"/>
                  </a:lnTo>
                  <a:lnTo>
                    <a:pt x="140" y="68"/>
                  </a:lnTo>
                  <a:lnTo>
                    <a:pt x="146" y="66"/>
                  </a:lnTo>
                  <a:lnTo>
                    <a:pt x="150" y="66"/>
                  </a:lnTo>
                  <a:lnTo>
                    <a:pt x="154" y="68"/>
                  </a:lnTo>
                  <a:lnTo>
                    <a:pt x="160" y="76"/>
                  </a:lnTo>
                  <a:lnTo>
                    <a:pt x="178" y="78"/>
                  </a:lnTo>
                  <a:lnTo>
                    <a:pt x="200" y="50"/>
                  </a:lnTo>
                  <a:lnTo>
                    <a:pt x="202" y="32"/>
                  </a:lnTo>
                  <a:lnTo>
                    <a:pt x="208" y="16"/>
                  </a:lnTo>
                  <a:lnTo>
                    <a:pt x="212" y="10"/>
                  </a:lnTo>
                  <a:lnTo>
                    <a:pt x="218" y="4"/>
                  </a:lnTo>
                  <a:lnTo>
                    <a:pt x="226" y="2"/>
                  </a:lnTo>
                  <a:lnTo>
                    <a:pt x="236" y="0"/>
                  </a:lnTo>
                  <a:lnTo>
                    <a:pt x="236" y="26"/>
                  </a:lnTo>
                  <a:lnTo>
                    <a:pt x="268" y="52"/>
                  </a:lnTo>
                  <a:lnTo>
                    <a:pt x="284" y="58"/>
                  </a:lnTo>
                  <a:lnTo>
                    <a:pt x="300" y="68"/>
                  </a:lnTo>
                  <a:lnTo>
                    <a:pt x="318" y="78"/>
                  </a:lnTo>
                  <a:lnTo>
                    <a:pt x="338" y="88"/>
                  </a:lnTo>
                  <a:lnTo>
                    <a:pt x="372" y="150"/>
                  </a:lnTo>
                  <a:lnTo>
                    <a:pt x="390" y="184"/>
                  </a:lnTo>
                  <a:lnTo>
                    <a:pt x="412" y="218"/>
                  </a:lnTo>
                  <a:lnTo>
                    <a:pt x="414" y="230"/>
                  </a:lnTo>
                  <a:lnTo>
                    <a:pt x="418" y="244"/>
                  </a:lnTo>
                  <a:lnTo>
                    <a:pt x="424" y="258"/>
                  </a:lnTo>
                  <a:lnTo>
                    <a:pt x="432" y="274"/>
                  </a:lnTo>
                  <a:lnTo>
                    <a:pt x="478" y="298"/>
                  </a:lnTo>
                  <a:lnTo>
                    <a:pt x="500" y="312"/>
                  </a:lnTo>
                  <a:lnTo>
                    <a:pt x="526" y="330"/>
                  </a:lnTo>
                  <a:lnTo>
                    <a:pt x="526" y="336"/>
                  </a:lnTo>
                  <a:lnTo>
                    <a:pt x="522" y="340"/>
                  </a:lnTo>
                  <a:lnTo>
                    <a:pt x="514" y="340"/>
                  </a:lnTo>
                  <a:lnTo>
                    <a:pt x="496" y="342"/>
                  </a:lnTo>
                  <a:lnTo>
                    <a:pt x="470" y="340"/>
                  </a:lnTo>
                  <a:lnTo>
                    <a:pt x="470" y="362"/>
                  </a:lnTo>
                  <a:lnTo>
                    <a:pt x="504" y="374"/>
                  </a:lnTo>
                  <a:lnTo>
                    <a:pt x="500" y="380"/>
                  </a:lnTo>
                  <a:lnTo>
                    <a:pt x="498" y="386"/>
                  </a:lnTo>
                  <a:lnTo>
                    <a:pt x="498" y="392"/>
                  </a:lnTo>
                  <a:lnTo>
                    <a:pt x="500" y="400"/>
                  </a:lnTo>
                  <a:lnTo>
                    <a:pt x="540" y="420"/>
                  </a:lnTo>
                  <a:lnTo>
                    <a:pt x="544" y="426"/>
                  </a:lnTo>
                  <a:lnTo>
                    <a:pt x="542" y="434"/>
                  </a:lnTo>
                  <a:lnTo>
                    <a:pt x="540" y="440"/>
                  </a:lnTo>
                  <a:lnTo>
                    <a:pt x="536" y="446"/>
                  </a:lnTo>
                  <a:lnTo>
                    <a:pt x="530" y="450"/>
                  </a:lnTo>
                  <a:lnTo>
                    <a:pt x="516" y="460"/>
                  </a:lnTo>
                  <a:lnTo>
                    <a:pt x="502" y="468"/>
                  </a:lnTo>
                  <a:lnTo>
                    <a:pt x="502" y="472"/>
                  </a:lnTo>
                  <a:lnTo>
                    <a:pt x="498" y="474"/>
                  </a:lnTo>
                  <a:lnTo>
                    <a:pt x="492" y="478"/>
                  </a:lnTo>
                  <a:lnTo>
                    <a:pt x="478" y="490"/>
                  </a:lnTo>
                  <a:lnTo>
                    <a:pt x="452" y="514"/>
                  </a:lnTo>
                  <a:lnTo>
                    <a:pt x="418" y="526"/>
                  </a:lnTo>
                  <a:lnTo>
                    <a:pt x="416" y="530"/>
                  </a:lnTo>
                  <a:lnTo>
                    <a:pt x="366" y="528"/>
                  </a:lnTo>
                  <a:lnTo>
                    <a:pt x="354" y="532"/>
                  </a:lnTo>
                  <a:lnTo>
                    <a:pt x="342" y="53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Freeform 26"/>
            <p:cNvSpPr/>
            <p:nvPr/>
          </p:nvSpPr>
          <p:spPr bwMode="auto">
            <a:xfrm>
              <a:off x="5727700" y="3489326"/>
              <a:ext cx="889000" cy="860425"/>
            </a:xfrm>
            <a:custGeom>
              <a:avLst/>
              <a:gdLst>
                <a:gd name="T0" fmla="*/ 434 w 560"/>
                <a:gd name="T1" fmla="*/ 536 h 542"/>
                <a:gd name="T2" fmla="*/ 400 w 560"/>
                <a:gd name="T3" fmla="*/ 518 h 542"/>
                <a:gd name="T4" fmla="*/ 346 w 560"/>
                <a:gd name="T5" fmla="*/ 512 h 542"/>
                <a:gd name="T6" fmla="*/ 316 w 560"/>
                <a:gd name="T7" fmla="*/ 476 h 542"/>
                <a:gd name="T8" fmla="*/ 282 w 560"/>
                <a:gd name="T9" fmla="*/ 454 h 542"/>
                <a:gd name="T10" fmla="*/ 116 w 560"/>
                <a:gd name="T11" fmla="*/ 434 h 542"/>
                <a:gd name="T12" fmla="*/ 84 w 560"/>
                <a:gd name="T13" fmla="*/ 412 h 542"/>
                <a:gd name="T14" fmla="*/ 68 w 560"/>
                <a:gd name="T15" fmla="*/ 398 h 542"/>
                <a:gd name="T16" fmla="*/ 58 w 560"/>
                <a:gd name="T17" fmla="*/ 370 h 542"/>
                <a:gd name="T18" fmla="*/ 18 w 560"/>
                <a:gd name="T19" fmla="*/ 292 h 542"/>
                <a:gd name="T20" fmla="*/ 2 w 560"/>
                <a:gd name="T21" fmla="*/ 246 h 542"/>
                <a:gd name="T22" fmla="*/ 14 w 560"/>
                <a:gd name="T23" fmla="*/ 206 h 542"/>
                <a:gd name="T24" fmla="*/ 50 w 560"/>
                <a:gd name="T25" fmla="*/ 182 h 542"/>
                <a:gd name="T26" fmla="*/ 68 w 560"/>
                <a:gd name="T27" fmla="*/ 172 h 542"/>
                <a:gd name="T28" fmla="*/ 104 w 560"/>
                <a:gd name="T29" fmla="*/ 164 h 542"/>
                <a:gd name="T30" fmla="*/ 138 w 560"/>
                <a:gd name="T31" fmla="*/ 144 h 542"/>
                <a:gd name="T32" fmla="*/ 208 w 560"/>
                <a:gd name="T33" fmla="*/ 128 h 542"/>
                <a:gd name="T34" fmla="*/ 234 w 560"/>
                <a:gd name="T35" fmla="*/ 106 h 542"/>
                <a:gd name="T36" fmla="*/ 266 w 560"/>
                <a:gd name="T37" fmla="*/ 74 h 542"/>
                <a:gd name="T38" fmla="*/ 280 w 560"/>
                <a:gd name="T39" fmla="*/ 44 h 542"/>
                <a:gd name="T40" fmla="*/ 284 w 560"/>
                <a:gd name="T41" fmla="*/ 0 h 542"/>
                <a:gd name="T42" fmla="*/ 414 w 560"/>
                <a:gd name="T43" fmla="*/ 12 h 542"/>
                <a:gd name="T44" fmla="*/ 428 w 560"/>
                <a:gd name="T45" fmla="*/ 32 h 542"/>
                <a:gd name="T46" fmla="*/ 444 w 560"/>
                <a:gd name="T47" fmla="*/ 58 h 542"/>
                <a:gd name="T48" fmla="*/ 438 w 560"/>
                <a:gd name="T49" fmla="*/ 82 h 542"/>
                <a:gd name="T50" fmla="*/ 418 w 560"/>
                <a:gd name="T51" fmla="*/ 96 h 542"/>
                <a:gd name="T52" fmla="*/ 408 w 560"/>
                <a:gd name="T53" fmla="*/ 118 h 542"/>
                <a:gd name="T54" fmla="*/ 396 w 560"/>
                <a:gd name="T55" fmla="*/ 122 h 542"/>
                <a:gd name="T56" fmla="*/ 432 w 560"/>
                <a:gd name="T57" fmla="*/ 156 h 542"/>
                <a:gd name="T58" fmla="*/ 434 w 560"/>
                <a:gd name="T59" fmla="*/ 162 h 542"/>
                <a:gd name="T60" fmla="*/ 466 w 560"/>
                <a:gd name="T61" fmla="*/ 186 h 542"/>
                <a:gd name="T62" fmla="*/ 498 w 560"/>
                <a:gd name="T63" fmla="*/ 192 h 542"/>
                <a:gd name="T64" fmla="*/ 516 w 560"/>
                <a:gd name="T65" fmla="*/ 188 h 542"/>
                <a:gd name="T66" fmla="*/ 532 w 560"/>
                <a:gd name="T67" fmla="*/ 204 h 542"/>
                <a:gd name="T68" fmla="*/ 558 w 560"/>
                <a:gd name="T69" fmla="*/ 234 h 542"/>
                <a:gd name="T70" fmla="*/ 554 w 560"/>
                <a:gd name="T71" fmla="*/ 244 h 542"/>
                <a:gd name="T72" fmla="*/ 544 w 560"/>
                <a:gd name="T73" fmla="*/ 282 h 542"/>
                <a:gd name="T74" fmla="*/ 528 w 560"/>
                <a:gd name="T75" fmla="*/ 276 h 542"/>
                <a:gd name="T76" fmla="*/ 500 w 560"/>
                <a:gd name="T77" fmla="*/ 234 h 542"/>
                <a:gd name="T78" fmla="*/ 472 w 560"/>
                <a:gd name="T79" fmla="*/ 232 h 542"/>
                <a:gd name="T80" fmla="*/ 474 w 560"/>
                <a:gd name="T81" fmla="*/ 302 h 542"/>
                <a:gd name="T82" fmla="*/ 442 w 560"/>
                <a:gd name="T83" fmla="*/ 344 h 542"/>
                <a:gd name="T84" fmla="*/ 428 w 560"/>
                <a:gd name="T85" fmla="*/ 376 h 542"/>
                <a:gd name="T86" fmla="*/ 450 w 560"/>
                <a:gd name="T87" fmla="*/ 392 h 542"/>
                <a:gd name="T88" fmla="*/ 460 w 560"/>
                <a:gd name="T89" fmla="*/ 430 h 542"/>
                <a:gd name="T90" fmla="*/ 474 w 560"/>
                <a:gd name="T91" fmla="*/ 444 h 542"/>
                <a:gd name="T92" fmla="*/ 486 w 560"/>
                <a:gd name="T93" fmla="*/ 446 h 542"/>
                <a:gd name="T94" fmla="*/ 504 w 560"/>
                <a:gd name="T95" fmla="*/ 434 h 542"/>
                <a:gd name="T96" fmla="*/ 520 w 560"/>
                <a:gd name="T97" fmla="*/ 448 h 542"/>
                <a:gd name="T98" fmla="*/ 530 w 560"/>
                <a:gd name="T99" fmla="*/ 484 h 542"/>
                <a:gd name="T100" fmla="*/ 526 w 560"/>
                <a:gd name="T101" fmla="*/ 502 h 542"/>
                <a:gd name="T102" fmla="*/ 492 w 560"/>
                <a:gd name="T103" fmla="*/ 522 h 542"/>
                <a:gd name="T104" fmla="*/ 478 w 560"/>
                <a:gd name="T105" fmla="*/ 542 h 5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60" h="542">
                  <a:moveTo>
                    <a:pt x="478" y="542"/>
                  </a:moveTo>
                  <a:lnTo>
                    <a:pt x="478" y="542"/>
                  </a:lnTo>
                  <a:lnTo>
                    <a:pt x="434" y="536"/>
                  </a:lnTo>
                  <a:lnTo>
                    <a:pt x="400" y="518"/>
                  </a:lnTo>
                  <a:lnTo>
                    <a:pt x="376" y="518"/>
                  </a:lnTo>
                  <a:lnTo>
                    <a:pt x="360" y="516"/>
                  </a:lnTo>
                  <a:lnTo>
                    <a:pt x="346" y="512"/>
                  </a:lnTo>
                  <a:lnTo>
                    <a:pt x="334" y="502"/>
                  </a:lnTo>
                  <a:lnTo>
                    <a:pt x="316" y="476"/>
                  </a:lnTo>
                  <a:lnTo>
                    <a:pt x="282" y="454"/>
                  </a:lnTo>
                  <a:lnTo>
                    <a:pt x="162" y="452"/>
                  </a:lnTo>
                  <a:lnTo>
                    <a:pt x="116" y="434"/>
                  </a:lnTo>
                  <a:lnTo>
                    <a:pt x="96" y="424"/>
                  </a:lnTo>
                  <a:lnTo>
                    <a:pt x="90" y="418"/>
                  </a:lnTo>
                  <a:lnTo>
                    <a:pt x="84" y="412"/>
                  </a:lnTo>
                  <a:lnTo>
                    <a:pt x="74" y="406"/>
                  </a:lnTo>
                  <a:lnTo>
                    <a:pt x="68" y="398"/>
                  </a:lnTo>
                  <a:lnTo>
                    <a:pt x="60" y="386"/>
                  </a:lnTo>
                  <a:lnTo>
                    <a:pt x="58" y="370"/>
                  </a:lnTo>
                  <a:lnTo>
                    <a:pt x="54" y="356"/>
                  </a:lnTo>
                  <a:lnTo>
                    <a:pt x="42" y="332"/>
                  </a:lnTo>
                  <a:lnTo>
                    <a:pt x="18" y="292"/>
                  </a:lnTo>
                  <a:lnTo>
                    <a:pt x="2" y="246"/>
                  </a:lnTo>
                  <a:lnTo>
                    <a:pt x="0" y="208"/>
                  </a:lnTo>
                  <a:lnTo>
                    <a:pt x="14" y="206"/>
                  </a:lnTo>
                  <a:lnTo>
                    <a:pt x="26" y="198"/>
                  </a:lnTo>
                  <a:lnTo>
                    <a:pt x="40" y="190"/>
                  </a:lnTo>
                  <a:lnTo>
                    <a:pt x="50" y="182"/>
                  </a:lnTo>
                  <a:lnTo>
                    <a:pt x="58" y="176"/>
                  </a:lnTo>
                  <a:lnTo>
                    <a:pt x="68" y="172"/>
                  </a:lnTo>
                  <a:lnTo>
                    <a:pt x="86" y="170"/>
                  </a:lnTo>
                  <a:lnTo>
                    <a:pt x="104" y="164"/>
                  </a:lnTo>
                  <a:lnTo>
                    <a:pt x="120" y="156"/>
                  </a:lnTo>
                  <a:lnTo>
                    <a:pt x="138" y="144"/>
                  </a:lnTo>
                  <a:lnTo>
                    <a:pt x="154" y="142"/>
                  </a:lnTo>
                  <a:lnTo>
                    <a:pt x="172" y="138"/>
                  </a:lnTo>
                  <a:lnTo>
                    <a:pt x="208" y="128"/>
                  </a:lnTo>
                  <a:lnTo>
                    <a:pt x="222" y="118"/>
                  </a:lnTo>
                  <a:lnTo>
                    <a:pt x="234" y="106"/>
                  </a:lnTo>
                  <a:lnTo>
                    <a:pt x="258" y="82"/>
                  </a:lnTo>
                  <a:lnTo>
                    <a:pt x="266" y="74"/>
                  </a:lnTo>
                  <a:lnTo>
                    <a:pt x="274" y="64"/>
                  </a:lnTo>
                  <a:lnTo>
                    <a:pt x="278" y="54"/>
                  </a:lnTo>
                  <a:lnTo>
                    <a:pt x="280" y="44"/>
                  </a:lnTo>
                  <a:lnTo>
                    <a:pt x="284" y="20"/>
                  </a:lnTo>
                  <a:lnTo>
                    <a:pt x="284" y="0"/>
                  </a:lnTo>
                  <a:lnTo>
                    <a:pt x="338" y="12"/>
                  </a:lnTo>
                  <a:lnTo>
                    <a:pt x="414" y="12"/>
                  </a:lnTo>
                  <a:lnTo>
                    <a:pt x="428" y="32"/>
                  </a:lnTo>
                  <a:lnTo>
                    <a:pt x="436" y="38"/>
                  </a:lnTo>
                  <a:lnTo>
                    <a:pt x="442" y="50"/>
                  </a:lnTo>
                  <a:lnTo>
                    <a:pt x="444" y="58"/>
                  </a:lnTo>
                  <a:lnTo>
                    <a:pt x="444" y="66"/>
                  </a:lnTo>
                  <a:lnTo>
                    <a:pt x="442" y="74"/>
                  </a:lnTo>
                  <a:lnTo>
                    <a:pt x="438" y="82"/>
                  </a:lnTo>
                  <a:lnTo>
                    <a:pt x="426" y="88"/>
                  </a:lnTo>
                  <a:lnTo>
                    <a:pt x="418" y="96"/>
                  </a:lnTo>
                  <a:lnTo>
                    <a:pt x="412" y="104"/>
                  </a:lnTo>
                  <a:lnTo>
                    <a:pt x="408" y="118"/>
                  </a:lnTo>
                  <a:lnTo>
                    <a:pt x="402" y="120"/>
                  </a:lnTo>
                  <a:lnTo>
                    <a:pt x="396" y="122"/>
                  </a:lnTo>
                  <a:lnTo>
                    <a:pt x="396" y="130"/>
                  </a:lnTo>
                  <a:lnTo>
                    <a:pt x="432" y="156"/>
                  </a:lnTo>
                  <a:lnTo>
                    <a:pt x="434" y="162"/>
                  </a:lnTo>
                  <a:lnTo>
                    <a:pt x="448" y="174"/>
                  </a:lnTo>
                  <a:lnTo>
                    <a:pt x="456" y="180"/>
                  </a:lnTo>
                  <a:lnTo>
                    <a:pt x="466" y="186"/>
                  </a:lnTo>
                  <a:lnTo>
                    <a:pt x="476" y="192"/>
                  </a:lnTo>
                  <a:lnTo>
                    <a:pt x="488" y="194"/>
                  </a:lnTo>
                  <a:lnTo>
                    <a:pt x="498" y="192"/>
                  </a:lnTo>
                  <a:lnTo>
                    <a:pt x="510" y="186"/>
                  </a:lnTo>
                  <a:lnTo>
                    <a:pt x="516" y="188"/>
                  </a:lnTo>
                  <a:lnTo>
                    <a:pt x="520" y="192"/>
                  </a:lnTo>
                  <a:lnTo>
                    <a:pt x="532" y="204"/>
                  </a:lnTo>
                  <a:lnTo>
                    <a:pt x="560" y="226"/>
                  </a:lnTo>
                  <a:lnTo>
                    <a:pt x="558" y="234"/>
                  </a:lnTo>
                  <a:lnTo>
                    <a:pt x="556" y="240"/>
                  </a:lnTo>
                  <a:lnTo>
                    <a:pt x="554" y="244"/>
                  </a:lnTo>
                  <a:lnTo>
                    <a:pt x="550" y="256"/>
                  </a:lnTo>
                  <a:lnTo>
                    <a:pt x="548" y="270"/>
                  </a:lnTo>
                  <a:lnTo>
                    <a:pt x="544" y="282"/>
                  </a:lnTo>
                  <a:lnTo>
                    <a:pt x="528" y="276"/>
                  </a:lnTo>
                  <a:lnTo>
                    <a:pt x="514" y="256"/>
                  </a:lnTo>
                  <a:lnTo>
                    <a:pt x="504" y="240"/>
                  </a:lnTo>
                  <a:lnTo>
                    <a:pt x="500" y="234"/>
                  </a:lnTo>
                  <a:lnTo>
                    <a:pt x="492" y="232"/>
                  </a:lnTo>
                  <a:lnTo>
                    <a:pt x="484" y="230"/>
                  </a:lnTo>
                  <a:lnTo>
                    <a:pt x="472" y="232"/>
                  </a:lnTo>
                  <a:lnTo>
                    <a:pt x="474" y="302"/>
                  </a:lnTo>
                  <a:lnTo>
                    <a:pt x="466" y="316"/>
                  </a:lnTo>
                  <a:lnTo>
                    <a:pt x="454" y="330"/>
                  </a:lnTo>
                  <a:lnTo>
                    <a:pt x="442" y="344"/>
                  </a:lnTo>
                  <a:lnTo>
                    <a:pt x="428" y="354"/>
                  </a:lnTo>
                  <a:lnTo>
                    <a:pt x="428" y="376"/>
                  </a:lnTo>
                  <a:lnTo>
                    <a:pt x="436" y="384"/>
                  </a:lnTo>
                  <a:lnTo>
                    <a:pt x="450" y="392"/>
                  </a:lnTo>
                  <a:lnTo>
                    <a:pt x="460" y="430"/>
                  </a:lnTo>
                  <a:lnTo>
                    <a:pt x="462" y="434"/>
                  </a:lnTo>
                  <a:lnTo>
                    <a:pt x="466" y="438"/>
                  </a:lnTo>
                  <a:lnTo>
                    <a:pt x="474" y="444"/>
                  </a:lnTo>
                  <a:lnTo>
                    <a:pt x="480" y="446"/>
                  </a:lnTo>
                  <a:lnTo>
                    <a:pt x="486" y="446"/>
                  </a:lnTo>
                  <a:lnTo>
                    <a:pt x="492" y="440"/>
                  </a:lnTo>
                  <a:lnTo>
                    <a:pt x="498" y="436"/>
                  </a:lnTo>
                  <a:lnTo>
                    <a:pt x="504" y="434"/>
                  </a:lnTo>
                  <a:lnTo>
                    <a:pt x="514" y="436"/>
                  </a:lnTo>
                  <a:lnTo>
                    <a:pt x="520" y="448"/>
                  </a:lnTo>
                  <a:lnTo>
                    <a:pt x="526" y="464"/>
                  </a:lnTo>
                  <a:lnTo>
                    <a:pt x="528" y="474"/>
                  </a:lnTo>
                  <a:lnTo>
                    <a:pt x="530" y="484"/>
                  </a:lnTo>
                  <a:lnTo>
                    <a:pt x="530" y="492"/>
                  </a:lnTo>
                  <a:lnTo>
                    <a:pt x="526" y="502"/>
                  </a:lnTo>
                  <a:lnTo>
                    <a:pt x="516" y="504"/>
                  </a:lnTo>
                  <a:lnTo>
                    <a:pt x="506" y="510"/>
                  </a:lnTo>
                  <a:lnTo>
                    <a:pt x="492" y="522"/>
                  </a:lnTo>
                  <a:lnTo>
                    <a:pt x="478" y="54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Freeform 27"/>
            <p:cNvSpPr/>
            <p:nvPr/>
          </p:nvSpPr>
          <p:spPr bwMode="auto">
            <a:xfrm>
              <a:off x="5026025" y="2933701"/>
              <a:ext cx="777875" cy="1409700"/>
            </a:xfrm>
            <a:custGeom>
              <a:avLst/>
              <a:gdLst>
                <a:gd name="T0" fmla="*/ 320 w 490"/>
                <a:gd name="T1" fmla="*/ 878 h 888"/>
                <a:gd name="T2" fmla="*/ 252 w 490"/>
                <a:gd name="T3" fmla="*/ 834 h 888"/>
                <a:gd name="T4" fmla="*/ 196 w 490"/>
                <a:gd name="T5" fmla="*/ 838 h 888"/>
                <a:gd name="T6" fmla="*/ 170 w 490"/>
                <a:gd name="T7" fmla="*/ 842 h 888"/>
                <a:gd name="T8" fmla="*/ 136 w 490"/>
                <a:gd name="T9" fmla="*/ 824 h 888"/>
                <a:gd name="T10" fmla="*/ 106 w 490"/>
                <a:gd name="T11" fmla="*/ 804 h 888"/>
                <a:gd name="T12" fmla="*/ 56 w 490"/>
                <a:gd name="T13" fmla="*/ 800 h 888"/>
                <a:gd name="T14" fmla="*/ 12 w 490"/>
                <a:gd name="T15" fmla="*/ 776 h 888"/>
                <a:gd name="T16" fmla="*/ 20 w 490"/>
                <a:gd name="T17" fmla="*/ 744 h 888"/>
                <a:gd name="T18" fmla="*/ 8 w 490"/>
                <a:gd name="T19" fmla="*/ 726 h 888"/>
                <a:gd name="T20" fmla="*/ 0 w 490"/>
                <a:gd name="T21" fmla="*/ 706 h 888"/>
                <a:gd name="T22" fmla="*/ 62 w 490"/>
                <a:gd name="T23" fmla="*/ 696 h 888"/>
                <a:gd name="T24" fmla="*/ 66 w 490"/>
                <a:gd name="T25" fmla="*/ 648 h 888"/>
                <a:gd name="T26" fmla="*/ 52 w 490"/>
                <a:gd name="T27" fmla="*/ 602 h 888"/>
                <a:gd name="T28" fmla="*/ 56 w 490"/>
                <a:gd name="T29" fmla="*/ 536 h 888"/>
                <a:gd name="T30" fmla="*/ 104 w 490"/>
                <a:gd name="T31" fmla="*/ 530 h 888"/>
                <a:gd name="T32" fmla="*/ 168 w 490"/>
                <a:gd name="T33" fmla="*/ 548 h 888"/>
                <a:gd name="T34" fmla="*/ 172 w 490"/>
                <a:gd name="T35" fmla="*/ 504 h 888"/>
                <a:gd name="T36" fmla="*/ 190 w 490"/>
                <a:gd name="T37" fmla="*/ 494 h 888"/>
                <a:gd name="T38" fmla="*/ 214 w 490"/>
                <a:gd name="T39" fmla="*/ 500 h 888"/>
                <a:gd name="T40" fmla="*/ 248 w 490"/>
                <a:gd name="T41" fmla="*/ 478 h 888"/>
                <a:gd name="T42" fmla="*/ 246 w 490"/>
                <a:gd name="T43" fmla="*/ 416 h 888"/>
                <a:gd name="T44" fmla="*/ 256 w 490"/>
                <a:gd name="T45" fmla="*/ 384 h 888"/>
                <a:gd name="T46" fmla="*/ 240 w 490"/>
                <a:gd name="T47" fmla="*/ 362 h 888"/>
                <a:gd name="T48" fmla="*/ 196 w 490"/>
                <a:gd name="T49" fmla="*/ 334 h 888"/>
                <a:gd name="T50" fmla="*/ 152 w 490"/>
                <a:gd name="T51" fmla="*/ 318 h 888"/>
                <a:gd name="T52" fmla="*/ 126 w 490"/>
                <a:gd name="T53" fmla="*/ 296 h 888"/>
                <a:gd name="T54" fmla="*/ 130 w 490"/>
                <a:gd name="T55" fmla="*/ 244 h 888"/>
                <a:gd name="T56" fmla="*/ 148 w 490"/>
                <a:gd name="T57" fmla="*/ 222 h 888"/>
                <a:gd name="T58" fmla="*/ 184 w 490"/>
                <a:gd name="T59" fmla="*/ 226 h 888"/>
                <a:gd name="T60" fmla="*/ 270 w 490"/>
                <a:gd name="T61" fmla="*/ 220 h 888"/>
                <a:gd name="T62" fmla="*/ 278 w 490"/>
                <a:gd name="T63" fmla="*/ 162 h 888"/>
                <a:gd name="T64" fmla="*/ 280 w 490"/>
                <a:gd name="T65" fmla="*/ 130 h 888"/>
                <a:gd name="T66" fmla="*/ 304 w 490"/>
                <a:gd name="T67" fmla="*/ 104 h 888"/>
                <a:gd name="T68" fmla="*/ 364 w 490"/>
                <a:gd name="T69" fmla="*/ 38 h 888"/>
                <a:gd name="T70" fmla="*/ 404 w 490"/>
                <a:gd name="T71" fmla="*/ 28 h 888"/>
                <a:gd name="T72" fmla="*/ 416 w 490"/>
                <a:gd name="T73" fmla="*/ 22 h 888"/>
                <a:gd name="T74" fmla="*/ 440 w 490"/>
                <a:gd name="T75" fmla="*/ 2 h 888"/>
                <a:gd name="T76" fmla="*/ 462 w 490"/>
                <a:gd name="T77" fmla="*/ 20 h 888"/>
                <a:gd name="T78" fmla="*/ 452 w 490"/>
                <a:gd name="T79" fmla="*/ 52 h 888"/>
                <a:gd name="T80" fmla="*/ 438 w 490"/>
                <a:gd name="T81" fmla="*/ 108 h 888"/>
                <a:gd name="T82" fmla="*/ 422 w 490"/>
                <a:gd name="T83" fmla="*/ 138 h 888"/>
                <a:gd name="T84" fmla="*/ 430 w 490"/>
                <a:gd name="T85" fmla="*/ 228 h 888"/>
                <a:gd name="T86" fmla="*/ 408 w 490"/>
                <a:gd name="T87" fmla="*/ 284 h 888"/>
                <a:gd name="T88" fmla="*/ 398 w 490"/>
                <a:gd name="T89" fmla="*/ 384 h 888"/>
                <a:gd name="T90" fmla="*/ 418 w 490"/>
                <a:gd name="T91" fmla="*/ 454 h 888"/>
                <a:gd name="T92" fmla="*/ 412 w 490"/>
                <a:gd name="T93" fmla="*/ 526 h 888"/>
                <a:gd name="T94" fmla="*/ 428 w 490"/>
                <a:gd name="T95" fmla="*/ 556 h 888"/>
                <a:gd name="T96" fmla="*/ 432 w 490"/>
                <a:gd name="T97" fmla="*/ 600 h 888"/>
                <a:gd name="T98" fmla="*/ 476 w 490"/>
                <a:gd name="T99" fmla="*/ 690 h 888"/>
                <a:gd name="T100" fmla="*/ 462 w 490"/>
                <a:gd name="T101" fmla="*/ 726 h 888"/>
                <a:gd name="T102" fmla="*/ 362 w 490"/>
                <a:gd name="T103" fmla="*/ 728 h 888"/>
                <a:gd name="T104" fmla="*/ 354 w 490"/>
                <a:gd name="T105" fmla="*/ 744 h 888"/>
                <a:gd name="T106" fmla="*/ 398 w 490"/>
                <a:gd name="T107" fmla="*/ 792 h 888"/>
                <a:gd name="T108" fmla="*/ 350 w 490"/>
                <a:gd name="T109" fmla="*/ 828 h 888"/>
                <a:gd name="T110" fmla="*/ 344 w 490"/>
                <a:gd name="T111" fmla="*/ 888 h 8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90" h="888">
                  <a:moveTo>
                    <a:pt x="344" y="888"/>
                  </a:moveTo>
                  <a:lnTo>
                    <a:pt x="344" y="888"/>
                  </a:lnTo>
                  <a:lnTo>
                    <a:pt x="330" y="884"/>
                  </a:lnTo>
                  <a:lnTo>
                    <a:pt x="320" y="878"/>
                  </a:lnTo>
                  <a:lnTo>
                    <a:pt x="304" y="866"/>
                  </a:lnTo>
                  <a:lnTo>
                    <a:pt x="278" y="842"/>
                  </a:lnTo>
                  <a:lnTo>
                    <a:pt x="252" y="834"/>
                  </a:lnTo>
                  <a:lnTo>
                    <a:pt x="232" y="834"/>
                  </a:lnTo>
                  <a:lnTo>
                    <a:pt x="214" y="834"/>
                  </a:lnTo>
                  <a:lnTo>
                    <a:pt x="196" y="838"/>
                  </a:lnTo>
                  <a:lnTo>
                    <a:pt x="188" y="840"/>
                  </a:lnTo>
                  <a:lnTo>
                    <a:pt x="180" y="844"/>
                  </a:lnTo>
                  <a:lnTo>
                    <a:pt x="170" y="842"/>
                  </a:lnTo>
                  <a:lnTo>
                    <a:pt x="160" y="836"/>
                  </a:lnTo>
                  <a:lnTo>
                    <a:pt x="146" y="826"/>
                  </a:lnTo>
                  <a:lnTo>
                    <a:pt x="136" y="824"/>
                  </a:lnTo>
                  <a:lnTo>
                    <a:pt x="128" y="822"/>
                  </a:lnTo>
                  <a:lnTo>
                    <a:pt x="120" y="818"/>
                  </a:lnTo>
                  <a:lnTo>
                    <a:pt x="114" y="814"/>
                  </a:lnTo>
                  <a:lnTo>
                    <a:pt x="106" y="804"/>
                  </a:lnTo>
                  <a:lnTo>
                    <a:pt x="102" y="802"/>
                  </a:lnTo>
                  <a:lnTo>
                    <a:pt x="98" y="800"/>
                  </a:lnTo>
                  <a:lnTo>
                    <a:pt x="56" y="800"/>
                  </a:lnTo>
                  <a:lnTo>
                    <a:pt x="12" y="784"/>
                  </a:lnTo>
                  <a:lnTo>
                    <a:pt x="12" y="776"/>
                  </a:lnTo>
                  <a:lnTo>
                    <a:pt x="14" y="770"/>
                  </a:lnTo>
                  <a:lnTo>
                    <a:pt x="20" y="758"/>
                  </a:lnTo>
                  <a:lnTo>
                    <a:pt x="20" y="744"/>
                  </a:lnTo>
                  <a:lnTo>
                    <a:pt x="18" y="734"/>
                  </a:lnTo>
                  <a:lnTo>
                    <a:pt x="14" y="728"/>
                  </a:lnTo>
                  <a:lnTo>
                    <a:pt x="8" y="726"/>
                  </a:lnTo>
                  <a:lnTo>
                    <a:pt x="2" y="718"/>
                  </a:lnTo>
                  <a:lnTo>
                    <a:pt x="0" y="714"/>
                  </a:lnTo>
                  <a:lnTo>
                    <a:pt x="0" y="708"/>
                  </a:lnTo>
                  <a:lnTo>
                    <a:pt x="0" y="706"/>
                  </a:lnTo>
                  <a:lnTo>
                    <a:pt x="58" y="704"/>
                  </a:lnTo>
                  <a:lnTo>
                    <a:pt x="62" y="696"/>
                  </a:lnTo>
                  <a:lnTo>
                    <a:pt x="66" y="686"/>
                  </a:lnTo>
                  <a:lnTo>
                    <a:pt x="66" y="676"/>
                  </a:lnTo>
                  <a:lnTo>
                    <a:pt x="68" y="666"/>
                  </a:lnTo>
                  <a:lnTo>
                    <a:pt x="66" y="648"/>
                  </a:lnTo>
                  <a:lnTo>
                    <a:pt x="64" y="632"/>
                  </a:lnTo>
                  <a:lnTo>
                    <a:pt x="52" y="602"/>
                  </a:lnTo>
                  <a:lnTo>
                    <a:pt x="46" y="564"/>
                  </a:lnTo>
                  <a:lnTo>
                    <a:pt x="46" y="550"/>
                  </a:lnTo>
                  <a:lnTo>
                    <a:pt x="50" y="542"/>
                  </a:lnTo>
                  <a:lnTo>
                    <a:pt x="56" y="536"/>
                  </a:lnTo>
                  <a:lnTo>
                    <a:pt x="68" y="532"/>
                  </a:lnTo>
                  <a:lnTo>
                    <a:pt x="84" y="530"/>
                  </a:lnTo>
                  <a:lnTo>
                    <a:pt x="104" y="530"/>
                  </a:lnTo>
                  <a:lnTo>
                    <a:pt x="150" y="552"/>
                  </a:lnTo>
                  <a:lnTo>
                    <a:pt x="162" y="550"/>
                  </a:lnTo>
                  <a:lnTo>
                    <a:pt x="168" y="548"/>
                  </a:lnTo>
                  <a:lnTo>
                    <a:pt x="172" y="546"/>
                  </a:lnTo>
                  <a:lnTo>
                    <a:pt x="172" y="504"/>
                  </a:lnTo>
                  <a:lnTo>
                    <a:pt x="174" y="500"/>
                  </a:lnTo>
                  <a:lnTo>
                    <a:pt x="178" y="496"/>
                  </a:lnTo>
                  <a:lnTo>
                    <a:pt x="182" y="494"/>
                  </a:lnTo>
                  <a:lnTo>
                    <a:pt x="190" y="494"/>
                  </a:lnTo>
                  <a:lnTo>
                    <a:pt x="204" y="494"/>
                  </a:lnTo>
                  <a:lnTo>
                    <a:pt x="210" y="496"/>
                  </a:lnTo>
                  <a:lnTo>
                    <a:pt x="214" y="500"/>
                  </a:lnTo>
                  <a:lnTo>
                    <a:pt x="242" y="500"/>
                  </a:lnTo>
                  <a:lnTo>
                    <a:pt x="246" y="490"/>
                  </a:lnTo>
                  <a:lnTo>
                    <a:pt x="248" y="478"/>
                  </a:lnTo>
                  <a:lnTo>
                    <a:pt x="250" y="454"/>
                  </a:lnTo>
                  <a:lnTo>
                    <a:pt x="250" y="432"/>
                  </a:lnTo>
                  <a:lnTo>
                    <a:pt x="248" y="424"/>
                  </a:lnTo>
                  <a:lnTo>
                    <a:pt x="246" y="416"/>
                  </a:lnTo>
                  <a:lnTo>
                    <a:pt x="248" y="404"/>
                  </a:lnTo>
                  <a:lnTo>
                    <a:pt x="250" y="396"/>
                  </a:lnTo>
                  <a:lnTo>
                    <a:pt x="256" y="384"/>
                  </a:lnTo>
                  <a:lnTo>
                    <a:pt x="256" y="364"/>
                  </a:lnTo>
                  <a:lnTo>
                    <a:pt x="240" y="362"/>
                  </a:lnTo>
                  <a:lnTo>
                    <a:pt x="224" y="352"/>
                  </a:lnTo>
                  <a:lnTo>
                    <a:pt x="210" y="342"/>
                  </a:lnTo>
                  <a:lnTo>
                    <a:pt x="196" y="334"/>
                  </a:lnTo>
                  <a:lnTo>
                    <a:pt x="188" y="328"/>
                  </a:lnTo>
                  <a:lnTo>
                    <a:pt x="170" y="324"/>
                  </a:lnTo>
                  <a:lnTo>
                    <a:pt x="152" y="318"/>
                  </a:lnTo>
                  <a:lnTo>
                    <a:pt x="136" y="312"/>
                  </a:lnTo>
                  <a:lnTo>
                    <a:pt x="126" y="306"/>
                  </a:lnTo>
                  <a:lnTo>
                    <a:pt x="126" y="296"/>
                  </a:lnTo>
                  <a:lnTo>
                    <a:pt x="128" y="290"/>
                  </a:lnTo>
                  <a:lnTo>
                    <a:pt x="136" y="280"/>
                  </a:lnTo>
                  <a:lnTo>
                    <a:pt x="130" y="244"/>
                  </a:lnTo>
                  <a:lnTo>
                    <a:pt x="134" y="242"/>
                  </a:lnTo>
                  <a:lnTo>
                    <a:pt x="140" y="236"/>
                  </a:lnTo>
                  <a:lnTo>
                    <a:pt x="148" y="222"/>
                  </a:lnTo>
                  <a:lnTo>
                    <a:pt x="162" y="222"/>
                  </a:lnTo>
                  <a:lnTo>
                    <a:pt x="172" y="222"/>
                  </a:lnTo>
                  <a:lnTo>
                    <a:pt x="184" y="226"/>
                  </a:lnTo>
                  <a:lnTo>
                    <a:pt x="264" y="230"/>
                  </a:lnTo>
                  <a:lnTo>
                    <a:pt x="270" y="220"/>
                  </a:lnTo>
                  <a:lnTo>
                    <a:pt x="276" y="210"/>
                  </a:lnTo>
                  <a:lnTo>
                    <a:pt x="278" y="198"/>
                  </a:lnTo>
                  <a:lnTo>
                    <a:pt x="280" y="186"/>
                  </a:lnTo>
                  <a:lnTo>
                    <a:pt x="278" y="162"/>
                  </a:lnTo>
                  <a:lnTo>
                    <a:pt x="278" y="144"/>
                  </a:lnTo>
                  <a:lnTo>
                    <a:pt x="278" y="136"/>
                  </a:lnTo>
                  <a:lnTo>
                    <a:pt x="280" y="130"/>
                  </a:lnTo>
                  <a:lnTo>
                    <a:pt x="282" y="124"/>
                  </a:lnTo>
                  <a:lnTo>
                    <a:pt x="286" y="120"/>
                  </a:lnTo>
                  <a:lnTo>
                    <a:pt x="294" y="114"/>
                  </a:lnTo>
                  <a:lnTo>
                    <a:pt x="304" y="104"/>
                  </a:lnTo>
                  <a:lnTo>
                    <a:pt x="334" y="60"/>
                  </a:lnTo>
                  <a:lnTo>
                    <a:pt x="364" y="38"/>
                  </a:lnTo>
                  <a:lnTo>
                    <a:pt x="382" y="12"/>
                  </a:lnTo>
                  <a:lnTo>
                    <a:pt x="404" y="28"/>
                  </a:lnTo>
                  <a:lnTo>
                    <a:pt x="410" y="28"/>
                  </a:lnTo>
                  <a:lnTo>
                    <a:pt x="416" y="22"/>
                  </a:lnTo>
                  <a:lnTo>
                    <a:pt x="422" y="16"/>
                  </a:lnTo>
                  <a:lnTo>
                    <a:pt x="430" y="0"/>
                  </a:lnTo>
                  <a:lnTo>
                    <a:pt x="440" y="2"/>
                  </a:lnTo>
                  <a:lnTo>
                    <a:pt x="450" y="4"/>
                  </a:lnTo>
                  <a:lnTo>
                    <a:pt x="456" y="8"/>
                  </a:lnTo>
                  <a:lnTo>
                    <a:pt x="460" y="12"/>
                  </a:lnTo>
                  <a:lnTo>
                    <a:pt x="462" y="20"/>
                  </a:lnTo>
                  <a:lnTo>
                    <a:pt x="464" y="28"/>
                  </a:lnTo>
                  <a:lnTo>
                    <a:pt x="452" y="52"/>
                  </a:lnTo>
                  <a:lnTo>
                    <a:pt x="450" y="72"/>
                  </a:lnTo>
                  <a:lnTo>
                    <a:pt x="446" y="90"/>
                  </a:lnTo>
                  <a:lnTo>
                    <a:pt x="444" y="100"/>
                  </a:lnTo>
                  <a:lnTo>
                    <a:pt x="438" y="108"/>
                  </a:lnTo>
                  <a:lnTo>
                    <a:pt x="432" y="118"/>
                  </a:lnTo>
                  <a:lnTo>
                    <a:pt x="424" y="126"/>
                  </a:lnTo>
                  <a:lnTo>
                    <a:pt x="422" y="138"/>
                  </a:lnTo>
                  <a:lnTo>
                    <a:pt x="420" y="150"/>
                  </a:lnTo>
                  <a:lnTo>
                    <a:pt x="422" y="174"/>
                  </a:lnTo>
                  <a:lnTo>
                    <a:pt x="430" y="228"/>
                  </a:lnTo>
                  <a:lnTo>
                    <a:pt x="430" y="238"/>
                  </a:lnTo>
                  <a:lnTo>
                    <a:pt x="428" y="246"/>
                  </a:lnTo>
                  <a:lnTo>
                    <a:pt x="420" y="266"/>
                  </a:lnTo>
                  <a:lnTo>
                    <a:pt x="408" y="284"/>
                  </a:lnTo>
                  <a:lnTo>
                    <a:pt x="398" y="300"/>
                  </a:lnTo>
                  <a:lnTo>
                    <a:pt x="398" y="384"/>
                  </a:lnTo>
                  <a:lnTo>
                    <a:pt x="412" y="416"/>
                  </a:lnTo>
                  <a:lnTo>
                    <a:pt x="416" y="434"/>
                  </a:lnTo>
                  <a:lnTo>
                    <a:pt x="418" y="454"/>
                  </a:lnTo>
                  <a:lnTo>
                    <a:pt x="414" y="472"/>
                  </a:lnTo>
                  <a:lnTo>
                    <a:pt x="410" y="492"/>
                  </a:lnTo>
                  <a:lnTo>
                    <a:pt x="410" y="514"/>
                  </a:lnTo>
                  <a:lnTo>
                    <a:pt x="412" y="526"/>
                  </a:lnTo>
                  <a:lnTo>
                    <a:pt x="414" y="538"/>
                  </a:lnTo>
                  <a:lnTo>
                    <a:pt x="422" y="548"/>
                  </a:lnTo>
                  <a:lnTo>
                    <a:pt x="428" y="556"/>
                  </a:lnTo>
                  <a:lnTo>
                    <a:pt x="434" y="568"/>
                  </a:lnTo>
                  <a:lnTo>
                    <a:pt x="432" y="600"/>
                  </a:lnTo>
                  <a:lnTo>
                    <a:pt x="456" y="660"/>
                  </a:lnTo>
                  <a:lnTo>
                    <a:pt x="466" y="674"/>
                  </a:lnTo>
                  <a:lnTo>
                    <a:pt x="476" y="690"/>
                  </a:lnTo>
                  <a:lnTo>
                    <a:pt x="484" y="710"/>
                  </a:lnTo>
                  <a:lnTo>
                    <a:pt x="490" y="732"/>
                  </a:lnTo>
                  <a:lnTo>
                    <a:pt x="462" y="726"/>
                  </a:lnTo>
                  <a:lnTo>
                    <a:pt x="404" y="726"/>
                  </a:lnTo>
                  <a:lnTo>
                    <a:pt x="372" y="728"/>
                  </a:lnTo>
                  <a:lnTo>
                    <a:pt x="362" y="728"/>
                  </a:lnTo>
                  <a:lnTo>
                    <a:pt x="356" y="732"/>
                  </a:lnTo>
                  <a:lnTo>
                    <a:pt x="354" y="744"/>
                  </a:lnTo>
                  <a:lnTo>
                    <a:pt x="394" y="776"/>
                  </a:lnTo>
                  <a:lnTo>
                    <a:pt x="398" y="792"/>
                  </a:lnTo>
                  <a:lnTo>
                    <a:pt x="382" y="798"/>
                  </a:lnTo>
                  <a:lnTo>
                    <a:pt x="370" y="806"/>
                  </a:lnTo>
                  <a:lnTo>
                    <a:pt x="360" y="816"/>
                  </a:lnTo>
                  <a:lnTo>
                    <a:pt x="350" y="828"/>
                  </a:lnTo>
                  <a:lnTo>
                    <a:pt x="350" y="888"/>
                  </a:lnTo>
                  <a:lnTo>
                    <a:pt x="344" y="88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Freeform 28"/>
            <p:cNvSpPr/>
            <p:nvPr/>
          </p:nvSpPr>
          <p:spPr bwMode="auto">
            <a:xfrm>
              <a:off x="2630488" y="2922588"/>
              <a:ext cx="1962150" cy="1428750"/>
            </a:xfrm>
            <a:custGeom>
              <a:avLst/>
              <a:gdLst>
                <a:gd name="T0" fmla="*/ 494 w 1236"/>
                <a:gd name="T1" fmla="*/ 798 h 900"/>
                <a:gd name="T2" fmla="*/ 430 w 1236"/>
                <a:gd name="T3" fmla="*/ 762 h 900"/>
                <a:gd name="T4" fmla="*/ 278 w 1236"/>
                <a:gd name="T5" fmla="*/ 748 h 900"/>
                <a:gd name="T6" fmla="*/ 176 w 1236"/>
                <a:gd name="T7" fmla="*/ 704 h 900"/>
                <a:gd name="T8" fmla="*/ 148 w 1236"/>
                <a:gd name="T9" fmla="*/ 670 h 900"/>
                <a:gd name="T10" fmla="*/ 70 w 1236"/>
                <a:gd name="T11" fmla="*/ 640 h 900"/>
                <a:gd name="T12" fmla="*/ 24 w 1236"/>
                <a:gd name="T13" fmla="*/ 596 h 900"/>
                <a:gd name="T14" fmla="*/ 0 w 1236"/>
                <a:gd name="T15" fmla="*/ 412 h 900"/>
                <a:gd name="T16" fmla="*/ 16 w 1236"/>
                <a:gd name="T17" fmla="*/ 340 h 900"/>
                <a:gd name="T18" fmla="*/ 26 w 1236"/>
                <a:gd name="T19" fmla="*/ 328 h 900"/>
                <a:gd name="T20" fmla="*/ 52 w 1236"/>
                <a:gd name="T21" fmla="*/ 314 h 900"/>
                <a:gd name="T22" fmla="*/ 98 w 1236"/>
                <a:gd name="T23" fmla="*/ 336 h 900"/>
                <a:gd name="T24" fmla="*/ 150 w 1236"/>
                <a:gd name="T25" fmla="*/ 336 h 900"/>
                <a:gd name="T26" fmla="*/ 138 w 1236"/>
                <a:gd name="T27" fmla="*/ 274 h 900"/>
                <a:gd name="T28" fmla="*/ 168 w 1236"/>
                <a:gd name="T29" fmla="*/ 236 h 900"/>
                <a:gd name="T30" fmla="*/ 186 w 1236"/>
                <a:gd name="T31" fmla="*/ 192 h 900"/>
                <a:gd name="T32" fmla="*/ 152 w 1236"/>
                <a:gd name="T33" fmla="*/ 150 h 900"/>
                <a:gd name="T34" fmla="*/ 120 w 1236"/>
                <a:gd name="T35" fmla="*/ 120 h 900"/>
                <a:gd name="T36" fmla="*/ 118 w 1236"/>
                <a:gd name="T37" fmla="*/ 92 h 900"/>
                <a:gd name="T38" fmla="*/ 104 w 1236"/>
                <a:gd name="T39" fmla="*/ 58 h 900"/>
                <a:gd name="T40" fmla="*/ 234 w 1236"/>
                <a:gd name="T41" fmla="*/ 42 h 900"/>
                <a:gd name="T42" fmla="*/ 340 w 1236"/>
                <a:gd name="T43" fmla="*/ 4 h 900"/>
                <a:gd name="T44" fmla="*/ 430 w 1236"/>
                <a:gd name="T45" fmla="*/ 8 h 900"/>
                <a:gd name="T46" fmla="*/ 526 w 1236"/>
                <a:gd name="T47" fmla="*/ 22 h 900"/>
                <a:gd name="T48" fmla="*/ 654 w 1236"/>
                <a:gd name="T49" fmla="*/ 114 h 900"/>
                <a:gd name="T50" fmla="*/ 720 w 1236"/>
                <a:gd name="T51" fmla="*/ 110 h 900"/>
                <a:gd name="T52" fmla="*/ 720 w 1236"/>
                <a:gd name="T53" fmla="*/ 56 h 900"/>
                <a:gd name="T54" fmla="*/ 792 w 1236"/>
                <a:gd name="T55" fmla="*/ 72 h 900"/>
                <a:gd name="T56" fmla="*/ 930 w 1236"/>
                <a:gd name="T57" fmla="*/ 128 h 900"/>
                <a:gd name="T58" fmla="*/ 952 w 1236"/>
                <a:gd name="T59" fmla="*/ 142 h 900"/>
                <a:gd name="T60" fmla="*/ 1088 w 1236"/>
                <a:gd name="T61" fmla="*/ 224 h 900"/>
                <a:gd name="T62" fmla="*/ 1174 w 1236"/>
                <a:gd name="T63" fmla="*/ 250 h 900"/>
                <a:gd name="T64" fmla="*/ 1216 w 1236"/>
                <a:gd name="T65" fmla="*/ 368 h 900"/>
                <a:gd name="T66" fmla="*/ 1236 w 1236"/>
                <a:gd name="T67" fmla="*/ 452 h 900"/>
                <a:gd name="T68" fmla="*/ 1184 w 1236"/>
                <a:gd name="T69" fmla="*/ 496 h 900"/>
                <a:gd name="T70" fmla="*/ 1120 w 1236"/>
                <a:gd name="T71" fmla="*/ 584 h 900"/>
                <a:gd name="T72" fmla="*/ 1144 w 1236"/>
                <a:gd name="T73" fmla="*/ 626 h 900"/>
                <a:gd name="T74" fmla="*/ 1086 w 1236"/>
                <a:gd name="T75" fmla="*/ 606 h 900"/>
                <a:gd name="T76" fmla="*/ 1030 w 1236"/>
                <a:gd name="T77" fmla="*/ 642 h 900"/>
                <a:gd name="T78" fmla="*/ 1064 w 1236"/>
                <a:gd name="T79" fmla="*/ 694 h 900"/>
                <a:gd name="T80" fmla="*/ 1076 w 1236"/>
                <a:gd name="T81" fmla="*/ 792 h 900"/>
                <a:gd name="T82" fmla="*/ 1034 w 1236"/>
                <a:gd name="T83" fmla="*/ 804 h 900"/>
                <a:gd name="T84" fmla="*/ 996 w 1236"/>
                <a:gd name="T85" fmla="*/ 806 h 900"/>
                <a:gd name="T86" fmla="*/ 956 w 1236"/>
                <a:gd name="T87" fmla="*/ 788 h 900"/>
                <a:gd name="T88" fmla="*/ 920 w 1236"/>
                <a:gd name="T89" fmla="*/ 800 h 900"/>
                <a:gd name="T90" fmla="*/ 878 w 1236"/>
                <a:gd name="T91" fmla="*/ 780 h 900"/>
                <a:gd name="T92" fmla="*/ 828 w 1236"/>
                <a:gd name="T93" fmla="*/ 698 h 900"/>
                <a:gd name="T94" fmla="*/ 778 w 1236"/>
                <a:gd name="T95" fmla="*/ 654 h 900"/>
                <a:gd name="T96" fmla="*/ 700 w 1236"/>
                <a:gd name="T97" fmla="*/ 662 h 900"/>
                <a:gd name="T98" fmla="*/ 722 w 1236"/>
                <a:gd name="T99" fmla="*/ 746 h 900"/>
                <a:gd name="T100" fmla="*/ 694 w 1236"/>
                <a:gd name="T101" fmla="*/ 796 h 900"/>
                <a:gd name="T102" fmla="*/ 664 w 1236"/>
                <a:gd name="T103" fmla="*/ 862 h 900"/>
                <a:gd name="T104" fmla="*/ 634 w 1236"/>
                <a:gd name="T105" fmla="*/ 886 h 900"/>
                <a:gd name="T106" fmla="*/ 604 w 1236"/>
                <a:gd name="T107" fmla="*/ 884 h 900"/>
                <a:gd name="T108" fmla="*/ 568 w 1236"/>
                <a:gd name="T109" fmla="*/ 880 h 9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236" h="900">
                  <a:moveTo>
                    <a:pt x="552" y="900"/>
                  </a:moveTo>
                  <a:lnTo>
                    <a:pt x="552" y="900"/>
                  </a:lnTo>
                  <a:lnTo>
                    <a:pt x="522" y="874"/>
                  </a:lnTo>
                  <a:lnTo>
                    <a:pt x="510" y="834"/>
                  </a:lnTo>
                  <a:lnTo>
                    <a:pt x="494" y="798"/>
                  </a:lnTo>
                  <a:lnTo>
                    <a:pt x="486" y="790"/>
                  </a:lnTo>
                  <a:lnTo>
                    <a:pt x="478" y="782"/>
                  </a:lnTo>
                  <a:lnTo>
                    <a:pt x="460" y="772"/>
                  </a:lnTo>
                  <a:lnTo>
                    <a:pt x="444" y="766"/>
                  </a:lnTo>
                  <a:lnTo>
                    <a:pt x="430" y="762"/>
                  </a:lnTo>
                  <a:lnTo>
                    <a:pt x="322" y="764"/>
                  </a:lnTo>
                  <a:lnTo>
                    <a:pt x="310" y="762"/>
                  </a:lnTo>
                  <a:lnTo>
                    <a:pt x="298" y="758"/>
                  </a:lnTo>
                  <a:lnTo>
                    <a:pt x="278" y="748"/>
                  </a:lnTo>
                  <a:lnTo>
                    <a:pt x="262" y="736"/>
                  </a:lnTo>
                  <a:lnTo>
                    <a:pt x="248" y="724"/>
                  </a:lnTo>
                  <a:lnTo>
                    <a:pt x="220" y="720"/>
                  </a:lnTo>
                  <a:lnTo>
                    <a:pt x="198" y="712"/>
                  </a:lnTo>
                  <a:lnTo>
                    <a:pt x="176" y="704"/>
                  </a:lnTo>
                  <a:lnTo>
                    <a:pt x="158" y="692"/>
                  </a:lnTo>
                  <a:lnTo>
                    <a:pt x="156" y="686"/>
                  </a:lnTo>
                  <a:lnTo>
                    <a:pt x="154" y="680"/>
                  </a:lnTo>
                  <a:lnTo>
                    <a:pt x="148" y="670"/>
                  </a:lnTo>
                  <a:lnTo>
                    <a:pt x="138" y="662"/>
                  </a:lnTo>
                  <a:lnTo>
                    <a:pt x="118" y="658"/>
                  </a:lnTo>
                  <a:lnTo>
                    <a:pt x="100" y="654"/>
                  </a:lnTo>
                  <a:lnTo>
                    <a:pt x="84" y="648"/>
                  </a:lnTo>
                  <a:lnTo>
                    <a:pt x="70" y="640"/>
                  </a:lnTo>
                  <a:lnTo>
                    <a:pt x="62" y="638"/>
                  </a:lnTo>
                  <a:lnTo>
                    <a:pt x="54" y="634"/>
                  </a:lnTo>
                  <a:lnTo>
                    <a:pt x="42" y="624"/>
                  </a:lnTo>
                  <a:lnTo>
                    <a:pt x="32" y="610"/>
                  </a:lnTo>
                  <a:lnTo>
                    <a:pt x="24" y="596"/>
                  </a:lnTo>
                  <a:lnTo>
                    <a:pt x="18" y="580"/>
                  </a:lnTo>
                  <a:lnTo>
                    <a:pt x="12" y="566"/>
                  </a:lnTo>
                  <a:lnTo>
                    <a:pt x="6" y="542"/>
                  </a:lnTo>
                  <a:lnTo>
                    <a:pt x="0" y="412"/>
                  </a:lnTo>
                  <a:lnTo>
                    <a:pt x="14" y="388"/>
                  </a:lnTo>
                  <a:lnTo>
                    <a:pt x="18" y="376"/>
                  </a:lnTo>
                  <a:lnTo>
                    <a:pt x="22" y="366"/>
                  </a:lnTo>
                  <a:lnTo>
                    <a:pt x="20" y="352"/>
                  </a:lnTo>
                  <a:lnTo>
                    <a:pt x="16" y="340"/>
                  </a:lnTo>
                  <a:lnTo>
                    <a:pt x="12" y="332"/>
                  </a:lnTo>
                  <a:lnTo>
                    <a:pt x="10" y="328"/>
                  </a:lnTo>
                  <a:lnTo>
                    <a:pt x="22" y="326"/>
                  </a:lnTo>
                  <a:lnTo>
                    <a:pt x="26" y="328"/>
                  </a:lnTo>
                  <a:lnTo>
                    <a:pt x="32" y="330"/>
                  </a:lnTo>
                  <a:lnTo>
                    <a:pt x="42" y="330"/>
                  </a:lnTo>
                  <a:lnTo>
                    <a:pt x="50" y="320"/>
                  </a:lnTo>
                  <a:lnTo>
                    <a:pt x="52" y="314"/>
                  </a:lnTo>
                  <a:lnTo>
                    <a:pt x="60" y="312"/>
                  </a:lnTo>
                  <a:lnTo>
                    <a:pt x="66" y="312"/>
                  </a:lnTo>
                  <a:lnTo>
                    <a:pt x="72" y="316"/>
                  </a:lnTo>
                  <a:lnTo>
                    <a:pt x="78" y="320"/>
                  </a:lnTo>
                  <a:lnTo>
                    <a:pt x="90" y="330"/>
                  </a:lnTo>
                  <a:lnTo>
                    <a:pt x="98" y="336"/>
                  </a:lnTo>
                  <a:lnTo>
                    <a:pt x="108" y="342"/>
                  </a:lnTo>
                  <a:lnTo>
                    <a:pt x="128" y="342"/>
                  </a:lnTo>
                  <a:lnTo>
                    <a:pt x="140" y="340"/>
                  </a:lnTo>
                  <a:lnTo>
                    <a:pt x="150" y="336"/>
                  </a:lnTo>
                  <a:lnTo>
                    <a:pt x="158" y="326"/>
                  </a:lnTo>
                  <a:lnTo>
                    <a:pt x="158" y="300"/>
                  </a:lnTo>
                  <a:lnTo>
                    <a:pt x="148" y="286"/>
                  </a:lnTo>
                  <a:lnTo>
                    <a:pt x="138" y="274"/>
                  </a:lnTo>
                  <a:lnTo>
                    <a:pt x="136" y="270"/>
                  </a:lnTo>
                  <a:lnTo>
                    <a:pt x="136" y="264"/>
                  </a:lnTo>
                  <a:lnTo>
                    <a:pt x="136" y="258"/>
                  </a:lnTo>
                  <a:lnTo>
                    <a:pt x="140" y="252"/>
                  </a:lnTo>
                  <a:lnTo>
                    <a:pt x="168" y="236"/>
                  </a:lnTo>
                  <a:lnTo>
                    <a:pt x="180" y="224"/>
                  </a:lnTo>
                  <a:lnTo>
                    <a:pt x="184" y="212"/>
                  </a:lnTo>
                  <a:lnTo>
                    <a:pt x="188" y="200"/>
                  </a:lnTo>
                  <a:lnTo>
                    <a:pt x="186" y="192"/>
                  </a:lnTo>
                  <a:lnTo>
                    <a:pt x="184" y="184"/>
                  </a:lnTo>
                  <a:lnTo>
                    <a:pt x="178" y="178"/>
                  </a:lnTo>
                  <a:lnTo>
                    <a:pt x="172" y="174"/>
                  </a:lnTo>
                  <a:lnTo>
                    <a:pt x="160" y="164"/>
                  </a:lnTo>
                  <a:lnTo>
                    <a:pt x="152" y="150"/>
                  </a:lnTo>
                  <a:lnTo>
                    <a:pt x="142" y="138"/>
                  </a:lnTo>
                  <a:lnTo>
                    <a:pt x="132" y="128"/>
                  </a:lnTo>
                  <a:lnTo>
                    <a:pt x="126" y="126"/>
                  </a:lnTo>
                  <a:lnTo>
                    <a:pt x="122" y="126"/>
                  </a:lnTo>
                  <a:lnTo>
                    <a:pt x="120" y="120"/>
                  </a:lnTo>
                  <a:lnTo>
                    <a:pt x="116" y="114"/>
                  </a:lnTo>
                  <a:lnTo>
                    <a:pt x="114" y="110"/>
                  </a:lnTo>
                  <a:lnTo>
                    <a:pt x="114" y="104"/>
                  </a:lnTo>
                  <a:lnTo>
                    <a:pt x="118" y="98"/>
                  </a:lnTo>
                  <a:lnTo>
                    <a:pt x="118" y="92"/>
                  </a:lnTo>
                  <a:lnTo>
                    <a:pt x="118" y="86"/>
                  </a:lnTo>
                  <a:lnTo>
                    <a:pt x="116" y="80"/>
                  </a:lnTo>
                  <a:lnTo>
                    <a:pt x="110" y="70"/>
                  </a:lnTo>
                  <a:lnTo>
                    <a:pt x="104" y="66"/>
                  </a:lnTo>
                  <a:lnTo>
                    <a:pt x="104" y="58"/>
                  </a:lnTo>
                  <a:lnTo>
                    <a:pt x="120" y="56"/>
                  </a:lnTo>
                  <a:lnTo>
                    <a:pt x="138" y="52"/>
                  </a:lnTo>
                  <a:lnTo>
                    <a:pt x="176" y="50"/>
                  </a:lnTo>
                  <a:lnTo>
                    <a:pt x="214" y="46"/>
                  </a:lnTo>
                  <a:lnTo>
                    <a:pt x="234" y="42"/>
                  </a:lnTo>
                  <a:lnTo>
                    <a:pt x="252" y="38"/>
                  </a:lnTo>
                  <a:lnTo>
                    <a:pt x="280" y="24"/>
                  </a:lnTo>
                  <a:lnTo>
                    <a:pt x="310" y="12"/>
                  </a:lnTo>
                  <a:lnTo>
                    <a:pt x="324" y="6"/>
                  </a:lnTo>
                  <a:lnTo>
                    <a:pt x="340" y="4"/>
                  </a:lnTo>
                  <a:lnTo>
                    <a:pt x="358" y="0"/>
                  </a:lnTo>
                  <a:lnTo>
                    <a:pt x="378" y="0"/>
                  </a:lnTo>
                  <a:lnTo>
                    <a:pt x="400" y="10"/>
                  </a:lnTo>
                  <a:lnTo>
                    <a:pt x="430" y="8"/>
                  </a:lnTo>
                  <a:lnTo>
                    <a:pt x="462" y="10"/>
                  </a:lnTo>
                  <a:lnTo>
                    <a:pt x="478" y="10"/>
                  </a:lnTo>
                  <a:lnTo>
                    <a:pt x="494" y="12"/>
                  </a:lnTo>
                  <a:lnTo>
                    <a:pt x="510" y="16"/>
                  </a:lnTo>
                  <a:lnTo>
                    <a:pt x="526" y="22"/>
                  </a:lnTo>
                  <a:lnTo>
                    <a:pt x="604" y="72"/>
                  </a:lnTo>
                  <a:lnTo>
                    <a:pt x="612" y="84"/>
                  </a:lnTo>
                  <a:lnTo>
                    <a:pt x="638" y="104"/>
                  </a:lnTo>
                  <a:lnTo>
                    <a:pt x="654" y="114"/>
                  </a:lnTo>
                  <a:lnTo>
                    <a:pt x="676" y="122"/>
                  </a:lnTo>
                  <a:lnTo>
                    <a:pt x="706" y="122"/>
                  </a:lnTo>
                  <a:lnTo>
                    <a:pt x="720" y="110"/>
                  </a:lnTo>
                  <a:lnTo>
                    <a:pt x="722" y="94"/>
                  </a:lnTo>
                  <a:lnTo>
                    <a:pt x="720" y="80"/>
                  </a:lnTo>
                  <a:lnTo>
                    <a:pt x="718" y="68"/>
                  </a:lnTo>
                  <a:lnTo>
                    <a:pt x="716" y="58"/>
                  </a:lnTo>
                  <a:lnTo>
                    <a:pt x="720" y="56"/>
                  </a:lnTo>
                  <a:lnTo>
                    <a:pt x="724" y="54"/>
                  </a:lnTo>
                  <a:lnTo>
                    <a:pt x="736" y="52"/>
                  </a:lnTo>
                  <a:lnTo>
                    <a:pt x="762" y="52"/>
                  </a:lnTo>
                  <a:lnTo>
                    <a:pt x="792" y="72"/>
                  </a:lnTo>
                  <a:lnTo>
                    <a:pt x="822" y="80"/>
                  </a:lnTo>
                  <a:lnTo>
                    <a:pt x="858" y="84"/>
                  </a:lnTo>
                  <a:lnTo>
                    <a:pt x="898" y="104"/>
                  </a:lnTo>
                  <a:lnTo>
                    <a:pt x="930" y="128"/>
                  </a:lnTo>
                  <a:lnTo>
                    <a:pt x="930" y="132"/>
                  </a:lnTo>
                  <a:lnTo>
                    <a:pt x="940" y="140"/>
                  </a:lnTo>
                  <a:lnTo>
                    <a:pt x="952" y="142"/>
                  </a:lnTo>
                  <a:lnTo>
                    <a:pt x="964" y="140"/>
                  </a:lnTo>
                  <a:lnTo>
                    <a:pt x="992" y="136"/>
                  </a:lnTo>
                  <a:lnTo>
                    <a:pt x="1032" y="184"/>
                  </a:lnTo>
                  <a:lnTo>
                    <a:pt x="1088" y="224"/>
                  </a:lnTo>
                  <a:lnTo>
                    <a:pt x="1116" y="238"/>
                  </a:lnTo>
                  <a:lnTo>
                    <a:pt x="1166" y="238"/>
                  </a:lnTo>
                  <a:lnTo>
                    <a:pt x="1174" y="250"/>
                  </a:lnTo>
                  <a:lnTo>
                    <a:pt x="1182" y="272"/>
                  </a:lnTo>
                  <a:lnTo>
                    <a:pt x="1188" y="294"/>
                  </a:lnTo>
                  <a:lnTo>
                    <a:pt x="1194" y="316"/>
                  </a:lnTo>
                  <a:lnTo>
                    <a:pt x="1216" y="368"/>
                  </a:lnTo>
                  <a:lnTo>
                    <a:pt x="1220" y="412"/>
                  </a:lnTo>
                  <a:lnTo>
                    <a:pt x="1228" y="422"/>
                  </a:lnTo>
                  <a:lnTo>
                    <a:pt x="1234" y="436"/>
                  </a:lnTo>
                  <a:lnTo>
                    <a:pt x="1236" y="444"/>
                  </a:lnTo>
                  <a:lnTo>
                    <a:pt x="1236" y="452"/>
                  </a:lnTo>
                  <a:lnTo>
                    <a:pt x="1232" y="458"/>
                  </a:lnTo>
                  <a:lnTo>
                    <a:pt x="1226" y="466"/>
                  </a:lnTo>
                  <a:lnTo>
                    <a:pt x="1200" y="482"/>
                  </a:lnTo>
                  <a:lnTo>
                    <a:pt x="1192" y="488"/>
                  </a:lnTo>
                  <a:lnTo>
                    <a:pt x="1184" y="496"/>
                  </a:lnTo>
                  <a:lnTo>
                    <a:pt x="1172" y="514"/>
                  </a:lnTo>
                  <a:lnTo>
                    <a:pt x="1156" y="542"/>
                  </a:lnTo>
                  <a:lnTo>
                    <a:pt x="1120" y="568"/>
                  </a:lnTo>
                  <a:lnTo>
                    <a:pt x="1120" y="584"/>
                  </a:lnTo>
                  <a:lnTo>
                    <a:pt x="1154" y="614"/>
                  </a:lnTo>
                  <a:lnTo>
                    <a:pt x="1152" y="620"/>
                  </a:lnTo>
                  <a:lnTo>
                    <a:pt x="1148" y="624"/>
                  </a:lnTo>
                  <a:lnTo>
                    <a:pt x="1144" y="626"/>
                  </a:lnTo>
                  <a:lnTo>
                    <a:pt x="1138" y="628"/>
                  </a:lnTo>
                  <a:lnTo>
                    <a:pt x="1128" y="628"/>
                  </a:lnTo>
                  <a:lnTo>
                    <a:pt x="1120" y="628"/>
                  </a:lnTo>
                  <a:lnTo>
                    <a:pt x="1086" y="606"/>
                  </a:lnTo>
                  <a:lnTo>
                    <a:pt x="1052" y="604"/>
                  </a:lnTo>
                  <a:lnTo>
                    <a:pt x="1038" y="606"/>
                  </a:lnTo>
                  <a:lnTo>
                    <a:pt x="1030" y="608"/>
                  </a:lnTo>
                  <a:lnTo>
                    <a:pt x="1030" y="632"/>
                  </a:lnTo>
                  <a:lnTo>
                    <a:pt x="1030" y="642"/>
                  </a:lnTo>
                  <a:lnTo>
                    <a:pt x="1032" y="652"/>
                  </a:lnTo>
                  <a:lnTo>
                    <a:pt x="1036" y="662"/>
                  </a:lnTo>
                  <a:lnTo>
                    <a:pt x="1042" y="672"/>
                  </a:lnTo>
                  <a:lnTo>
                    <a:pt x="1052" y="682"/>
                  </a:lnTo>
                  <a:lnTo>
                    <a:pt x="1064" y="694"/>
                  </a:lnTo>
                  <a:lnTo>
                    <a:pt x="1064" y="730"/>
                  </a:lnTo>
                  <a:lnTo>
                    <a:pt x="1080" y="780"/>
                  </a:lnTo>
                  <a:lnTo>
                    <a:pt x="1078" y="788"/>
                  </a:lnTo>
                  <a:lnTo>
                    <a:pt x="1076" y="792"/>
                  </a:lnTo>
                  <a:lnTo>
                    <a:pt x="1074" y="796"/>
                  </a:lnTo>
                  <a:lnTo>
                    <a:pt x="1068" y="798"/>
                  </a:lnTo>
                  <a:lnTo>
                    <a:pt x="1058" y="800"/>
                  </a:lnTo>
                  <a:lnTo>
                    <a:pt x="1046" y="800"/>
                  </a:lnTo>
                  <a:lnTo>
                    <a:pt x="1034" y="804"/>
                  </a:lnTo>
                  <a:lnTo>
                    <a:pt x="1028" y="808"/>
                  </a:lnTo>
                  <a:lnTo>
                    <a:pt x="1014" y="818"/>
                  </a:lnTo>
                  <a:lnTo>
                    <a:pt x="1004" y="818"/>
                  </a:lnTo>
                  <a:lnTo>
                    <a:pt x="996" y="806"/>
                  </a:lnTo>
                  <a:lnTo>
                    <a:pt x="968" y="804"/>
                  </a:lnTo>
                  <a:lnTo>
                    <a:pt x="968" y="798"/>
                  </a:lnTo>
                  <a:lnTo>
                    <a:pt x="964" y="794"/>
                  </a:lnTo>
                  <a:lnTo>
                    <a:pt x="956" y="788"/>
                  </a:lnTo>
                  <a:lnTo>
                    <a:pt x="936" y="786"/>
                  </a:lnTo>
                  <a:lnTo>
                    <a:pt x="934" y="792"/>
                  </a:lnTo>
                  <a:lnTo>
                    <a:pt x="926" y="796"/>
                  </a:lnTo>
                  <a:lnTo>
                    <a:pt x="920" y="800"/>
                  </a:lnTo>
                  <a:lnTo>
                    <a:pt x="914" y="800"/>
                  </a:lnTo>
                  <a:lnTo>
                    <a:pt x="908" y="786"/>
                  </a:lnTo>
                  <a:lnTo>
                    <a:pt x="878" y="780"/>
                  </a:lnTo>
                  <a:lnTo>
                    <a:pt x="836" y="732"/>
                  </a:lnTo>
                  <a:lnTo>
                    <a:pt x="830" y="722"/>
                  </a:lnTo>
                  <a:lnTo>
                    <a:pt x="830" y="710"/>
                  </a:lnTo>
                  <a:lnTo>
                    <a:pt x="828" y="698"/>
                  </a:lnTo>
                  <a:lnTo>
                    <a:pt x="824" y="690"/>
                  </a:lnTo>
                  <a:lnTo>
                    <a:pt x="820" y="682"/>
                  </a:lnTo>
                  <a:lnTo>
                    <a:pt x="808" y="670"/>
                  </a:lnTo>
                  <a:lnTo>
                    <a:pt x="796" y="658"/>
                  </a:lnTo>
                  <a:lnTo>
                    <a:pt x="778" y="654"/>
                  </a:lnTo>
                  <a:lnTo>
                    <a:pt x="758" y="652"/>
                  </a:lnTo>
                  <a:lnTo>
                    <a:pt x="724" y="654"/>
                  </a:lnTo>
                  <a:lnTo>
                    <a:pt x="706" y="656"/>
                  </a:lnTo>
                  <a:lnTo>
                    <a:pt x="702" y="660"/>
                  </a:lnTo>
                  <a:lnTo>
                    <a:pt x="700" y="662"/>
                  </a:lnTo>
                  <a:lnTo>
                    <a:pt x="698" y="674"/>
                  </a:lnTo>
                  <a:lnTo>
                    <a:pt x="698" y="694"/>
                  </a:lnTo>
                  <a:lnTo>
                    <a:pt x="722" y="726"/>
                  </a:lnTo>
                  <a:lnTo>
                    <a:pt x="722" y="746"/>
                  </a:lnTo>
                  <a:lnTo>
                    <a:pt x="712" y="758"/>
                  </a:lnTo>
                  <a:lnTo>
                    <a:pt x="700" y="772"/>
                  </a:lnTo>
                  <a:lnTo>
                    <a:pt x="696" y="778"/>
                  </a:lnTo>
                  <a:lnTo>
                    <a:pt x="694" y="786"/>
                  </a:lnTo>
                  <a:lnTo>
                    <a:pt x="694" y="796"/>
                  </a:lnTo>
                  <a:lnTo>
                    <a:pt x="698" y="804"/>
                  </a:lnTo>
                  <a:lnTo>
                    <a:pt x="698" y="810"/>
                  </a:lnTo>
                  <a:lnTo>
                    <a:pt x="694" y="818"/>
                  </a:lnTo>
                  <a:lnTo>
                    <a:pt x="684" y="834"/>
                  </a:lnTo>
                  <a:lnTo>
                    <a:pt x="664" y="862"/>
                  </a:lnTo>
                  <a:lnTo>
                    <a:pt x="658" y="870"/>
                  </a:lnTo>
                  <a:lnTo>
                    <a:pt x="652" y="878"/>
                  </a:lnTo>
                  <a:lnTo>
                    <a:pt x="644" y="882"/>
                  </a:lnTo>
                  <a:lnTo>
                    <a:pt x="634" y="886"/>
                  </a:lnTo>
                  <a:lnTo>
                    <a:pt x="624" y="898"/>
                  </a:lnTo>
                  <a:lnTo>
                    <a:pt x="618" y="896"/>
                  </a:lnTo>
                  <a:lnTo>
                    <a:pt x="612" y="896"/>
                  </a:lnTo>
                  <a:lnTo>
                    <a:pt x="608" y="890"/>
                  </a:lnTo>
                  <a:lnTo>
                    <a:pt x="604" y="884"/>
                  </a:lnTo>
                  <a:lnTo>
                    <a:pt x="604" y="880"/>
                  </a:lnTo>
                  <a:lnTo>
                    <a:pt x="598" y="878"/>
                  </a:lnTo>
                  <a:lnTo>
                    <a:pt x="594" y="876"/>
                  </a:lnTo>
                  <a:lnTo>
                    <a:pt x="582" y="876"/>
                  </a:lnTo>
                  <a:lnTo>
                    <a:pt x="568" y="880"/>
                  </a:lnTo>
                  <a:lnTo>
                    <a:pt x="560" y="892"/>
                  </a:lnTo>
                  <a:lnTo>
                    <a:pt x="556" y="896"/>
                  </a:lnTo>
                  <a:lnTo>
                    <a:pt x="552" y="90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Freeform 29"/>
            <p:cNvSpPr/>
            <p:nvPr/>
          </p:nvSpPr>
          <p:spPr bwMode="auto">
            <a:xfrm>
              <a:off x="5676900" y="2717801"/>
              <a:ext cx="539750" cy="1085850"/>
            </a:xfrm>
            <a:custGeom>
              <a:avLst/>
              <a:gdLst>
                <a:gd name="T0" fmla="*/ 24 w 340"/>
                <a:gd name="T1" fmla="*/ 676 h 684"/>
                <a:gd name="T2" fmla="*/ 10 w 340"/>
                <a:gd name="T3" fmla="*/ 654 h 684"/>
                <a:gd name="T4" fmla="*/ 10 w 340"/>
                <a:gd name="T5" fmla="*/ 624 h 684"/>
                <a:gd name="T6" fmla="*/ 18 w 340"/>
                <a:gd name="T7" fmla="*/ 560 h 684"/>
                <a:gd name="T8" fmla="*/ 0 w 340"/>
                <a:gd name="T9" fmla="*/ 514 h 684"/>
                <a:gd name="T10" fmla="*/ 8 w 340"/>
                <a:gd name="T11" fmla="*/ 426 h 684"/>
                <a:gd name="T12" fmla="*/ 30 w 340"/>
                <a:gd name="T13" fmla="*/ 386 h 684"/>
                <a:gd name="T14" fmla="*/ 24 w 340"/>
                <a:gd name="T15" fmla="*/ 326 h 684"/>
                <a:gd name="T16" fmla="*/ 22 w 340"/>
                <a:gd name="T17" fmla="*/ 282 h 684"/>
                <a:gd name="T18" fmla="*/ 44 w 340"/>
                <a:gd name="T19" fmla="*/ 248 h 684"/>
                <a:gd name="T20" fmla="*/ 50 w 340"/>
                <a:gd name="T21" fmla="*/ 218 h 684"/>
                <a:gd name="T22" fmla="*/ 64 w 340"/>
                <a:gd name="T23" fmla="*/ 170 h 684"/>
                <a:gd name="T24" fmla="*/ 70 w 340"/>
                <a:gd name="T25" fmla="*/ 150 h 684"/>
                <a:gd name="T26" fmla="*/ 94 w 340"/>
                <a:gd name="T27" fmla="*/ 122 h 684"/>
                <a:gd name="T28" fmla="*/ 128 w 340"/>
                <a:gd name="T29" fmla="*/ 82 h 684"/>
                <a:gd name="T30" fmla="*/ 152 w 340"/>
                <a:gd name="T31" fmla="*/ 58 h 684"/>
                <a:gd name="T32" fmla="*/ 170 w 340"/>
                <a:gd name="T33" fmla="*/ 40 h 684"/>
                <a:gd name="T34" fmla="*/ 224 w 340"/>
                <a:gd name="T35" fmla="*/ 40 h 684"/>
                <a:gd name="T36" fmla="*/ 238 w 340"/>
                <a:gd name="T37" fmla="*/ 32 h 684"/>
                <a:gd name="T38" fmla="*/ 270 w 340"/>
                <a:gd name="T39" fmla="*/ 20 h 684"/>
                <a:gd name="T40" fmla="*/ 290 w 340"/>
                <a:gd name="T41" fmla="*/ 0 h 684"/>
                <a:gd name="T42" fmla="*/ 308 w 340"/>
                <a:gd name="T43" fmla="*/ 12 h 684"/>
                <a:gd name="T44" fmla="*/ 290 w 340"/>
                <a:gd name="T45" fmla="*/ 34 h 684"/>
                <a:gd name="T46" fmla="*/ 276 w 340"/>
                <a:gd name="T47" fmla="*/ 54 h 684"/>
                <a:gd name="T48" fmla="*/ 286 w 340"/>
                <a:gd name="T49" fmla="*/ 64 h 684"/>
                <a:gd name="T50" fmla="*/ 310 w 340"/>
                <a:gd name="T51" fmla="*/ 82 h 684"/>
                <a:gd name="T52" fmla="*/ 340 w 340"/>
                <a:gd name="T53" fmla="*/ 124 h 684"/>
                <a:gd name="T54" fmla="*/ 328 w 340"/>
                <a:gd name="T55" fmla="*/ 158 h 684"/>
                <a:gd name="T56" fmla="*/ 290 w 340"/>
                <a:gd name="T57" fmla="*/ 186 h 684"/>
                <a:gd name="T58" fmla="*/ 268 w 340"/>
                <a:gd name="T59" fmla="*/ 228 h 684"/>
                <a:gd name="T60" fmla="*/ 274 w 340"/>
                <a:gd name="T61" fmla="*/ 256 h 684"/>
                <a:gd name="T62" fmla="*/ 300 w 340"/>
                <a:gd name="T63" fmla="*/ 278 h 684"/>
                <a:gd name="T64" fmla="*/ 320 w 340"/>
                <a:gd name="T65" fmla="*/ 312 h 684"/>
                <a:gd name="T66" fmla="*/ 328 w 340"/>
                <a:gd name="T67" fmla="*/ 344 h 684"/>
                <a:gd name="T68" fmla="*/ 316 w 340"/>
                <a:gd name="T69" fmla="*/ 384 h 684"/>
                <a:gd name="T70" fmla="*/ 298 w 340"/>
                <a:gd name="T71" fmla="*/ 412 h 684"/>
                <a:gd name="T72" fmla="*/ 276 w 340"/>
                <a:gd name="T73" fmla="*/ 436 h 684"/>
                <a:gd name="T74" fmla="*/ 298 w 340"/>
                <a:gd name="T75" fmla="*/ 474 h 684"/>
                <a:gd name="T76" fmla="*/ 302 w 340"/>
                <a:gd name="T77" fmla="*/ 506 h 684"/>
                <a:gd name="T78" fmla="*/ 296 w 340"/>
                <a:gd name="T79" fmla="*/ 544 h 684"/>
                <a:gd name="T80" fmla="*/ 236 w 340"/>
                <a:gd name="T81" fmla="*/ 602 h 684"/>
                <a:gd name="T82" fmla="*/ 164 w 340"/>
                <a:gd name="T83" fmla="*/ 620 h 684"/>
                <a:gd name="T84" fmla="*/ 112 w 340"/>
                <a:gd name="T85" fmla="*/ 644 h 684"/>
                <a:gd name="T86" fmla="*/ 66 w 340"/>
                <a:gd name="T87" fmla="*/ 664 h 684"/>
                <a:gd name="T88" fmla="*/ 48 w 340"/>
                <a:gd name="T89" fmla="*/ 678 h 68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40" h="684">
                  <a:moveTo>
                    <a:pt x="32" y="684"/>
                  </a:moveTo>
                  <a:lnTo>
                    <a:pt x="32" y="684"/>
                  </a:lnTo>
                  <a:lnTo>
                    <a:pt x="24" y="676"/>
                  </a:lnTo>
                  <a:lnTo>
                    <a:pt x="16" y="668"/>
                  </a:lnTo>
                  <a:lnTo>
                    <a:pt x="12" y="662"/>
                  </a:lnTo>
                  <a:lnTo>
                    <a:pt x="10" y="654"/>
                  </a:lnTo>
                  <a:lnTo>
                    <a:pt x="10" y="638"/>
                  </a:lnTo>
                  <a:lnTo>
                    <a:pt x="10" y="624"/>
                  </a:lnTo>
                  <a:lnTo>
                    <a:pt x="20" y="594"/>
                  </a:lnTo>
                  <a:lnTo>
                    <a:pt x="18" y="560"/>
                  </a:lnTo>
                  <a:lnTo>
                    <a:pt x="0" y="514"/>
                  </a:lnTo>
                  <a:lnTo>
                    <a:pt x="0" y="440"/>
                  </a:lnTo>
                  <a:lnTo>
                    <a:pt x="8" y="426"/>
                  </a:lnTo>
                  <a:lnTo>
                    <a:pt x="16" y="412"/>
                  </a:lnTo>
                  <a:lnTo>
                    <a:pt x="30" y="386"/>
                  </a:lnTo>
                  <a:lnTo>
                    <a:pt x="30" y="358"/>
                  </a:lnTo>
                  <a:lnTo>
                    <a:pt x="24" y="326"/>
                  </a:lnTo>
                  <a:lnTo>
                    <a:pt x="22" y="310"/>
                  </a:lnTo>
                  <a:lnTo>
                    <a:pt x="20" y="296"/>
                  </a:lnTo>
                  <a:lnTo>
                    <a:pt x="22" y="282"/>
                  </a:lnTo>
                  <a:lnTo>
                    <a:pt x="24" y="270"/>
                  </a:lnTo>
                  <a:lnTo>
                    <a:pt x="32" y="258"/>
                  </a:lnTo>
                  <a:lnTo>
                    <a:pt x="44" y="248"/>
                  </a:lnTo>
                  <a:lnTo>
                    <a:pt x="48" y="232"/>
                  </a:lnTo>
                  <a:lnTo>
                    <a:pt x="50" y="218"/>
                  </a:lnTo>
                  <a:lnTo>
                    <a:pt x="52" y="192"/>
                  </a:lnTo>
                  <a:lnTo>
                    <a:pt x="64" y="170"/>
                  </a:lnTo>
                  <a:lnTo>
                    <a:pt x="66" y="158"/>
                  </a:lnTo>
                  <a:lnTo>
                    <a:pt x="70" y="150"/>
                  </a:lnTo>
                  <a:lnTo>
                    <a:pt x="74" y="142"/>
                  </a:lnTo>
                  <a:lnTo>
                    <a:pt x="80" y="134"/>
                  </a:lnTo>
                  <a:lnTo>
                    <a:pt x="94" y="122"/>
                  </a:lnTo>
                  <a:lnTo>
                    <a:pt x="110" y="110"/>
                  </a:lnTo>
                  <a:lnTo>
                    <a:pt x="128" y="82"/>
                  </a:lnTo>
                  <a:lnTo>
                    <a:pt x="140" y="68"/>
                  </a:lnTo>
                  <a:lnTo>
                    <a:pt x="146" y="62"/>
                  </a:lnTo>
                  <a:lnTo>
                    <a:pt x="152" y="58"/>
                  </a:lnTo>
                  <a:lnTo>
                    <a:pt x="170" y="40"/>
                  </a:lnTo>
                  <a:lnTo>
                    <a:pt x="204" y="42"/>
                  </a:lnTo>
                  <a:lnTo>
                    <a:pt x="214" y="42"/>
                  </a:lnTo>
                  <a:lnTo>
                    <a:pt x="224" y="40"/>
                  </a:lnTo>
                  <a:lnTo>
                    <a:pt x="232" y="38"/>
                  </a:lnTo>
                  <a:lnTo>
                    <a:pt x="238" y="32"/>
                  </a:lnTo>
                  <a:lnTo>
                    <a:pt x="250" y="30"/>
                  </a:lnTo>
                  <a:lnTo>
                    <a:pt x="260" y="26"/>
                  </a:lnTo>
                  <a:lnTo>
                    <a:pt x="270" y="20"/>
                  </a:lnTo>
                  <a:lnTo>
                    <a:pt x="282" y="10"/>
                  </a:lnTo>
                  <a:lnTo>
                    <a:pt x="290" y="0"/>
                  </a:lnTo>
                  <a:lnTo>
                    <a:pt x="308" y="12"/>
                  </a:lnTo>
                  <a:lnTo>
                    <a:pt x="306" y="18"/>
                  </a:lnTo>
                  <a:lnTo>
                    <a:pt x="302" y="24"/>
                  </a:lnTo>
                  <a:lnTo>
                    <a:pt x="290" y="34"/>
                  </a:lnTo>
                  <a:lnTo>
                    <a:pt x="284" y="40"/>
                  </a:lnTo>
                  <a:lnTo>
                    <a:pt x="280" y="46"/>
                  </a:lnTo>
                  <a:lnTo>
                    <a:pt x="276" y="54"/>
                  </a:lnTo>
                  <a:lnTo>
                    <a:pt x="278" y="62"/>
                  </a:lnTo>
                  <a:lnTo>
                    <a:pt x="286" y="64"/>
                  </a:lnTo>
                  <a:lnTo>
                    <a:pt x="296" y="68"/>
                  </a:lnTo>
                  <a:lnTo>
                    <a:pt x="302" y="74"/>
                  </a:lnTo>
                  <a:lnTo>
                    <a:pt x="310" y="82"/>
                  </a:lnTo>
                  <a:lnTo>
                    <a:pt x="324" y="100"/>
                  </a:lnTo>
                  <a:lnTo>
                    <a:pt x="340" y="124"/>
                  </a:lnTo>
                  <a:lnTo>
                    <a:pt x="340" y="142"/>
                  </a:lnTo>
                  <a:lnTo>
                    <a:pt x="328" y="158"/>
                  </a:lnTo>
                  <a:lnTo>
                    <a:pt x="318" y="168"/>
                  </a:lnTo>
                  <a:lnTo>
                    <a:pt x="290" y="186"/>
                  </a:lnTo>
                  <a:lnTo>
                    <a:pt x="280" y="202"/>
                  </a:lnTo>
                  <a:lnTo>
                    <a:pt x="272" y="218"/>
                  </a:lnTo>
                  <a:lnTo>
                    <a:pt x="268" y="228"/>
                  </a:lnTo>
                  <a:lnTo>
                    <a:pt x="268" y="238"/>
                  </a:lnTo>
                  <a:lnTo>
                    <a:pt x="268" y="248"/>
                  </a:lnTo>
                  <a:lnTo>
                    <a:pt x="274" y="256"/>
                  </a:lnTo>
                  <a:lnTo>
                    <a:pt x="300" y="278"/>
                  </a:lnTo>
                  <a:lnTo>
                    <a:pt x="308" y="290"/>
                  </a:lnTo>
                  <a:lnTo>
                    <a:pt x="316" y="302"/>
                  </a:lnTo>
                  <a:lnTo>
                    <a:pt x="320" y="312"/>
                  </a:lnTo>
                  <a:lnTo>
                    <a:pt x="324" y="320"/>
                  </a:lnTo>
                  <a:lnTo>
                    <a:pt x="326" y="332"/>
                  </a:lnTo>
                  <a:lnTo>
                    <a:pt x="328" y="344"/>
                  </a:lnTo>
                  <a:lnTo>
                    <a:pt x="322" y="364"/>
                  </a:lnTo>
                  <a:lnTo>
                    <a:pt x="316" y="384"/>
                  </a:lnTo>
                  <a:lnTo>
                    <a:pt x="308" y="398"/>
                  </a:lnTo>
                  <a:lnTo>
                    <a:pt x="298" y="412"/>
                  </a:lnTo>
                  <a:lnTo>
                    <a:pt x="286" y="426"/>
                  </a:lnTo>
                  <a:lnTo>
                    <a:pt x="276" y="436"/>
                  </a:lnTo>
                  <a:lnTo>
                    <a:pt x="274" y="448"/>
                  </a:lnTo>
                  <a:lnTo>
                    <a:pt x="298" y="474"/>
                  </a:lnTo>
                  <a:lnTo>
                    <a:pt x="302" y="488"/>
                  </a:lnTo>
                  <a:lnTo>
                    <a:pt x="302" y="506"/>
                  </a:lnTo>
                  <a:lnTo>
                    <a:pt x="300" y="524"/>
                  </a:lnTo>
                  <a:lnTo>
                    <a:pt x="296" y="544"/>
                  </a:lnTo>
                  <a:lnTo>
                    <a:pt x="282" y="560"/>
                  </a:lnTo>
                  <a:lnTo>
                    <a:pt x="268" y="574"/>
                  </a:lnTo>
                  <a:lnTo>
                    <a:pt x="236" y="602"/>
                  </a:lnTo>
                  <a:lnTo>
                    <a:pt x="164" y="620"/>
                  </a:lnTo>
                  <a:lnTo>
                    <a:pt x="146" y="632"/>
                  </a:lnTo>
                  <a:lnTo>
                    <a:pt x="128" y="640"/>
                  </a:lnTo>
                  <a:lnTo>
                    <a:pt x="112" y="644"/>
                  </a:lnTo>
                  <a:lnTo>
                    <a:pt x="92" y="648"/>
                  </a:lnTo>
                  <a:lnTo>
                    <a:pt x="66" y="664"/>
                  </a:lnTo>
                  <a:lnTo>
                    <a:pt x="56" y="672"/>
                  </a:lnTo>
                  <a:lnTo>
                    <a:pt x="48" y="678"/>
                  </a:lnTo>
                  <a:lnTo>
                    <a:pt x="32" y="68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30"/>
            <p:cNvSpPr/>
            <p:nvPr/>
          </p:nvSpPr>
          <p:spPr bwMode="auto">
            <a:xfrm>
              <a:off x="6384925" y="3101976"/>
              <a:ext cx="1016000" cy="679450"/>
            </a:xfrm>
            <a:custGeom>
              <a:avLst/>
              <a:gdLst>
                <a:gd name="T0" fmla="*/ 42 w 640"/>
                <a:gd name="T1" fmla="*/ 410 h 428"/>
                <a:gd name="T2" fmla="*/ 0 w 640"/>
                <a:gd name="T3" fmla="*/ 372 h 428"/>
                <a:gd name="T4" fmla="*/ 26 w 640"/>
                <a:gd name="T5" fmla="*/ 338 h 428"/>
                <a:gd name="T6" fmla="*/ 38 w 640"/>
                <a:gd name="T7" fmla="*/ 322 h 428"/>
                <a:gd name="T8" fmla="*/ 26 w 640"/>
                <a:gd name="T9" fmla="*/ 244 h 428"/>
                <a:gd name="T10" fmla="*/ 12 w 640"/>
                <a:gd name="T11" fmla="*/ 208 h 428"/>
                <a:gd name="T12" fmla="*/ 20 w 640"/>
                <a:gd name="T13" fmla="*/ 174 h 428"/>
                <a:gd name="T14" fmla="*/ 42 w 640"/>
                <a:gd name="T15" fmla="*/ 144 h 428"/>
                <a:gd name="T16" fmla="*/ 76 w 640"/>
                <a:gd name="T17" fmla="*/ 106 h 428"/>
                <a:gd name="T18" fmla="*/ 104 w 640"/>
                <a:gd name="T19" fmla="*/ 80 h 428"/>
                <a:gd name="T20" fmla="*/ 150 w 640"/>
                <a:gd name="T21" fmla="*/ 52 h 428"/>
                <a:gd name="T22" fmla="*/ 210 w 640"/>
                <a:gd name="T23" fmla="*/ 38 h 428"/>
                <a:gd name="T24" fmla="*/ 236 w 640"/>
                <a:gd name="T25" fmla="*/ 38 h 428"/>
                <a:gd name="T26" fmla="*/ 268 w 640"/>
                <a:gd name="T27" fmla="*/ 16 h 428"/>
                <a:gd name="T28" fmla="*/ 294 w 640"/>
                <a:gd name="T29" fmla="*/ 12 h 428"/>
                <a:gd name="T30" fmla="*/ 308 w 640"/>
                <a:gd name="T31" fmla="*/ 36 h 428"/>
                <a:gd name="T32" fmla="*/ 308 w 640"/>
                <a:gd name="T33" fmla="*/ 80 h 428"/>
                <a:gd name="T34" fmla="*/ 360 w 640"/>
                <a:gd name="T35" fmla="*/ 108 h 428"/>
                <a:gd name="T36" fmla="*/ 384 w 640"/>
                <a:gd name="T37" fmla="*/ 110 h 428"/>
                <a:gd name="T38" fmla="*/ 432 w 640"/>
                <a:gd name="T39" fmla="*/ 38 h 428"/>
                <a:gd name="T40" fmla="*/ 452 w 640"/>
                <a:gd name="T41" fmla="*/ 24 h 428"/>
                <a:gd name="T42" fmla="*/ 492 w 640"/>
                <a:gd name="T43" fmla="*/ 16 h 428"/>
                <a:gd name="T44" fmla="*/ 536 w 640"/>
                <a:gd name="T45" fmla="*/ 34 h 428"/>
                <a:gd name="T46" fmla="*/ 640 w 640"/>
                <a:gd name="T47" fmla="*/ 36 h 428"/>
                <a:gd name="T48" fmla="*/ 636 w 640"/>
                <a:gd name="T49" fmla="*/ 46 h 428"/>
                <a:gd name="T50" fmla="*/ 632 w 640"/>
                <a:gd name="T51" fmla="*/ 76 h 428"/>
                <a:gd name="T52" fmla="*/ 570 w 640"/>
                <a:gd name="T53" fmla="*/ 96 h 428"/>
                <a:gd name="T54" fmla="*/ 514 w 640"/>
                <a:gd name="T55" fmla="*/ 136 h 428"/>
                <a:gd name="T56" fmla="*/ 500 w 640"/>
                <a:gd name="T57" fmla="*/ 160 h 428"/>
                <a:gd name="T58" fmla="*/ 472 w 640"/>
                <a:gd name="T59" fmla="*/ 178 h 428"/>
                <a:gd name="T60" fmla="*/ 446 w 640"/>
                <a:gd name="T61" fmla="*/ 188 h 428"/>
                <a:gd name="T62" fmla="*/ 438 w 640"/>
                <a:gd name="T63" fmla="*/ 228 h 428"/>
                <a:gd name="T64" fmla="*/ 418 w 640"/>
                <a:gd name="T65" fmla="*/ 252 h 428"/>
                <a:gd name="T66" fmla="*/ 400 w 640"/>
                <a:gd name="T67" fmla="*/ 276 h 428"/>
                <a:gd name="T68" fmla="*/ 390 w 640"/>
                <a:gd name="T69" fmla="*/ 324 h 428"/>
                <a:gd name="T70" fmla="*/ 374 w 640"/>
                <a:gd name="T71" fmla="*/ 326 h 428"/>
                <a:gd name="T72" fmla="*/ 350 w 640"/>
                <a:gd name="T73" fmla="*/ 342 h 428"/>
                <a:gd name="T74" fmla="*/ 338 w 640"/>
                <a:gd name="T75" fmla="*/ 366 h 428"/>
                <a:gd name="T76" fmla="*/ 322 w 640"/>
                <a:gd name="T77" fmla="*/ 400 h 428"/>
                <a:gd name="T78" fmla="*/ 314 w 640"/>
                <a:gd name="T79" fmla="*/ 400 h 428"/>
                <a:gd name="T80" fmla="*/ 304 w 640"/>
                <a:gd name="T81" fmla="*/ 392 h 428"/>
                <a:gd name="T82" fmla="*/ 274 w 640"/>
                <a:gd name="T83" fmla="*/ 404 h 428"/>
                <a:gd name="T84" fmla="*/ 250 w 640"/>
                <a:gd name="T85" fmla="*/ 422 h 428"/>
                <a:gd name="T86" fmla="*/ 214 w 640"/>
                <a:gd name="T87" fmla="*/ 416 h 428"/>
                <a:gd name="T88" fmla="*/ 208 w 640"/>
                <a:gd name="T89" fmla="*/ 404 h 428"/>
                <a:gd name="T90" fmla="*/ 142 w 640"/>
                <a:gd name="T91" fmla="*/ 362 h 428"/>
                <a:gd name="T92" fmla="*/ 138 w 640"/>
                <a:gd name="T93" fmla="*/ 380 h 428"/>
                <a:gd name="T94" fmla="*/ 126 w 640"/>
                <a:gd name="T95" fmla="*/ 406 h 428"/>
                <a:gd name="T96" fmla="*/ 108 w 640"/>
                <a:gd name="T97" fmla="*/ 418 h 428"/>
                <a:gd name="T98" fmla="*/ 86 w 640"/>
                <a:gd name="T99" fmla="*/ 422 h 42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40" h="428">
                  <a:moveTo>
                    <a:pt x="70" y="428"/>
                  </a:moveTo>
                  <a:lnTo>
                    <a:pt x="70" y="428"/>
                  </a:lnTo>
                  <a:lnTo>
                    <a:pt x="42" y="410"/>
                  </a:lnTo>
                  <a:lnTo>
                    <a:pt x="0" y="372"/>
                  </a:lnTo>
                  <a:lnTo>
                    <a:pt x="10" y="352"/>
                  </a:lnTo>
                  <a:lnTo>
                    <a:pt x="26" y="338"/>
                  </a:lnTo>
                  <a:lnTo>
                    <a:pt x="32" y="330"/>
                  </a:lnTo>
                  <a:lnTo>
                    <a:pt x="38" y="322"/>
                  </a:lnTo>
                  <a:lnTo>
                    <a:pt x="38" y="288"/>
                  </a:lnTo>
                  <a:lnTo>
                    <a:pt x="26" y="244"/>
                  </a:lnTo>
                  <a:lnTo>
                    <a:pt x="18" y="220"/>
                  </a:lnTo>
                  <a:lnTo>
                    <a:pt x="12" y="208"/>
                  </a:lnTo>
                  <a:lnTo>
                    <a:pt x="12" y="186"/>
                  </a:lnTo>
                  <a:lnTo>
                    <a:pt x="14" y="180"/>
                  </a:lnTo>
                  <a:lnTo>
                    <a:pt x="20" y="174"/>
                  </a:lnTo>
                  <a:lnTo>
                    <a:pt x="30" y="156"/>
                  </a:lnTo>
                  <a:lnTo>
                    <a:pt x="42" y="144"/>
                  </a:lnTo>
                  <a:lnTo>
                    <a:pt x="68" y="118"/>
                  </a:lnTo>
                  <a:lnTo>
                    <a:pt x="76" y="106"/>
                  </a:lnTo>
                  <a:lnTo>
                    <a:pt x="84" y="96"/>
                  </a:lnTo>
                  <a:lnTo>
                    <a:pt x="92" y="88"/>
                  </a:lnTo>
                  <a:lnTo>
                    <a:pt x="104" y="80"/>
                  </a:lnTo>
                  <a:lnTo>
                    <a:pt x="126" y="66"/>
                  </a:lnTo>
                  <a:lnTo>
                    <a:pt x="150" y="52"/>
                  </a:lnTo>
                  <a:lnTo>
                    <a:pt x="202" y="0"/>
                  </a:lnTo>
                  <a:lnTo>
                    <a:pt x="210" y="38"/>
                  </a:lnTo>
                  <a:lnTo>
                    <a:pt x="236" y="38"/>
                  </a:lnTo>
                  <a:lnTo>
                    <a:pt x="248" y="16"/>
                  </a:lnTo>
                  <a:lnTo>
                    <a:pt x="268" y="16"/>
                  </a:lnTo>
                  <a:lnTo>
                    <a:pt x="282" y="16"/>
                  </a:lnTo>
                  <a:lnTo>
                    <a:pt x="294" y="12"/>
                  </a:lnTo>
                  <a:lnTo>
                    <a:pt x="294" y="16"/>
                  </a:lnTo>
                  <a:lnTo>
                    <a:pt x="298" y="22"/>
                  </a:lnTo>
                  <a:lnTo>
                    <a:pt x="308" y="36"/>
                  </a:lnTo>
                  <a:lnTo>
                    <a:pt x="308" y="80"/>
                  </a:lnTo>
                  <a:lnTo>
                    <a:pt x="322" y="90"/>
                  </a:lnTo>
                  <a:lnTo>
                    <a:pt x="340" y="100"/>
                  </a:lnTo>
                  <a:lnTo>
                    <a:pt x="360" y="108"/>
                  </a:lnTo>
                  <a:lnTo>
                    <a:pt x="372" y="110"/>
                  </a:lnTo>
                  <a:lnTo>
                    <a:pt x="384" y="110"/>
                  </a:lnTo>
                  <a:lnTo>
                    <a:pt x="424" y="48"/>
                  </a:lnTo>
                  <a:lnTo>
                    <a:pt x="432" y="38"/>
                  </a:lnTo>
                  <a:lnTo>
                    <a:pt x="440" y="30"/>
                  </a:lnTo>
                  <a:lnTo>
                    <a:pt x="452" y="24"/>
                  </a:lnTo>
                  <a:lnTo>
                    <a:pt x="462" y="18"/>
                  </a:lnTo>
                  <a:lnTo>
                    <a:pt x="476" y="16"/>
                  </a:lnTo>
                  <a:lnTo>
                    <a:pt x="492" y="16"/>
                  </a:lnTo>
                  <a:lnTo>
                    <a:pt x="536" y="34"/>
                  </a:lnTo>
                  <a:lnTo>
                    <a:pt x="632" y="32"/>
                  </a:lnTo>
                  <a:lnTo>
                    <a:pt x="640" y="36"/>
                  </a:lnTo>
                  <a:lnTo>
                    <a:pt x="636" y="40"/>
                  </a:lnTo>
                  <a:lnTo>
                    <a:pt x="636" y="46"/>
                  </a:lnTo>
                  <a:lnTo>
                    <a:pt x="632" y="76"/>
                  </a:lnTo>
                  <a:lnTo>
                    <a:pt x="598" y="80"/>
                  </a:lnTo>
                  <a:lnTo>
                    <a:pt x="570" y="96"/>
                  </a:lnTo>
                  <a:lnTo>
                    <a:pt x="540" y="114"/>
                  </a:lnTo>
                  <a:lnTo>
                    <a:pt x="526" y="124"/>
                  </a:lnTo>
                  <a:lnTo>
                    <a:pt x="514" y="136"/>
                  </a:lnTo>
                  <a:lnTo>
                    <a:pt x="506" y="148"/>
                  </a:lnTo>
                  <a:lnTo>
                    <a:pt x="500" y="160"/>
                  </a:lnTo>
                  <a:lnTo>
                    <a:pt x="478" y="170"/>
                  </a:lnTo>
                  <a:lnTo>
                    <a:pt x="472" y="178"/>
                  </a:lnTo>
                  <a:lnTo>
                    <a:pt x="464" y="182"/>
                  </a:lnTo>
                  <a:lnTo>
                    <a:pt x="446" y="188"/>
                  </a:lnTo>
                  <a:lnTo>
                    <a:pt x="440" y="194"/>
                  </a:lnTo>
                  <a:lnTo>
                    <a:pt x="438" y="228"/>
                  </a:lnTo>
                  <a:lnTo>
                    <a:pt x="430" y="240"/>
                  </a:lnTo>
                  <a:lnTo>
                    <a:pt x="418" y="252"/>
                  </a:lnTo>
                  <a:lnTo>
                    <a:pt x="408" y="264"/>
                  </a:lnTo>
                  <a:lnTo>
                    <a:pt x="400" y="276"/>
                  </a:lnTo>
                  <a:lnTo>
                    <a:pt x="400" y="298"/>
                  </a:lnTo>
                  <a:lnTo>
                    <a:pt x="396" y="312"/>
                  </a:lnTo>
                  <a:lnTo>
                    <a:pt x="390" y="324"/>
                  </a:lnTo>
                  <a:lnTo>
                    <a:pt x="382" y="324"/>
                  </a:lnTo>
                  <a:lnTo>
                    <a:pt x="374" y="326"/>
                  </a:lnTo>
                  <a:lnTo>
                    <a:pt x="366" y="328"/>
                  </a:lnTo>
                  <a:lnTo>
                    <a:pt x="360" y="332"/>
                  </a:lnTo>
                  <a:lnTo>
                    <a:pt x="350" y="342"/>
                  </a:lnTo>
                  <a:lnTo>
                    <a:pt x="342" y="352"/>
                  </a:lnTo>
                  <a:lnTo>
                    <a:pt x="338" y="366"/>
                  </a:lnTo>
                  <a:lnTo>
                    <a:pt x="334" y="380"/>
                  </a:lnTo>
                  <a:lnTo>
                    <a:pt x="326" y="394"/>
                  </a:lnTo>
                  <a:lnTo>
                    <a:pt x="322" y="400"/>
                  </a:lnTo>
                  <a:lnTo>
                    <a:pt x="314" y="404"/>
                  </a:lnTo>
                  <a:lnTo>
                    <a:pt x="314" y="400"/>
                  </a:lnTo>
                  <a:lnTo>
                    <a:pt x="304" y="392"/>
                  </a:lnTo>
                  <a:lnTo>
                    <a:pt x="286" y="390"/>
                  </a:lnTo>
                  <a:lnTo>
                    <a:pt x="274" y="404"/>
                  </a:lnTo>
                  <a:lnTo>
                    <a:pt x="262" y="420"/>
                  </a:lnTo>
                  <a:lnTo>
                    <a:pt x="250" y="422"/>
                  </a:lnTo>
                  <a:lnTo>
                    <a:pt x="236" y="422"/>
                  </a:lnTo>
                  <a:lnTo>
                    <a:pt x="222" y="420"/>
                  </a:lnTo>
                  <a:lnTo>
                    <a:pt x="214" y="416"/>
                  </a:lnTo>
                  <a:lnTo>
                    <a:pt x="208" y="404"/>
                  </a:lnTo>
                  <a:lnTo>
                    <a:pt x="168" y="364"/>
                  </a:lnTo>
                  <a:lnTo>
                    <a:pt x="142" y="362"/>
                  </a:lnTo>
                  <a:lnTo>
                    <a:pt x="140" y="370"/>
                  </a:lnTo>
                  <a:lnTo>
                    <a:pt x="138" y="380"/>
                  </a:lnTo>
                  <a:lnTo>
                    <a:pt x="136" y="404"/>
                  </a:lnTo>
                  <a:lnTo>
                    <a:pt x="126" y="406"/>
                  </a:lnTo>
                  <a:lnTo>
                    <a:pt x="118" y="410"/>
                  </a:lnTo>
                  <a:lnTo>
                    <a:pt x="112" y="414"/>
                  </a:lnTo>
                  <a:lnTo>
                    <a:pt x="108" y="418"/>
                  </a:lnTo>
                  <a:lnTo>
                    <a:pt x="96" y="420"/>
                  </a:lnTo>
                  <a:lnTo>
                    <a:pt x="86" y="422"/>
                  </a:lnTo>
                  <a:lnTo>
                    <a:pt x="70" y="42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Freeform 31"/>
            <p:cNvSpPr/>
            <p:nvPr/>
          </p:nvSpPr>
          <p:spPr bwMode="auto">
            <a:xfrm>
              <a:off x="4806950" y="3000376"/>
              <a:ext cx="438150" cy="682625"/>
            </a:xfrm>
            <a:custGeom>
              <a:avLst/>
              <a:gdLst>
                <a:gd name="T0" fmla="*/ 106 w 276"/>
                <a:gd name="T1" fmla="*/ 398 h 430"/>
                <a:gd name="T2" fmla="*/ 98 w 276"/>
                <a:gd name="T3" fmla="*/ 364 h 430"/>
                <a:gd name="T4" fmla="*/ 92 w 276"/>
                <a:gd name="T5" fmla="*/ 318 h 430"/>
                <a:gd name="T6" fmla="*/ 86 w 276"/>
                <a:gd name="T7" fmla="*/ 280 h 430"/>
                <a:gd name="T8" fmla="*/ 52 w 276"/>
                <a:gd name="T9" fmla="*/ 240 h 430"/>
                <a:gd name="T10" fmla="*/ 26 w 276"/>
                <a:gd name="T11" fmla="*/ 214 h 430"/>
                <a:gd name="T12" fmla="*/ 0 w 276"/>
                <a:gd name="T13" fmla="*/ 200 h 430"/>
                <a:gd name="T14" fmla="*/ 4 w 276"/>
                <a:gd name="T15" fmla="*/ 196 h 430"/>
                <a:gd name="T16" fmla="*/ 28 w 276"/>
                <a:gd name="T17" fmla="*/ 186 h 430"/>
                <a:gd name="T18" fmla="*/ 68 w 276"/>
                <a:gd name="T19" fmla="*/ 180 h 430"/>
                <a:gd name="T20" fmla="*/ 84 w 276"/>
                <a:gd name="T21" fmla="*/ 166 h 430"/>
                <a:gd name="T22" fmla="*/ 112 w 276"/>
                <a:gd name="T23" fmla="*/ 160 h 430"/>
                <a:gd name="T24" fmla="*/ 130 w 276"/>
                <a:gd name="T25" fmla="*/ 138 h 430"/>
                <a:gd name="T26" fmla="*/ 128 w 276"/>
                <a:gd name="T27" fmla="*/ 98 h 430"/>
                <a:gd name="T28" fmla="*/ 158 w 276"/>
                <a:gd name="T29" fmla="*/ 42 h 430"/>
                <a:gd name="T30" fmla="*/ 162 w 276"/>
                <a:gd name="T31" fmla="*/ 12 h 430"/>
                <a:gd name="T32" fmla="*/ 170 w 276"/>
                <a:gd name="T33" fmla="*/ 10 h 430"/>
                <a:gd name="T34" fmla="*/ 190 w 276"/>
                <a:gd name="T35" fmla="*/ 2 h 430"/>
                <a:gd name="T36" fmla="*/ 204 w 276"/>
                <a:gd name="T37" fmla="*/ 0 h 430"/>
                <a:gd name="T38" fmla="*/ 220 w 276"/>
                <a:gd name="T39" fmla="*/ 6 h 430"/>
                <a:gd name="T40" fmla="*/ 226 w 276"/>
                <a:gd name="T41" fmla="*/ 22 h 430"/>
                <a:gd name="T42" fmla="*/ 218 w 276"/>
                <a:gd name="T43" fmla="*/ 40 h 430"/>
                <a:gd name="T44" fmla="*/ 212 w 276"/>
                <a:gd name="T45" fmla="*/ 58 h 430"/>
                <a:gd name="T46" fmla="*/ 196 w 276"/>
                <a:gd name="T47" fmla="*/ 82 h 430"/>
                <a:gd name="T48" fmla="*/ 192 w 276"/>
                <a:gd name="T49" fmla="*/ 108 h 430"/>
                <a:gd name="T50" fmla="*/ 194 w 276"/>
                <a:gd name="T51" fmla="*/ 132 h 430"/>
                <a:gd name="T52" fmla="*/ 232 w 276"/>
                <a:gd name="T53" fmla="*/ 138 h 430"/>
                <a:gd name="T54" fmla="*/ 248 w 276"/>
                <a:gd name="T55" fmla="*/ 154 h 430"/>
                <a:gd name="T56" fmla="*/ 268 w 276"/>
                <a:gd name="T57" fmla="*/ 168 h 430"/>
                <a:gd name="T58" fmla="*/ 276 w 276"/>
                <a:gd name="T59" fmla="*/ 170 h 430"/>
                <a:gd name="T60" fmla="*/ 270 w 276"/>
                <a:gd name="T61" fmla="*/ 184 h 430"/>
                <a:gd name="T62" fmla="*/ 258 w 276"/>
                <a:gd name="T63" fmla="*/ 198 h 430"/>
                <a:gd name="T64" fmla="*/ 252 w 276"/>
                <a:gd name="T65" fmla="*/ 206 h 430"/>
                <a:gd name="T66" fmla="*/ 228 w 276"/>
                <a:gd name="T67" fmla="*/ 226 h 430"/>
                <a:gd name="T68" fmla="*/ 216 w 276"/>
                <a:gd name="T69" fmla="*/ 228 h 430"/>
                <a:gd name="T70" fmla="*/ 202 w 276"/>
                <a:gd name="T71" fmla="*/ 232 h 430"/>
                <a:gd name="T72" fmla="*/ 202 w 276"/>
                <a:gd name="T73" fmla="*/ 248 h 430"/>
                <a:gd name="T74" fmla="*/ 198 w 276"/>
                <a:gd name="T75" fmla="*/ 270 h 430"/>
                <a:gd name="T76" fmla="*/ 188 w 276"/>
                <a:gd name="T77" fmla="*/ 284 h 430"/>
                <a:gd name="T78" fmla="*/ 180 w 276"/>
                <a:gd name="T79" fmla="*/ 308 h 430"/>
                <a:gd name="T80" fmla="*/ 178 w 276"/>
                <a:gd name="T81" fmla="*/ 332 h 430"/>
                <a:gd name="T82" fmla="*/ 194 w 276"/>
                <a:gd name="T83" fmla="*/ 346 h 430"/>
                <a:gd name="T84" fmla="*/ 214 w 276"/>
                <a:gd name="T85" fmla="*/ 352 h 430"/>
                <a:gd name="T86" fmla="*/ 222 w 276"/>
                <a:gd name="T87" fmla="*/ 364 h 430"/>
                <a:gd name="T88" fmla="*/ 222 w 276"/>
                <a:gd name="T89" fmla="*/ 382 h 430"/>
                <a:gd name="T90" fmla="*/ 216 w 276"/>
                <a:gd name="T91" fmla="*/ 394 h 430"/>
                <a:gd name="T92" fmla="*/ 198 w 276"/>
                <a:gd name="T93" fmla="*/ 400 h 430"/>
                <a:gd name="T94" fmla="*/ 184 w 276"/>
                <a:gd name="T95" fmla="*/ 406 h 430"/>
                <a:gd name="T96" fmla="*/ 154 w 276"/>
                <a:gd name="T97" fmla="*/ 430 h 430"/>
                <a:gd name="T98" fmla="*/ 142 w 276"/>
                <a:gd name="T99" fmla="*/ 428 h 430"/>
                <a:gd name="T100" fmla="*/ 106 w 276"/>
                <a:gd name="T101" fmla="*/ 398 h 43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76" h="430">
                  <a:moveTo>
                    <a:pt x="106" y="398"/>
                  </a:moveTo>
                  <a:lnTo>
                    <a:pt x="106" y="398"/>
                  </a:lnTo>
                  <a:lnTo>
                    <a:pt x="98" y="364"/>
                  </a:lnTo>
                  <a:lnTo>
                    <a:pt x="96" y="340"/>
                  </a:lnTo>
                  <a:lnTo>
                    <a:pt x="92" y="318"/>
                  </a:lnTo>
                  <a:lnTo>
                    <a:pt x="86" y="280"/>
                  </a:lnTo>
                  <a:lnTo>
                    <a:pt x="68" y="258"/>
                  </a:lnTo>
                  <a:lnTo>
                    <a:pt x="52" y="240"/>
                  </a:lnTo>
                  <a:lnTo>
                    <a:pt x="36" y="226"/>
                  </a:lnTo>
                  <a:lnTo>
                    <a:pt x="26" y="214"/>
                  </a:lnTo>
                  <a:lnTo>
                    <a:pt x="0" y="200"/>
                  </a:lnTo>
                  <a:lnTo>
                    <a:pt x="4" y="196"/>
                  </a:lnTo>
                  <a:lnTo>
                    <a:pt x="10" y="192"/>
                  </a:lnTo>
                  <a:lnTo>
                    <a:pt x="28" y="186"/>
                  </a:lnTo>
                  <a:lnTo>
                    <a:pt x="68" y="180"/>
                  </a:lnTo>
                  <a:lnTo>
                    <a:pt x="78" y="170"/>
                  </a:lnTo>
                  <a:lnTo>
                    <a:pt x="84" y="166"/>
                  </a:lnTo>
                  <a:lnTo>
                    <a:pt x="94" y="162"/>
                  </a:lnTo>
                  <a:lnTo>
                    <a:pt x="112" y="160"/>
                  </a:lnTo>
                  <a:lnTo>
                    <a:pt x="130" y="138"/>
                  </a:lnTo>
                  <a:lnTo>
                    <a:pt x="128" y="98"/>
                  </a:lnTo>
                  <a:lnTo>
                    <a:pt x="158" y="42"/>
                  </a:lnTo>
                  <a:lnTo>
                    <a:pt x="162" y="12"/>
                  </a:lnTo>
                  <a:lnTo>
                    <a:pt x="170" y="10"/>
                  </a:lnTo>
                  <a:lnTo>
                    <a:pt x="176" y="8"/>
                  </a:lnTo>
                  <a:lnTo>
                    <a:pt x="190" y="2"/>
                  </a:lnTo>
                  <a:lnTo>
                    <a:pt x="198" y="0"/>
                  </a:lnTo>
                  <a:lnTo>
                    <a:pt x="204" y="0"/>
                  </a:lnTo>
                  <a:lnTo>
                    <a:pt x="212" y="2"/>
                  </a:lnTo>
                  <a:lnTo>
                    <a:pt x="220" y="6"/>
                  </a:lnTo>
                  <a:lnTo>
                    <a:pt x="226" y="22"/>
                  </a:lnTo>
                  <a:lnTo>
                    <a:pt x="218" y="40"/>
                  </a:lnTo>
                  <a:lnTo>
                    <a:pt x="212" y="58"/>
                  </a:lnTo>
                  <a:lnTo>
                    <a:pt x="198" y="74"/>
                  </a:lnTo>
                  <a:lnTo>
                    <a:pt x="196" y="82"/>
                  </a:lnTo>
                  <a:lnTo>
                    <a:pt x="192" y="90"/>
                  </a:lnTo>
                  <a:lnTo>
                    <a:pt x="192" y="108"/>
                  </a:lnTo>
                  <a:lnTo>
                    <a:pt x="194" y="132"/>
                  </a:lnTo>
                  <a:lnTo>
                    <a:pt x="232" y="138"/>
                  </a:lnTo>
                  <a:lnTo>
                    <a:pt x="238" y="146"/>
                  </a:lnTo>
                  <a:lnTo>
                    <a:pt x="248" y="154"/>
                  </a:lnTo>
                  <a:lnTo>
                    <a:pt x="260" y="164"/>
                  </a:lnTo>
                  <a:lnTo>
                    <a:pt x="268" y="168"/>
                  </a:lnTo>
                  <a:lnTo>
                    <a:pt x="276" y="170"/>
                  </a:lnTo>
                  <a:lnTo>
                    <a:pt x="274" y="176"/>
                  </a:lnTo>
                  <a:lnTo>
                    <a:pt x="270" y="184"/>
                  </a:lnTo>
                  <a:lnTo>
                    <a:pt x="264" y="192"/>
                  </a:lnTo>
                  <a:lnTo>
                    <a:pt x="258" y="198"/>
                  </a:lnTo>
                  <a:lnTo>
                    <a:pt x="252" y="206"/>
                  </a:lnTo>
                  <a:lnTo>
                    <a:pt x="244" y="214"/>
                  </a:lnTo>
                  <a:lnTo>
                    <a:pt x="228" y="226"/>
                  </a:lnTo>
                  <a:lnTo>
                    <a:pt x="216" y="228"/>
                  </a:lnTo>
                  <a:lnTo>
                    <a:pt x="206" y="228"/>
                  </a:lnTo>
                  <a:lnTo>
                    <a:pt x="202" y="232"/>
                  </a:lnTo>
                  <a:lnTo>
                    <a:pt x="200" y="236"/>
                  </a:lnTo>
                  <a:lnTo>
                    <a:pt x="202" y="248"/>
                  </a:lnTo>
                  <a:lnTo>
                    <a:pt x="200" y="258"/>
                  </a:lnTo>
                  <a:lnTo>
                    <a:pt x="198" y="270"/>
                  </a:lnTo>
                  <a:lnTo>
                    <a:pt x="188" y="284"/>
                  </a:lnTo>
                  <a:lnTo>
                    <a:pt x="182" y="296"/>
                  </a:lnTo>
                  <a:lnTo>
                    <a:pt x="180" y="308"/>
                  </a:lnTo>
                  <a:lnTo>
                    <a:pt x="178" y="332"/>
                  </a:lnTo>
                  <a:lnTo>
                    <a:pt x="194" y="346"/>
                  </a:lnTo>
                  <a:lnTo>
                    <a:pt x="202" y="348"/>
                  </a:lnTo>
                  <a:lnTo>
                    <a:pt x="214" y="352"/>
                  </a:lnTo>
                  <a:lnTo>
                    <a:pt x="218" y="358"/>
                  </a:lnTo>
                  <a:lnTo>
                    <a:pt x="222" y="364"/>
                  </a:lnTo>
                  <a:lnTo>
                    <a:pt x="224" y="372"/>
                  </a:lnTo>
                  <a:lnTo>
                    <a:pt x="222" y="382"/>
                  </a:lnTo>
                  <a:lnTo>
                    <a:pt x="216" y="394"/>
                  </a:lnTo>
                  <a:lnTo>
                    <a:pt x="198" y="400"/>
                  </a:lnTo>
                  <a:lnTo>
                    <a:pt x="184" y="406"/>
                  </a:lnTo>
                  <a:lnTo>
                    <a:pt x="160" y="426"/>
                  </a:lnTo>
                  <a:lnTo>
                    <a:pt x="154" y="430"/>
                  </a:lnTo>
                  <a:lnTo>
                    <a:pt x="148" y="430"/>
                  </a:lnTo>
                  <a:lnTo>
                    <a:pt x="142" y="428"/>
                  </a:lnTo>
                  <a:lnTo>
                    <a:pt x="134" y="422"/>
                  </a:lnTo>
                  <a:lnTo>
                    <a:pt x="106" y="39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Freeform 32"/>
            <p:cNvSpPr/>
            <p:nvPr/>
          </p:nvSpPr>
          <p:spPr bwMode="auto">
            <a:xfrm>
              <a:off x="6108700" y="2295526"/>
              <a:ext cx="850900" cy="1219200"/>
            </a:xfrm>
            <a:custGeom>
              <a:avLst/>
              <a:gdLst>
                <a:gd name="T0" fmla="*/ 108 w 536"/>
                <a:gd name="T1" fmla="*/ 754 h 768"/>
                <a:gd name="T2" fmla="*/ 22 w 536"/>
                <a:gd name="T3" fmla="*/ 720 h 768"/>
                <a:gd name="T4" fmla="*/ 52 w 536"/>
                <a:gd name="T5" fmla="*/ 664 h 768"/>
                <a:gd name="T6" fmla="*/ 58 w 536"/>
                <a:gd name="T7" fmla="*/ 572 h 768"/>
                <a:gd name="T8" fmla="*/ 6 w 536"/>
                <a:gd name="T9" fmla="*/ 508 h 768"/>
                <a:gd name="T10" fmla="*/ 32 w 536"/>
                <a:gd name="T11" fmla="*/ 458 h 768"/>
                <a:gd name="T12" fmla="*/ 78 w 536"/>
                <a:gd name="T13" fmla="*/ 412 h 768"/>
                <a:gd name="T14" fmla="*/ 40 w 536"/>
                <a:gd name="T15" fmla="*/ 334 h 768"/>
                <a:gd name="T16" fmla="*/ 18 w 536"/>
                <a:gd name="T17" fmla="*/ 316 h 768"/>
                <a:gd name="T18" fmla="*/ 46 w 536"/>
                <a:gd name="T19" fmla="*/ 282 h 768"/>
                <a:gd name="T20" fmla="*/ 24 w 536"/>
                <a:gd name="T21" fmla="*/ 236 h 768"/>
                <a:gd name="T22" fmla="*/ 0 w 536"/>
                <a:gd name="T23" fmla="*/ 164 h 768"/>
                <a:gd name="T24" fmla="*/ 28 w 536"/>
                <a:gd name="T25" fmla="*/ 142 h 768"/>
                <a:gd name="T26" fmla="*/ 44 w 536"/>
                <a:gd name="T27" fmla="*/ 84 h 768"/>
                <a:gd name="T28" fmla="*/ 70 w 536"/>
                <a:gd name="T29" fmla="*/ 88 h 768"/>
                <a:gd name="T30" fmla="*/ 72 w 536"/>
                <a:gd name="T31" fmla="*/ 118 h 768"/>
                <a:gd name="T32" fmla="*/ 82 w 536"/>
                <a:gd name="T33" fmla="*/ 150 h 768"/>
                <a:gd name="T34" fmla="*/ 124 w 536"/>
                <a:gd name="T35" fmla="*/ 154 h 768"/>
                <a:gd name="T36" fmla="*/ 136 w 536"/>
                <a:gd name="T37" fmla="*/ 134 h 768"/>
                <a:gd name="T38" fmla="*/ 180 w 536"/>
                <a:gd name="T39" fmla="*/ 106 h 768"/>
                <a:gd name="T40" fmla="*/ 252 w 536"/>
                <a:gd name="T41" fmla="*/ 92 h 768"/>
                <a:gd name="T42" fmla="*/ 266 w 536"/>
                <a:gd name="T43" fmla="*/ 22 h 768"/>
                <a:gd name="T44" fmla="*/ 310 w 536"/>
                <a:gd name="T45" fmla="*/ 0 h 768"/>
                <a:gd name="T46" fmla="*/ 332 w 536"/>
                <a:gd name="T47" fmla="*/ 40 h 768"/>
                <a:gd name="T48" fmla="*/ 378 w 536"/>
                <a:gd name="T49" fmla="*/ 128 h 768"/>
                <a:gd name="T50" fmla="*/ 424 w 536"/>
                <a:gd name="T51" fmla="*/ 138 h 768"/>
                <a:gd name="T52" fmla="*/ 444 w 536"/>
                <a:gd name="T53" fmla="*/ 152 h 768"/>
                <a:gd name="T54" fmla="*/ 430 w 536"/>
                <a:gd name="T55" fmla="*/ 188 h 768"/>
                <a:gd name="T56" fmla="*/ 448 w 536"/>
                <a:gd name="T57" fmla="*/ 210 h 768"/>
                <a:gd name="T58" fmla="*/ 520 w 536"/>
                <a:gd name="T59" fmla="*/ 250 h 768"/>
                <a:gd name="T60" fmla="*/ 488 w 536"/>
                <a:gd name="T61" fmla="*/ 330 h 768"/>
                <a:gd name="T62" fmla="*/ 450 w 536"/>
                <a:gd name="T63" fmla="*/ 370 h 768"/>
                <a:gd name="T64" fmla="*/ 398 w 536"/>
                <a:gd name="T65" fmla="*/ 384 h 768"/>
                <a:gd name="T66" fmla="*/ 350 w 536"/>
                <a:gd name="T67" fmla="*/ 340 h 768"/>
                <a:gd name="T68" fmla="*/ 344 w 536"/>
                <a:gd name="T69" fmla="*/ 288 h 768"/>
                <a:gd name="T70" fmla="*/ 310 w 536"/>
                <a:gd name="T71" fmla="*/ 252 h 768"/>
                <a:gd name="T72" fmla="*/ 294 w 536"/>
                <a:gd name="T73" fmla="*/ 200 h 768"/>
                <a:gd name="T74" fmla="*/ 258 w 536"/>
                <a:gd name="T75" fmla="*/ 184 h 768"/>
                <a:gd name="T76" fmla="*/ 226 w 536"/>
                <a:gd name="T77" fmla="*/ 190 h 768"/>
                <a:gd name="T78" fmla="*/ 194 w 536"/>
                <a:gd name="T79" fmla="*/ 228 h 768"/>
                <a:gd name="T80" fmla="*/ 178 w 536"/>
                <a:gd name="T81" fmla="*/ 266 h 768"/>
                <a:gd name="T82" fmla="*/ 172 w 536"/>
                <a:gd name="T83" fmla="*/ 298 h 768"/>
                <a:gd name="T84" fmla="*/ 142 w 536"/>
                <a:gd name="T85" fmla="*/ 314 h 768"/>
                <a:gd name="T86" fmla="*/ 142 w 536"/>
                <a:gd name="T87" fmla="*/ 360 h 768"/>
                <a:gd name="T88" fmla="*/ 222 w 536"/>
                <a:gd name="T89" fmla="*/ 346 h 768"/>
                <a:gd name="T90" fmla="*/ 252 w 536"/>
                <a:gd name="T91" fmla="*/ 342 h 768"/>
                <a:gd name="T92" fmla="*/ 274 w 536"/>
                <a:gd name="T93" fmla="*/ 360 h 768"/>
                <a:gd name="T94" fmla="*/ 300 w 536"/>
                <a:gd name="T95" fmla="*/ 436 h 768"/>
                <a:gd name="T96" fmla="*/ 352 w 536"/>
                <a:gd name="T97" fmla="*/ 468 h 768"/>
                <a:gd name="T98" fmla="*/ 354 w 536"/>
                <a:gd name="T99" fmla="*/ 512 h 768"/>
                <a:gd name="T100" fmla="*/ 328 w 536"/>
                <a:gd name="T101" fmla="*/ 540 h 768"/>
                <a:gd name="T102" fmla="*/ 266 w 536"/>
                <a:gd name="T103" fmla="*/ 582 h 768"/>
                <a:gd name="T104" fmla="*/ 202 w 536"/>
                <a:gd name="T105" fmla="*/ 650 h 768"/>
                <a:gd name="T106" fmla="*/ 180 w 536"/>
                <a:gd name="T107" fmla="*/ 730 h 76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36" h="768">
                  <a:moveTo>
                    <a:pt x="192" y="768"/>
                  </a:moveTo>
                  <a:lnTo>
                    <a:pt x="192" y="768"/>
                  </a:lnTo>
                  <a:lnTo>
                    <a:pt x="178" y="754"/>
                  </a:lnTo>
                  <a:lnTo>
                    <a:pt x="108" y="754"/>
                  </a:lnTo>
                  <a:lnTo>
                    <a:pt x="44" y="740"/>
                  </a:lnTo>
                  <a:lnTo>
                    <a:pt x="32" y="730"/>
                  </a:lnTo>
                  <a:lnTo>
                    <a:pt x="22" y="720"/>
                  </a:lnTo>
                  <a:lnTo>
                    <a:pt x="16" y="712"/>
                  </a:lnTo>
                  <a:lnTo>
                    <a:pt x="14" y="708"/>
                  </a:lnTo>
                  <a:lnTo>
                    <a:pt x="52" y="664"/>
                  </a:lnTo>
                  <a:lnTo>
                    <a:pt x="62" y="630"/>
                  </a:lnTo>
                  <a:lnTo>
                    <a:pt x="66" y="608"/>
                  </a:lnTo>
                  <a:lnTo>
                    <a:pt x="64" y="588"/>
                  </a:lnTo>
                  <a:lnTo>
                    <a:pt x="58" y="572"/>
                  </a:lnTo>
                  <a:lnTo>
                    <a:pt x="50" y="558"/>
                  </a:lnTo>
                  <a:lnTo>
                    <a:pt x="42" y="544"/>
                  </a:lnTo>
                  <a:lnTo>
                    <a:pt x="30" y="532"/>
                  </a:lnTo>
                  <a:lnTo>
                    <a:pt x="6" y="508"/>
                  </a:lnTo>
                  <a:lnTo>
                    <a:pt x="6" y="494"/>
                  </a:lnTo>
                  <a:lnTo>
                    <a:pt x="10" y="482"/>
                  </a:lnTo>
                  <a:lnTo>
                    <a:pt x="16" y="474"/>
                  </a:lnTo>
                  <a:lnTo>
                    <a:pt x="22" y="464"/>
                  </a:lnTo>
                  <a:lnTo>
                    <a:pt x="32" y="458"/>
                  </a:lnTo>
                  <a:lnTo>
                    <a:pt x="40" y="450"/>
                  </a:lnTo>
                  <a:lnTo>
                    <a:pt x="62" y="438"/>
                  </a:lnTo>
                  <a:lnTo>
                    <a:pt x="78" y="412"/>
                  </a:lnTo>
                  <a:lnTo>
                    <a:pt x="78" y="382"/>
                  </a:lnTo>
                  <a:lnTo>
                    <a:pt x="64" y="362"/>
                  </a:lnTo>
                  <a:lnTo>
                    <a:pt x="52" y="346"/>
                  </a:lnTo>
                  <a:lnTo>
                    <a:pt x="40" y="334"/>
                  </a:lnTo>
                  <a:lnTo>
                    <a:pt x="26" y="322"/>
                  </a:lnTo>
                  <a:lnTo>
                    <a:pt x="18" y="320"/>
                  </a:lnTo>
                  <a:lnTo>
                    <a:pt x="18" y="316"/>
                  </a:lnTo>
                  <a:lnTo>
                    <a:pt x="38" y="300"/>
                  </a:lnTo>
                  <a:lnTo>
                    <a:pt x="44" y="288"/>
                  </a:lnTo>
                  <a:lnTo>
                    <a:pt x="46" y="282"/>
                  </a:lnTo>
                  <a:lnTo>
                    <a:pt x="48" y="276"/>
                  </a:lnTo>
                  <a:lnTo>
                    <a:pt x="24" y="256"/>
                  </a:lnTo>
                  <a:lnTo>
                    <a:pt x="24" y="236"/>
                  </a:lnTo>
                  <a:lnTo>
                    <a:pt x="10" y="220"/>
                  </a:lnTo>
                  <a:lnTo>
                    <a:pt x="0" y="208"/>
                  </a:lnTo>
                  <a:lnTo>
                    <a:pt x="0" y="164"/>
                  </a:lnTo>
                  <a:lnTo>
                    <a:pt x="16" y="146"/>
                  </a:lnTo>
                  <a:lnTo>
                    <a:pt x="22" y="144"/>
                  </a:lnTo>
                  <a:lnTo>
                    <a:pt x="28" y="142"/>
                  </a:lnTo>
                  <a:lnTo>
                    <a:pt x="34" y="140"/>
                  </a:lnTo>
                  <a:lnTo>
                    <a:pt x="34" y="94"/>
                  </a:lnTo>
                  <a:lnTo>
                    <a:pt x="44" y="84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82"/>
                  </a:lnTo>
                  <a:lnTo>
                    <a:pt x="70" y="88"/>
                  </a:lnTo>
                  <a:lnTo>
                    <a:pt x="76" y="98"/>
                  </a:lnTo>
                  <a:lnTo>
                    <a:pt x="78" y="104"/>
                  </a:lnTo>
                  <a:lnTo>
                    <a:pt x="80" y="112"/>
                  </a:lnTo>
                  <a:lnTo>
                    <a:pt x="72" y="118"/>
                  </a:lnTo>
                  <a:lnTo>
                    <a:pt x="68" y="124"/>
                  </a:lnTo>
                  <a:lnTo>
                    <a:pt x="68" y="130"/>
                  </a:lnTo>
                  <a:lnTo>
                    <a:pt x="70" y="136"/>
                  </a:lnTo>
                  <a:lnTo>
                    <a:pt x="76" y="142"/>
                  </a:lnTo>
                  <a:lnTo>
                    <a:pt x="82" y="150"/>
                  </a:lnTo>
                  <a:lnTo>
                    <a:pt x="98" y="164"/>
                  </a:lnTo>
                  <a:lnTo>
                    <a:pt x="108" y="164"/>
                  </a:lnTo>
                  <a:lnTo>
                    <a:pt x="124" y="154"/>
                  </a:lnTo>
                  <a:lnTo>
                    <a:pt x="124" y="148"/>
                  </a:lnTo>
                  <a:lnTo>
                    <a:pt x="128" y="142"/>
                  </a:lnTo>
                  <a:lnTo>
                    <a:pt x="132" y="138"/>
                  </a:lnTo>
                  <a:lnTo>
                    <a:pt x="136" y="134"/>
                  </a:lnTo>
                  <a:lnTo>
                    <a:pt x="148" y="126"/>
                  </a:lnTo>
                  <a:lnTo>
                    <a:pt x="162" y="120"/>
                  </a:lnTo>
                  <a:lnTo>
                    <a:pt x="170" y="110"/>
                  </a:lnTo>
                  <a:lnTo>
                    <a:pt x="180" y="106"/>
                  </a:lnTo>
                  <a:lnTo>
                    <a:pt x="190" y="104"/>
                  </a:lnTo>
                  <a:lnTo>
                    <a:pt x="202" y="102"/>
                  </a:lnTo>
                  <a:lnTo>
                    <a:pt x="228" y="100"/>
                  </a:lnTo>
                  <a:lnTo>
                    <a:pt x="240" y="98"/>
                  </a:lnTo>
                  <a:lnTo>
                    <a:pt x="252" y="92"/>
                  </a:lnTo>
                  <a:lnTo>
                    <a:pt x="250" y="40"/>
                  </a:lnTo>
                  <a:lnTo>
                    <a:pt x="258" y="30"/>
                  </a:lnTo>
                  <a:lnTo>
                    <a:pt x="266" y="22"/>
                  </a:lnTo>
                  <a:lnTo>
                    <a:pt x="288" y="8"/>
                  </a:lnTo>
                  <a:lnTo>
                    <a:pt x="296" y="2"/>
                  </a:lnTo>
                  <a:lnTo>
                    <a:pt x="304" y="0"/>
                  </a:lnTo>
                  <a:lnTo>
                    <a:pt x="310" y="0"/>
                  </a:lnTo>
                  <a:lnTo>
                    <a:pt x="314" y="4"/>
                  </a:lnTo>
                  <a:lnTo>
                    <a:pt x="318" y="10"/>
                  </a:lnTo>
                  <a:lnTo>
                    <a:pt x="322" y="18"/>
                  </a:lnTo>
                  <a:lnTo>
                    <a:pt x="332" y="40"/>
                  </a:lnTo>
                  <a:lnTo>
                    <a:pt x="370" y="100"/>
                  </a:lnTo>
                  <a:lnTo>
                    <a:pt x="372" y="112"/>
                  </a:lnTo>
                  <a:lnTo>
                    <a:pt x="374" y="122"/>
                  </a:lnTo>
                  <a:lnTo>
                    <a:pt x="378" y="128"/>
                  </a:lnTo>
                  <a:lnTo>
                    <a:pt x="382" y="132"/>
                  </a:lnTo>
                  <a:lnTo>
                    <a:pt x="388" y="136"/>
                  </a:lnTo>
                  <a:lnTo>
                    <a:pt x="398" y="140"/>
                  </a:lnTo>
                  <a:lnTo>
                    <a:pt x="424" y="138"/>
                  </a:lnTo>
                  <a:lnTo>
                    <a:pt x="442" y="138"/>
                  </a:lnTo>
                  <a:lnTo>
                    <a:pt x="458" y="140"/>
                  </a:lnTo>
                  <a:lnTo>
                    <a:pt x="450" y="146"/>
                  </a:lnTo>
                  <a:lnTo>
                    <a:pt x="444" y="152"/>
                  </a:lnTo>
                  <a:lnTo>
                    <a:pt x="436" y="158"/>
                  </a:lnTo>
                  <a:lnTo>
                    <a:pt x="430" y="166"/>
                  </a:lnTo>
                  <a:lnTo>
                    <a:pt x="430" y="178"/>
                  </a:lnTo>
                  <a:lnTo>
                    <a:pt x="430" y="188"/>
                  </a:lnTo>
                  <a:lnTo>
                    <a:pt x="432" y="192"/>
                  </a:lnTo>
                  <a:lnTo>
                    <a:pt x="436" y="198"/>
                  </a:lnTo>
                  <a:lnTo>
                    <a:pt x="440" y="204"/>
                  </a:lnTo>
                  <a:lnTo>
                    <a:pt x="448" y="210"/>
                  </a:lnTo>
                  <a:lnTo>
                    <a:pt x="458" y="212"/>
                  </a:lnTo>
                  <a:lnTo>
                    <a:pt x="466" y="216"/>
                  </a:lnTo>
                  <a:lnTo>
                    <a:pt x="482" y="226"/>
                  </a:lnTo>
                  <a:lnTo>
                    <a:pt x="500" y="238"/>
                  </a:lnTo>
                  <a:lnTo>
                    <a:pt x="520" y="250"/>
                  </a:lnTo>
                  <a:lnTo>
                    <a:pt x="536" y="264"/>
                  </a:lnTo>
                  <a:lnTo>
                    <a:pt x="488" y="330"/>
                  </a:lnTo>
                  <a:lnTo>
                    <a:pt x="486" y="336"/>
                  </a:lnTo>
                  <a:lnTo>
                    <a:pt x="482" y="344"/>
                  </a:lnTo>
                  <a:lnTo>
                    <a:pt x="476" y="352"/>
                  </a:lnTo>
                  <a:lnTo>
                    <a:pt x="468" y="358"/>
                  </a:lnTo>
                  <a:lnTo>
                    <a:pt x="450" y="370"/>
                  </a:lnTo>
                  <a:lnTo>
                    <a:pt x="436" y="376"/>
                  </a:lnTo>
                  <a:lnTo>
                    <a:pt x="416" y="380"/>
                  </a:lnTo>
                  <a:lnTo>
                    <a:pt x="398" y="384"/>
                  </a:lnTo>
                  <a:lnTo>
                    <a:pt x="382" y="372"/>
                  </a:lnTo>
                  <a:lnTo>
                    <a:pt x="370" y="360"/>
                  </a:lnTo>
                  <a:lnTo>
                    <a:pt x="360" y="348"/>
                  </a:lnTo>
                  <a:lnTo>
                    <a:pt x="350" y="340"/>
                  </a:lnTo>
                  <a:lnTo>
                    <a:pt x="346" y="332"/>
                  </a:lnTo>
                  <a:lnTo>
                    <a:pt x="346" y="324"/>
                  </a:lnTo>
                  <a:lnTo>
                    <a:pt x="346" y="308"/>
                  </a:lnTo>
                  <a:lnTo>
                    <a:pt x="344" y="294"/>
                  </a:lnTo>
                  <a:lnTo>
                    <a:pt x="344" y="288"/>
                  </a:lnTo>
                  <a:lnTo>
                    <a:pt x="342" y="284"/>
                  </a:lnTo>
                  <a:lnTo>
                    <a:pt x="310" y="272"/>
                  </a:lnTo>
                  <a:lnTo>
                    <a:pt x="310" y="252"/>
                  </a:lnTo>
                  <a:lnTo>
                    <a:pt x="312" y="232"/>
                  </a:lnTo>
                  <a:lnTo>
                    <a:pt x="314" y="214"/>
                  </a:lnTo>
                  <a:lnTo>
                    <a:pt x="314" y="202"/>
                  </a:lnTo>
                  <a:lnTo>
                    <a:pt x="294" y="200"/>
                  </a:lnTo>
                  <a:lnTo>
                    <a:pt x="278" y="198"/>
                  </a:lnTo>
                  <a:lnTo>
                    <a:pt x="270" y="196"/>
                  </a:lnTo>
                  <a:lnTo>
                    <a:pt x="264" y="192"/>
                  </a:lnTo>
                  <a:lnTo>
                    <a:pt x="260" y="188"/>
                  </a:lnTo>
                  <a:lnTo>
                    <a:pt x="258" y="184"/>
                  </a:lnTo>
                  <a:lnTo>
                    <a:pt x="238" y="184"/>
                  </a:lnTo>
                  <a:lnTo>
                    <a:pt x="232" y="184"/>
                  </a:lnTo>
                  <a:lnTo>
                    <a:pt x="228" y="186"/>
                  </a:lnTo>
                  <a:lnTo>
                    <a:pt x="226" y="190"/>
                  </a:lnTo>
                  <a:lnTo>
                    <a:pt x="224" y="196"/>
                  </a:lnTo>
                  <a:lnTo>
                    <a:pt x="220" y="214"/>
                  </a:lnTo>
                  <a:lnTo>
                    <a:pt x="206" y="220"/>
                  </a:lnTo>
                  <a:lnTo>
                    <a:pt x="194" y="228"/>
                  </a:lnTo>
                  <a:lnTo>
                    <a:pt x="172" y="244"/>
                  </a:lnTo>
                  <a:lnTo>
                    <a:pt x="172" y="250"/>
                  </a:lnTo>
                  <a:lnTo>
                    <a:pt x="174" y="258"/>
                  </a:lnTo>
                  <a:lnTo>
                    <a:pt x="178" y="266"/>
                  </a:lnTo>
                  <a:lnTo>
                    <a:pt x="184" y="278"/>
                  </a:lnTo>
                  <a:lnTo>
                    <a:pt x="182" y="286"/>
                  </a:lnTo>
                  <a:lnTo>
                    <a:pt x="176" y="292"/>
                  </a:lnTo>
                  <a:lnTo>
                    <a:pt x="172" y="298"/>
                  </a:lnTo>
                  <a:lnTo>
                    <a:pt x="164" y="300"/>
                  </a:lnTo>
                  <a:lnTo>
                    <a:pt x="152" y="306"/>
                  </a:lnTo>
                  <a:lnTo>
                    <a:pt x="146" y="310"/>
                  </a:lnTo>
                  <a:lnTo>
                    <a:pt x="142" y="314"/>
                  </a:lnTo>
                  <a:lnTo>
                    <a:pt x="142" y="326"/>
                  </a:lnTo>
                  <a:lnTo>
                    <a:pt x="140" y="338"/>
                  </a:lnTo>
                  <a:lnTo>
                    <a:pt x="138" y="350"/>
                  </a:lnTo>
                  <a:lnTo>
                    <a:pt x="140" y="356"/>
                  </a:lnTo>
                  <a:lnTo>
                    <a:pt x="142" y="360"/>
                  </a:lnTo>
                  <a:lnTo>
                    <a:pt x="206" y="360"/>
                  </a:lnTo>
                  <a:lnTo>
                    <a:pt x="214" y="352"/>
                  </a:lnTo>
                  <a:lnTo>
                    <a:pt x="222" y="346"/>
                  </a:lnTo>
                  <a:lnTo>
                    <a:pt x="228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2" y="342"/>
                  </a:lnTo>
                  <a:lnTo>
                    <a:pt x="256" y="348"/>
                  </a:lnTo>
                  <a:lnTo>
                    <a:pt x="260" y="350"/>
                  </a:lnTo>
                  <a:lnTo>
                    <a:pt x="266" y="356"/>
                  </a:lnTo>
                  <a:lnTo>
                    <a:pt x="274" y="360"/>
                  </a:lnTo>
                  <a:lnTo>
                    <a:pt x="282" y="378"/>
                  </a:lnTo>
                  <a:lnTo>
                    <a:pt x="290" y="422"/>
                  </a:lnTo>
                  <a:lnTo>
                    <a:pt x="300" y="436"/>
                  </a:lnTo>
                  <a:lnTo>
                    <a:pt x="314" y="448"/>
                  </a:lnTo>
                  <a:lnTo>
                    <a:pt x="330" y="460"/>
                  </a:lnTo>
                  <a:lnTo>
                    <a:pt x="340" y="464"/>
                  </a:lnTo>
                  <a:lnTo>
                    <a:pt x="352" y="468"/>
                  </a:lnTo>
                  <a:lnTo>
                    <a:pt x="372" y="502"/>
                  </a:lnTo>
                  <a:lnTo>
                    <a:pt x="368" y="502"/>
                  </a:lnTo>
                  <a:lnTo>
                    <a:pt x="362" y="504"/>
                  </a:lnTo>
                  <a:lnTo>
                    <a:pt x="354" y="512"/>
                  </a:lnTo>
                  <a:lnTo>
                    <a:pt x="346" y="520"/>
                  </a:lnTo>
                  <a:lnTo>
                    <a:pt x="340" y="526"/>
                  </a:lnTo>
                  <a:lnTo>
                    <a:pt x="336" y="534"/>
                  </a:lnTo>
                  <a:lnTo>
                    <a:pt x="328" y="540"/>
                  </a:lnTo>
                  <a:lnTo>
                    <a:pt x="312" y="554"/>
                  </a:lnTo>
                  <a:lnTo>
                    <a:pt x="296" y="564"/>
                  </a:lnTo>
                  <a:lnTo>
                    <a:pt x="280" y="570"/>
                  </a:lnTo>
                  <a:lnTo>
                    <a:pt x="266" y="582"/>
                  </a:lnTo>
                  <a:lnTo>
                    <a:pt x="254" y="592"/>
                  </a:lnTo>
                  <a:lnTo>
                    <a:pt x="244" y="606"/>
                  </a:lnTo>
                  <a:lnTo>
                    <a:pt x="234" y="620"/>
                  </a:lnTo>
                  <a:lnTo>
                    <a:pt x="202" y="650"/>
                  </a:lnTo>
                  <a:lnTo>
                    <a:pt x="190" y="662"/>
                  </a:lnTo>
                  <a:lnTo>
                    <a:pt x="182" y="676"/>
                  </a:lnTo>
                  <a:lnTo>
                    <a:pt x="176" y="690"/>
                  </a:lnTo>
                  <a:lnTo>
                    <a:pt x="176" y="708"/>
                  </a:lnTo>
                  <a:lnTo>
                    <a:pt x="180" y="730"/>
                  </a:lnTo>
                  <a:lnTo>
                    <a:pt x="190" y="756"/>
                  </a:lnTo>
                  <a:lnTo>
                    <a:pt x="192" y="76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Freeform 33"/>
            <p:cNvSpPr/>
            <p:nvPr/>
          </p:nvSpPr>
          <p:spPr bwMode="auto">
            <a:xfrm>
              <a:off x="555625" y="1035051"/>
              <a:ext cx="3143250" cy="2406650"/>
            </a:xfrm>
            <a:custGeom>
              <a:avLst/>
              <a:gdLst>
                <a:gd name="T0" fmla="*/ 1348 w 1980"/>
                <a:gd name="T1" fmla="*/ 1486 h 1516"/>
                <a:gd name="T2" fmla="*/ 1296 w 1980"/>
                <a:gd name="T3" fmla="*/ 1480 h 1516"/>
                <a:gd name="T4" fmla="*/ 1206 w 1980"/>
                <a:gd name="T5" fmla="*/ 1418 h 1516"/>
                <a:gd name="T6" fmla="*/ 1068 w 1980"/>
                <a:gd name="T7" fmla="*/ 1416 h 1516"/>
                <a:gd name="T8" fmla="*/ 938 w 1980"/>
                <a:gd name="T9" fmla="*/ 1464 h 1516"/>
                <a:gd name="T10" fmla="*/ 842 w 1980"/>
                <a:gd name="T11" fmla="*/ 1464 h 1516"/>
                <a:gd name="T12" fmla="*/ 720 w 1980"/>
                <a:gd name="T13" fmla="*/ 1458 h 1516"/>
                <a:gd name="T14" fmla="*/ 664 w 1980"/>
                <a:gd name="T15" fmla="*/ 1408 h 1516"/>
                <a:gd name="T16" fmla="*/ 580 w 1980"/>
                <a:gd name="T17" fmla="*/ 1446 h 1516"/>
                <a:gd name="T18" fmla="*/ 528 w 1980"/>
                <a:gd name="T19" fmla="*/ 1412 h 1516"/>
                <a:gd name="T20" fmla="*/ 420 w 1980"/>
                <a:gd name="T21" fmla="*/ 1446 h 1516"/>
                <a:gd name="T22" fmla="*/ 332 w 1980"/>
                <a:gd name="T23" fmla="*/ 1490 h 1516"/>
                <a:gd name="T24" fmla="*/ 278 w 1980"/>
                <a:gd name="T25" fmla="*/ 1444 h 1516"/>
                <a:gd name="T26" fmla="*/ 256 w 1980"/>
                <a:gd name="T27" fmla="*/ 1350 h 1516"/>
                <a:gd name="T28" fmla="*/ 190 w 1980"/>
                <a:gd name="T29" fmla="*/ 1318 h 1516"/>
                <a:gd name="T30" fmla="*/ 112 w 1980"/>
                <a:gd name="T31" fmla="*/ 1224 h 1516"/>
                <a:gd name="T32" fmla="*/ 98 w 1980"/>
                <a:gd name="T33" fmla="*/ 1128 h 1516"/>
                <a:gd name="T34" fmla="*/ 36 w 1980"/>
                <a:gd name="T35" fmla="*/ 1054 h 1516"/>
                <a:gd name="T36" fmla="*/ 86 w 1980"/>
                <a:gd name="T37" fmla="*/ 920 h 1516"/>
                <a:gd name="T38" fmla="*/ 20 w 1980"/>
                <a:gd name="T39" fmla="*/ 884 h 1516"/>
                <a:gd name="T40" fmla="*/ 0 w 1980"/>
                <a:gd name="T41" fmla="*/ 864 h 1516"/>
                <a:gd name="T42" fmla="*/ 8 w 1980"/>
                <a:gd name="T43" fmla="*/ 798 h 1516"/>
                <a:gd name="T44" fmla="*/ 106 w 1980"/>
                <a:gd name="T45" fmla="*/ 726 h 1516"/>
                <a:gd name="T46" fmla="*/ 236 w 1980"/>
                <a:gd name="T47" fmla="*/ 732 h 1516"/>
                <a:gd name="T48" fmla="*/ 308 w 1980"/>
                <a:gd name="T49" fmla="*/ 746 h 1516"/>
                <a:gd name="T50" fmla="*/ 418 w 1980"/>
                <a:gd name="T51" fmla="*/ 684 h 1516"/>
                <a:gd name="T52" fmla="*/ 510 w 1980"/>
                <a:gd name="T53" fmla="*/ 688 h 1516"/>
                <a:gd name="T54" fmla="*/ 638 w 1980"/>
                <a:gd name="T55" fmla="*/ 620 h 1516"/>
                <a:gd name="T56" fmla="*/ 708 w 1980"/>
                <a:gd name="T57" fmla="*/ 536 h 1516"/>
                <a:gd name="T58" fmla="*/ 728 w 1980"/>
                <a:gd name="T59" fmla="*/ 392 h 1516"/>
                <a:gd name="T60" fmla="*/ 772 w 1980"/>
                <a:gd name="T61" fmla="*/ 326 h 1516"/>
                <a:gd name="T62" fmla="*/ 904 w 1980"/>
                <a:gd name="T63" fmla="*/ 356 h 1516"/>
                <a:gd name="T64" fmla="*/ 926 w 1980"/>
                <a:gd name="T65" fmla="*/ 302 h 1516"/>
                <a:gd name="T66" fmla="*/ 1008 w 1980"/>
                <a:gd name="T67" fmla="*/ 172 h 1516"/>
                <a:gd name="T68" fmla="*/ 1092 w 1980"/>
                <a:gd name="T69" fmla="*/ 186 h 1516"/>
                <a:gd name="T70" fmla="*/ 1196 w 1980"/>
                <a:gd name="T71" fmla="*/ 202 h 1516"/>
                <a:gd name="T72" fmla="*/ 1246 w 1980"/>
                <a:gd name="T73" fmla="*/ 76 h 1516"/>
                <a:gd name="T74" fmla="*/ 1352 w 1980"/>
                <a:gd name="T75" fmla="*/ 36 h 1516"/>
                <a:gd name="T76" fmla="*/ 1426 w 1980"/>
                <a:gd name="T77" fmla="*/ 22 h 1516"/>
                <a:gd name="T78" fmla="*/ 1568 w 1980"/>
                <a:gd name="T79" fmla="*/ 164 h 1516"/>
                <a:gd name="T80" fmla="*/ 1612 w 1980"/>
                <a:gd name="T81" fmla="*/ 320 h 1516"/>
                <a:gd name="T82" fmla="*/ 1568 w 1980"/>
                <a:gd name="T83" fmla="*/ 390 h 1516"/>
                <a:gd name="T84" fmla="*/ 1614 w 1980"/>
                <a:gd name="T85" fmla="*/ 488 h 1516"/>
                <a:gd name="T86" fmla="*/ 1778 w 1980"/>
                <a:gd name="T87" fmla="*/ 526 h 1516"/>
                <a:gd name="T88" fmla="*/ 1918 w 1980"/>
                <a:gd name="T89" fmla="*/ 628 h 1516"/>
                <a:gd name="T90" fmla="*/ 1974 w 1980"/>
                <a:gd name="T91" fmla="*/ 736 h 1516"/>
                <a:gd name="T92" fmla="*/ 1952 w 1980"/>
                <a:gd name="T93" fmla="*/ 832 h 1516"/>
                <a:gd name="T94" fmla="*/ 1878 w 1980"/>
                <a:gd name="T95" fmla="*/ 908 h 1516"/>
                <a:gd name="T96" fmla="*/ 1774 w 1980"/>
                <a:gd name="T97" fmla="*/ 980 h 1516"/>
                <a:gd name="T98" fmla="*/ 1672 w 1980"/>
                <a:gd name="T99" fmla="*/ 1034 h 1516"/>
                <a:gd name="T100" fmla="*/ 1646 w 1980"/>
                <a:gd name="T101" fmla="*/ 1106 h 1516"/>
                <a:gd name="T102" fmla="*/ 1580 w 1980"/>
                <a:gd name="T103" fmla="*/ 1194 h 1516"/>
                <a:gd name="T104" fmla="*/ 1396 w 1980"/>
                <a:gd name="T105" fmla="*/ 1236 h 1516"/>
                <a:gd name="T106" fmla="*/ 1404 w 1980"/>
                <a:gd name="T107" fmla="*/ 1294 h 1516"/>
                <a:gd name="T108" fmla="*/ 1474 w 1980"/>
                <a:gd name="T109" fmla="*/ 1370 h 1516"/>
                <a:gd name="T110" fmla="*/ 1434 w 1980"/>
                <a:gd name="T111" fmla="*/ 1426 h 1516"/>
                <a:gd name="T112" fmla="*/ 1450 w 1980"/>
                <a:gd name="T113" fmla="*/ 1504 h 151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980" h="1516">
                  <a:moveTo>
                    <a:pt x="1416" y="1516"/>
                  </a:moveTo>
                  <a:lnTo>
                    <a:pt x="1416" y="1516"/>
                  </a:lnTo>
                  <a:lnTo>
                    <a:pt x="1402" y="1508"/>
                  </a:lnTo>
                  <a:lnTo>
                    <a:pt x="1378" y="1484"/>
                  </a:lnTo>
                  <a:lnTo>
                    <a:pt x="1362" y="1484"/>
                  </a:lnTo>
                  <a:lnTo>
                    <a:pt x="1352" y="1484"/>
                  </a:lnTo>
                  <a:lnTo>
                    <a:pt x="1348" y="1486"/>
                  </a:lnTo>
                  <a:lnTo>
                    <a:pt x="1346" y="1488"/>
                  </a:lnTo>
                  <a:lnTo>
                    <a:pt x="1340" y="1502"/>
                  </a:lnTo>
                  <a:lnTo>
                    <a:pt x="1330" y="1498"/>
                  </a:lnTo>
                  <a:lnTo>
                    <a:pt x="1304" y="1500"/>
                  </a:lnTo>
                  <a:lnTo>
                    <a:pt x="1298" y="1490"/>
                  </a:lnTo>
                  <a:lnTo>
                    <a:pt x="1296" y="1480"/>
                  </a:lnTo>
                  <a:lnTo>
                    <a:pt x="1294" y="1466"/>
                  </a:lnTo>
                  <a:lnTo>
                    <a:pt x="1276" y="1458"/>
                  </a:lnTo>
                  <a:lnTo>
                    <a:pt x="1252" y="1438"/>
                  </a:lnTo>
                  <a:lnTo>
                    <a:pt x="1242" y="1430"/>
                  </a:lnTo>
                  <a:lnTo>
                    <a:pt x="1230" y="1424"/>
                  </a:lnTo>
                  <a:lnTo>
                    <a:pt x="1218" y="1420"/>
                  </a:lnTo>
                  <a:lnTo>
                    <a:pt x="1206" y="1418"/>
                  </a:lnTo>
                  <a:lnTo>
                    <a:pt x="1194" y="1418"/>
                  </a:lnTo>
                  <a:lnTo>
                    <a:pt x="1180" y="1422"/>
                  </a:lnTo>
                  <a:lnTo>
                    <a:pt x="1142" y="1428"/>
                  </a:lnTo>
                  <a:lnTo>
                    <a:pt x="1122" y="1428"/>
                  </a:lnTo>
                  <a:lnTo>
                    <a:pt x="1104" y="1428"/>
                  </a:lnTo>
                  <a:lnTo>
                    <a:pt x="1068" y="1416"/>
                  </a:lnTo>
                  <a:lnTo>
                    <a:pt x="1038" y="1416"/>
                  </a:lnTo>
                  <a:lnTo>
                    <a:pt x="1018" y="1426"/>
                  </a:lnTo>
                  <a:lnTo>
                    <a:pt x="1000" y="1436"/>
                  </a:lnTo>
                  <a:lnTo>
                    <a:pt x="984" y="1450"/>
                  </a:lnTo>
                  <a:lnTo>
                    <a:pt x="978" y="1458"/>
                  </a:lnTo>
                  <a:lnTo>
                    <a:pt x="972" y="1466"/>
                  </a:lnTo>
                  <a:lnTo>
                    <a:pt x="938" y="1464"/>
                  </a:lnTo>
                  <a:lnTo>
                    <a:pt x="906" y="1450"/>
                  </a:lnTo>
                  <a:lnTo>
                    <a:pt x="884" y="1450"/>
                  </a:lnTo>
                  <a:lnTo>
                    <a:pt x="876" y="1452"/>
                  </a:lnTo>
                  <a:lnTo>
                    <a:pt x="870" y="1458"/>
                  </a:lnTo>
                  <a:lnTo>
                    <a:pt x="842" y="1464"/>
                  </a:lnTo>
                  <a:lnTo>
                    <a:pt x="826" y="1466"/>
                  </a:lnTo>
                  <a:lnTo>
                    <a:pt x="814" y="1470"/>
                  </a:lnTo>
                  <a:lnTo>
                    <a:pt x="802" y="1476"/>
                  </a:lnTo>
                  <a:lnTo>
                    <a:pt x="788" y="1480"/>
                  </a:lnTo>
                  <a:lnTo>
                    <a:pt x="776" y="1480"/>
                  </a:lnTo>
                  <a:lnTo>
                    <a:pt x="764" y="1476"/>
                  </a:lnTo>
                  <a:lnTo>
                    <a:pt x="740" y="1468"/>
                  </a:lnTo>
                  <a:lnTo>
                    <a:pt x="720" y="1458"/>
                  </a:lnTo>
                  <a:lnTo>
                    <a:pt x="708" y="1448"/>
                  </a:lnTo>
                  <a:lnTo>
                    <a:pt x="706" y="1428"/>
                  </a:lnTo>
                  <a:lnTo>
                    <a:pt x="704" y="1424"/>
                  </a:lnTo>
                  <a:lnTo>
                    <a:pt x="702" y="1420"/>
                  </a:lnTo>
                  <a:lnTo>
                    <a:pt x="694" y="1414"/>
                  </a:lnTo>
                  <a:lnTo>
                    <a:pt x="684" y="1406"/>
                  </a:lnTo>
                  <a:lnTo>
                    <a:pt x="664" y="1408"/>
                  </a:lnTo>
                  <a:lnTo>
                    <a:pt x="658" y="1408"/>
                  </a:lnTo>
                  <a:lnTo>
                    <a:pt x="654" y="1410"/>
                  </a:lnTo>
                  <a:lnTo>
                    <a:pt x="646" y="1418"/>
                  </a:lnTo>
                  <a:lnTo>
                    <a:pt x="634" y="1434"/>
                  </a:lnTo>
                  <a:lnTo>
                    <a:pt x="618" y="1438"/>
                  </a:lnTo>
                  <a:lnTo>
                    <a:pt x="602" y="1440"/>
                  </a:lnTo>
                  <a:lnTo>
                    <a:pt x="586" y="1442"/>
                  </a:lnTo>
                  <a:lnTo>
                    <a:pt x="580" y="1446"/>
                  </a:lnTo>
                  <a:lnTo>
                    <a:pt x="572" y="1448"/>
                  </a:lnTo>
                  <a:lnTo>
                    <a:pt x="566" y="1448"/>
                  </a:lnTo>
                  <a:lnTo>
                    <a:pt x="562" y="1438"/>
                  </a:lnTo>
                  <a:lnTo>
                    <a:pt x="550" y="1428"/>
                  </a:lnTo>
                  <a:lnTo>
                    <a:pt x="540" y="1420"/>
                  </a:lnTo>
                  <a:lnTo>
                    <a:pt x="528" y="1412"/>
                  </a:lnTo>
                  <a:lnTo>
                    <a:pt x="516" y="1406"/>
                  </a:lnTo>
                  <a:lnTo>
                    <a:pt x="504" y="1400"/>
                  </a:lnTo>
                  <a:lnTo>
                    <a:pt x="492" y="1398"/>
                  </a:lnTo>
                  <a:lnTo>
                    <a:pt x="482" y="1396"/>
                  </a:lnTo>
                  <a:lnTo>
                    <a:pt x="470" y="1398"/>
                  </a:lnTo>
                  <a:lnTo>
                    <a:pt x="448" y="1414"/>
                  </a:lnTo>
                  <a:lnTo>
                    <a:pt x="432" y="1428"/>
                  </a:lnTo>
                  <a:lnTo>
                    <a:pt x="420" y="1446"/>
                  </a:lnTo>
                  <a:lnTo>
                    <a:pt x="408" y="1468"/>
                  </a:lnTo>
                  <a:lnTo>
                    <a:pt x="398" y="1480"/>
                  </a:lnTo>
                  <a:lnTo>
                    <a:pt x="388" y="1488"/>
                  </a:lnTo>
                  <a:lnTo>
                    <a:pt x="376" y="1494"/>
                  </a:lnTo>
                  <a:lnTo>
                    <a:pt x="362" y="1498"/>
                  </a:lnTo>
                  <a:lnTo>
                    <a:pt x="332" y="1490"/>
                  </a:lnTo>
                  <a:lnTo>
                    <a:pt x="322" y="1484"/>
                  </a:lnTo>
                  <a:lnTo>
                    <a:pt x="318" y="1482"/>
                  </a:lnTo>
                  <a:lnTo>
                    <a:pt x="312" y="1482"/>
                  </a:lnTo>
                  <a:lnTo>
                    <a:pt x="308" y="1472"/>
                  </a:lnTo>
                  <a:lnTo>
                    <a:pt x="304" y="1464"/>
                  </a:lnTo>
                  <a:lnTo>
                    <a:pt x="298" y="1456"/>
                  </a:lnTo>
                  <a:lnTo>
                    <a:pt x="292" y="1452"/>
                  </a:lnTo>
                  <a:lnTo>
                    <a:pt x="278" y="1444"/>
                  </a:lnTo>
                  <a:lnTo>
                    <a:pt x="264" y="1438"/>
                  </a:lnTo>
                  <a:lnTo>
                    <a:pt x="252" y="1420"/>
                  </a:lnTo>
                  <a:lnTo>
                    <a:pt x="252" y="1378"/>
                  </a:lnTo>
                  <a:lnTo>
                    <a:pt x="256" y="1372"/>
                  </a:lnTo>
                  <a:lnTo>
                    <a:pt x="256" y="1364"/>
                  </a:lnTo>
                  <a:lnTo>
                    <a:pt x="256" y="1350"/>
                  </a:lnTo>
                  <a:lnTo>
                    <a:pt x="250" y="1340"/>
                  </a:lnTo>
                  <a:lnTo>
                    <a:pt x="244" y="1332"/>
                  </a:lnTo>
                  <a:lnTo>
                    <a:pt x="234" y="1326"/>
                  </a:lnTo>
                  <a:lnTo>
                    <a:pt x="226" y="1324"/>
                  </a:lnTo>
                  <a:lnTo>
                    <a:pt x="206" y="1322"/>
                  </a:lnTo>
                  <a:lnTo>
                    <a:pt x="198" y="1320"/>
                  </a:lnTo>
                  <a:lnTo>
                    <a:pt x="190" y="1318"/>
                  </a:lnTo>
                  <a:lnTo>
                    <a:pt x="174" y="1302"/>
                  </a:lnTo>
                  <a:lnTo>
                    <a:pt x="150" y="1258"/>
                  </a:lnTo>
                  <a:lnTo>
                    <a:pt x="114" y="1250"/>
                  </a:lnTo>
                  <a:lnTo>
                    <a:pt x="112" y="1242"/>
                  </a:lnTo>
                  <a:lnTo>
                    <a:pt x="112" y="1232"/>
                  </a:lnTo>
                  <a:lnTo>
                    <a:pt x="112" y="1224"/>
                  </a:lnTo>
                  <a:lnTo>
                    <a:pt x="114" y="1216"/>
                  </a:lnTo>
                  <a:lnTo>
                    <a:pt x="120" y="1200"/>
                  </a:lnTo>
                  <a:lnTo>
                    <a:pt x="126" y="1186"/>
                  </a:lnTo>
                  <a:lnTo>
                    <a:pt x="124" y="1174"/>
                  </a:lnTo>
                  <a:lnTo>
                    <a:pt x="122" y="1162"/>
                  </a:lnTo>
                  <a:lnTo>
                    <a:pt x="118" y="1152"/>
                  </a:lnTo>
                  <a:lnTo>
                    <a:pt x="112" y="1144"/>
                  </a:lnTo>
                  <a:lnTo>
                    <a:pt x="98" y="1128"/>
                  </a:lnTo>
                  <a:lnTo>
                    <a:pt x="84" y="1114"/>
                  </a:lnTo>
                  <a:lnTo>
                    <a:pt x="38" y="1092"/>
                  </a:lnTo>
                  <a:lnTo>
                    <a:pt x="32" y="1084"/>
                  </a:lnTo>
                  <a:lnTo>
                    <a:pt x="32" y="1062"/>
                  </a:lnTo>
                  <a:lnTo>
                    <a:pt x="32" y="1056"/>
                  </a:lnTo>
                  <a:lnTo>
                    <a:pt x="36" y="1054"/>
                  </a:lnTo>
                  <a:lnTo>
                    <a:pt x="40" y="1050"/>
                  </a:lnTo>
                  <a:lnTo>
                    <a:pt x="46" y="1048"/>
                  </a:lnTo>
                  <a:lnTo>
                    <a:pt x="66" y="1038"/>
                  </a:lnTo>
                  <a:lnTo>
                    <a:pt x="78" y="1028"/>
                  </a:lnTo>
                  <a:lnTo>
                    <a:pt x="82" y="1024"/>
                  </a:lnTo>
                  <a:lnTo>
                    <a:pt x="86" y="1018"/>
                  </a:lnTo>
                  <a:lnTo>
                    <a:pt x="86" y="920"/>
                  </a:lnTo>
                  <a:lnTo>
                    <a:pt x="82" y="904"/>
                  </a:lnTo>
                  <a:lnTo>
                    <a:pt x="76" y="894"/>
                  </a:lnTo>
                  <a:lnTo>
                    <a:pt x="68" y="888"/>
                  </a:lnTo>
                  <a:lnTo>
                    <a:pt x="60" y="886"/>
                  </a:lnTo>
                  <a:lnTo>
                    <a:pt x="50" y="884"/>
                  </a:lnTo>
                  <a:lnTo>
                    <a:pt x="40" y="884"/>
                  </a:lnTo>
                  <a:lnTo>
                    <a:pt x="20" y="884"/>
                  </a:lnTo>
                  <a:lnTo>
                    <a:pt x="14" y="888"/>
                  </a:lnTo>
                  <a:lnTo>
                    <a:pt x="10" y="894"/>
                  </a:lnTo>
                  <a:lnTo>
                    <a:pt x="8" y="894"/>
                  </a:lnTo>
                  <a:lnTo>
                    <a:pt x="8" y="898"/>
                  </a:lnTo>
                  <a:lnTo>
                    <a:pt x="2" y="882"/>
                  </a:lnTo>
                  <a:lnTo>
                    <a:pt x="0" y="872"/>
                  </a:lnTo>
                  <a:lnTo>
                    <a:pt x="0" y="864"/>
                  </a:lnTo>
                  <a:lnTo>
                    <a:pt x="2" y="856"/>
                  </a:lnTo>
                  <a:lnTo>
                    <a:pt x="26" y="844"/>
                  </a:lnTo>
                  <a:lnTo>
                    <a:pt x="26" y="820"/>
                  </a:lnTo>
                  <a:lnTo>
                    <a:pt x="18" y="808"/>
                  </a:lnTo>
                  <a:lnTo>
                    <a:pt x="12" y="802"/>
                  </a:lnTo>
                  <a:lnTo>
                    <a:pt x="8" y="798"/>
                  </a:lnTo>
                  <a:lnTo>
                    <a:pt x="8" y="796"/>
                  </a:lnTo>
                  <a:lnTo>
                    <a:pt x="16" y="792"/>
                  </a:lnTo>
                  <a:lnTo>
                    <a:pt x="26" y="786"/>
                  </a:lnTo>
                  <a:lnTo>
                    <a:pt x="40" y="778"/>
                  </a:lnTo>
                  <a:lnTo>
                    <a:pt x="64" y="742"/>
                  </a:lnTo>
                  <a:lnTo>
                    <a:pt x="106" y="726"/>
                  </a:lnTo>
                  <a:lnTo>
                    <a:pt x="136" y="724"/>
                  </a:lnTo>
                  <a:lnTo>
                    <a:pt x="160" y="722"/>
                  </a:lnTo>
                  <a:lnTo>
                    <a:pt x="186" y="716"/>
                  </a:lnTo>
                  <a:lnTo>
                    <a:pt x="214" y="704"/>
                  </a:lnTo>
                  <a:lnTo>
                    <a:pt x="232" y="704"/>
                  </a:lnTo>
                  <a:lnTo>
                    <a:pt x="232" y="716"/>
                  </a:lnTo>
                  <a:lnTo>
                    <a:pt x="236" y="732"/>
                  </a:lnTo>
                  <a:lnTo>
                    <a:pt x="240" y="738"/>
                  </a:lnTo>
                  <a:lnTo>
                    <a:pt x="246" y="746"/>
                  </a:lnTo>
                  <a:lnTo>
                    <a:pt x="254" y="752"/>
                  </a:lnTo>
                  <a:lnTo>
                    <a:pt x="262" y="756"/>
                  </a:lnTo>
                  <a:lnTo>
                    <a:pt x="274" y="756"/>
                  </a:lnTo>
                  <a:lnTo>
                    <a:pt x="284" y="754"/>
                  </a:lnTo>
                  <a:lnTo>
                    <a:pt x="296" y="752"/>
                  </a:lnTo>
                  <a:lnTo>
                    <a:pt x="308" y="746"/>
                  </a:lnTo>
                  <a:lnTo>
                    <a:pt x="338" y="706"/>
                  </a:lnTo>
                  <a:lnTo>
                    <a:pt x="362" y="708"/>
                  </a:lnTo>
                  <a:lnTo>
                    <a:pt x="374" y="708"/>
                  </a:lnTo>
                  <a:lnTo>
                    <a:pt x="388" y="706"/>
                  </a:lnTo>
                  <a:lnTo>
                    <a:pt x="402" y="694"/>
                  </a:lnTo>
                  <a:lnTo>
                    <a:pt x="418" y="684"/>
                  </a:lnTo>
                  <a:lnTo>
                    <a:pt x="436" y="682"/>
                  </a:lnTo>
                  <a:lnTo>
                    <a:pt x="458" y="690"/>
                  </a:lnTo>
                  <a:lnTo>
                    <a:pt x="472" y="694"/>
                  </a:lnTo>
                  <a:lnTo>
                    <a:pt x="488" y="696"/>
                  </a:lnTo>
                  <a:lnTo>
                    <a:pt x="498" y="692"/>
                  </a:lnTo>
                  <a:lnTo>
                    <a:pt x="510" y="688"/>
                  </a:lnTo>
                  <a:lnTo>
                    <a:pt x="536" y="686"/>
                  </a:lnTo>
                  <a:lnTo>
                    <a:pt x="562" y="682"/>
                  </a:lnTo>
                  <a:lnTo>
                    <a:pt x="576" y="678"/>
                  </a:lnTo>
                  <a:lnTo>
                    <a:pt x="588" y="674"/>
                  </a:lnTo>
                  <a:lnTo>
                    <a:pt x="628" y="650"/>
                  </a:lnTo>
                  <a:lnTo>
                    <a:pt x="638" y="620"/>
                  </a:lnTo>
                  <a:lnTo>
                    <a:pt x="648" y="616"/>
                  </a:lnTo>
                  <a:lnTo>
                    <a:pt x="656" y="608"/>
                  </a:lnTo>
                  <a:lnTo>
                    <a:pt x="662" y="600"/>
                  </a:lnTo>
                  <a:lnTo>
                    <a:pt x="668" y="590"/>
                  </a:lnTo>
                  <a:lnTo>
                    <a:pt x="676" y="568"/>
                  </a:lnTo>
                  <a:lnTo>
                    <a:pt x="682" y="550"/>
                  </a:lnTo>
                  <a:lnTo>
                    <a:pt x="700" y="542"/>
                  </a:lnTo>
                  <a:lnTo>
                    <a:pt x="708" y="536"/>
                  </a:lnTo>
                  <a:lnTo>
                    <a:pt x="716" y="528"/>
                  </a:lnTo>
                  <a:lnTo>
                    <a:pt x="730" y="496"/>
                  </a:lnTo>
                  <a:lnTo>
                    <a:pt x="732" y="438"/>
                  </a:lnTo>
                  <a:lnTo>
                    <a:pt x="726" y="414"/>
                  </a:lnTo>
                  <a:lnTo>
                    <a:pt x="728" y="392"/>
                  </a:lnTo>
                  <a:lnTo>
                    <a:pt x="732" y="370"/>
                  </a:lnTo>
                  <a:lnTo>
                    <a:pt x="732" y="358"/>
                  </a:lnTo>
                  <a:lnTo>
                    <a:pt x="732" y="350"/>
                  </a:lnTo>
                  <a:lnTo>
                    <a:pt x="730" y="342"/>
                  </a:lnTo>
                  <a:lnTo>
                    <a:pt x="726" y="334"/>
                  </a:lnTo>
                  <a:lnTo>
                    <a:pt x="722" y="324"/>
                  </a:lnTo>
                  <a:lnTo>
                    <a:pt x="772" y="326"/>
                  </a:lnTo>
                  <a:lnTo>
                    <a:pt x="798" y="328"/>
                  </a:lnTo>
                  <a:lnTo>
                    <a:pt x="824" y="332"/>
                  </a:lnTo>
                  <a:lnTo>
                    <a:pt x="834" y="334"/>
                  </a:lnTo>
                  <a:lnTo>
                    <a:pt x="842" y="338"/>
                  </a:lnTo>
                  <a:lnTo>
                    <a:pt x="860" y="340"/>
                  </a:lnTo>
                  <a:lnTo>
                    <a:pt x="882" y="344"/>
                  </a:lnTo>
                  <a:lnTo>
                    <a:pt x="892" y="350"/>
                  </a:lnTo>
                  <a:lnTo>
                    <a:pt x="904" y="356"/>
                  </a:lnTo>
                  <a:lnTo>
                    <a:pt x="918" y="356"/>
                  </a:lnTo>
                  <a:lnTo>
                    <a:pt x="932" y="342"/>
                  </a:lnTo>
                  <a:lnTo>
                    <a:pt x="932" y="328"/>
                  </a:lnTo>
                  <a:lnTo>
                    <a:pt x="928" y="314"/>
                  </a:lnTo>
                  <a:lnTo>
                    <a:pt x="926" y="302"/>
                  </a:lnTo>
                  <a:lnTo>
                    <a:pt x="930" y="290"/>
                  </a:lnTo>
                  <a:lnTo>
                    <a:pt x="934" y="280"/>
                  </a:lnTo>
                  <a:lnTo>
                    <a:pt x="972" y="234"/>
                  </a:lnTo>
                  <a:lnTo>
                    <a:pt x="978" y="214"/>
                  </a:lnTo>
                  <a:lnTo>
                    <a:pt x="984" y="200"/>
                  </a:lnTo>
                  <a:lnTo>
                    <a:pt x="994" y="186"/>
                  </a:lnTo>
                  <a:lnTo>
                    <a:pt x="1008" y="172"/>
                  </a:lnTo>
                  <a:lnTo>
                    <a:pt x="1012" y="160"/>
                  </a:lnTo>
                  <a:lnTo>
                    <a:pt x="1016" y="154"/>
                  </a:lnTo>
                  <a:lnTo>
                    <a:pt x="1018" y="152"/>
                  </a:lnTo>
                  <a:lnTo>
                    <a:pt x="1022" y="150"/>
                  </a:lnTo>
                  <a:lnTo>
                    <a:pt x="1034" y="150"/>
                  </a:lnTo>
                  <a:lnTo>
                    <a:pt x="1092" y="186"/>
                  </a:lnTo>
                  <a:lnTo>
                    <a:pt x="1104" y="188"/>
                  </a:lnTo>
                  <a:lnTo>
                    <a:pt x="1118" y="190"/>
                  </a:lnTo>
                  <a:lnTo>
                    <a:pt x="1134" y="194"/>
                  </a:lnTo>
                  <a:lnTo>
                    <a:pt x="1142" y="198"/>
                  </a:lnTo>
                  <a:lnTo>
                    <a:pt x="1150" y="204"/>
                  </a:lnTo>
                  <a:lnTo>
                    <a:pt x="1172" y="204"/>
                  </a:lnTo>
                  <a:lnTo>
                    <a:pt x="1184" y="204"/>
                  </a:lnTo>
                  <a:lnTo>
                    <a:pt x="1196" y="202"/>
                  </a:lnTo>
                  <a:lnTo>
                    <a:pt x="1208" y="198"/>
                  </a:lnTo>
                  <a:lnTo>
                    <a:pt x="1218" y="194"/>
                  </a:lnTo>
                  <a:lnTo>
                    <a:pt x="1226" y="186"/>
                  </a:lnTo>
                  <a:lnTo>
                    <a:pt x="1232" y="174"/>
                  </a:lnTo>
                  <a:lnTo>
                    <a:pt x="1226" y="106"/>
                  </a:lnTo>
                  <a:lnTo>
                    <a:pt x="1236" y="88"/>
                  </a:lnTo>
                  <a:lnTo>
                    <a:pt x="1246" y="76"/>
                  </a:lnTo>
                  <a:lnTo>
                    <a:pt x="1258" y="68"/>
                  </a:lnTo>
                  <a:lnTo>
                    <a:pt x="1270" y="62"/>
                  </a:lnTo>
                  <a:lnTo>
                    <a:pt x="1284" y="58"/>
                  </a:lnTo>
                  <a:lnTo>
                    <a:pt x="1298" y="56"/>
                  </a:lnTo>
                  <a:lnTo>
                    <a:pt x="1336" y="52"/>
                  </a:lnTo>
                  <a:lnTo>
                    <a:pt x="1340" y="50"/>
                  </a:lnTo>
                  <a:lnTo>
                    <a:pt x="1344" y="46"/>
                  </a:lnTo>
                  <a:lnTo>
                    <a:pt x="1352" y="36"/>
                  </a:lnTo>
                  <a:lnTo>
                    <a:pt x="1360" y="14"/>
                  </a:lnTo>
                  <a:lnTo>
                    <a:pt x="1374" y="0"/>
                  </a:lnTo>
                  <a:lnTo>
                    <a:pt x="1418" y="0"/>
                  </a:lnTo>
                  <a:lnTo>
                    <a:pt x="1420" y="2"/>
                  </a:lnTo>
                  <a:lnTo>
                    <a:pt x="1424" y="8"/>
                  </a:lnTo>
                  <a:lnTo>
                    <a:pt x="1426" y="22"/>
                  </a:lnTo>
                  <a:lnTo>
                    <a:pt x="1430" y="40"/>
                  </a:lnTo>
                  <a:lnTo>
                    <a:pt x="1436" y="58"/>
                  </a:lnTo>
                  <a:lnTo>
                    <a:pt x="1480" y="124"/>
                  </a:lnTo>
                  <a:lnTo>
                    <a:pt x="1504" y="134"/>
                  </a:lnTo>
                  <a:lnTo>
                    <a:pt x="1538" y="144"/>
                  </a:lnTo>
                  <a:lnTo>
                    <a:pt x="1568" y="164"/>
                  </a:lnTo>
                  <a:lnTo>
                    <a:pt x="1584" y="190"/>
                  </a:lnTo>
                  <a:lnTo>
                    <a:pt x="1590" y="242"/>
                  </a:lnTo>
                  <a:lnTo>
                    <a:pt x="1610" y="280"/>
                  </a:lnTo>
                  <a:lnTo>
                    <a:pt x="1612" y="298"/>
                  </a:lnTo>
                  <a:lnTo>
                    <a:pt x="1612" y="320"/>
                  </a:lnTo>
                  <a:lnTo>
                    <a:pt x="1612" y="332"/>
                  </a:lnTo>
                  <a:lnTo>
                    <a:pt x="1610" y="342"/>
                  </a:lnTo>
                  <a:lnTo>
                    <a:pt x="1606" y="354"/>
                  </a:lnTo>
                  <a:lnTo>
                    <a:pt x="1602" y="364"/>
                  </a:lnTo>
                  <a:lnTo>
                    <a:pt x="1580" y="378"/>
                  </a:lnTo>
                  <a:lnTo>
                    <a:pt x="1574" y="382"/>
                  </a:lnTo>
                  <a:lnTo>
                    <a:pt x="1572" y="386"/>
                  </a:lnTo>
                  <a:lnTo>
                    <a:pt x="1568" y="390"/>
                  </a:lnTo>
                  <a:lnTo>
                    <a:pt x="1568" y="396"/>
                  </a:lnTo>
                  <a:lnTo>
                    <a:pt x="1566" y="420"/>
                  </a:lnTo>
                  <a:lnTo>
                    <a:pt x="1570" y="440"/>
                  </a:lnTo>
                  <a:lnTo>
                    <a:pt x="1574" y="452"/>
                  </a:lnTo>
                  <a:lnTo>
                    <a:pt x="1582" y="466"/>
                  </a:lnTo>
                  <a:lnTo>
                    <a:pt x="1614" y="488"/>
                  </a:lnTo>
                  <a:lnTo>
                    <a:pt x="1662" y="500"/>
                  </a:lnTo>
                  <a:lnTo>
                    <a:pt x="1674" y="506"/>
                  </a:lnTo>
                  <a:lnTo>
                    <a:pt x="1688" y="512"/>
                  </a:lnTo>
                  <a:lnTo>
                    <a:pt x="1700" y="516"/>
                  </a:lnTo>
                  <a:lnTo>
                    <a:pt x="1714" y="520"/>
                  </a:lnTo>
                  <a:lnTo>
                    <a:pt x="1744" y="524"/>
                  </a:lnTo>
                  <a:lnTo>
                    <a:pt x="1778" y="526"/>
                  </a:lnTo>
                  <a:lnTo>
                    <a:pt x="1790" y="534"/>
                  </a:lnTo>
                  <a:lnTo>
                    <a:pt x="1806" y="546"/>
                  </a:lnTo>
                  <a:lnTo>
                    <a:pt x="1836" y="576"/>
                  </a:lnTo>
                  <a:lnTo>
                    <a:pt x="1882" y="614"/>
                  </a:lnTo>
                  <a:lnTo>
                    <a:pt x="1894" y="616"/>
                  </a:lnTo>
                  <a:lnTo>
                    <a:pt x="1906" y="620"/>
                  </a:lnTo>
                  <a:lnTo>
                    <a:pt x="1918" y="628"/>
                  </a:lnTo>
                  <a:lnTo>
                    <a:pt x="1930" y="640"/>
                  </a:lnTo>
                  <a:lnTo>
                    <a:pt x="1938" y="672"/>
                  </a:lnTo>
                  <a:lnTo>
                    <a:pt x="1944" y="690"/>
                  </a:lnTo>
                  <a:lnTo>
                    <a:pt x="1952" y="710"/>
                  </a:lnTo>
                  <a:lnTo>
                    <a:pt x="1964" y="718"/>
                  </a:lnTo>
                  <a:lnTo>
                    <a:pt x="1968" y="724"/>
                  </a:lnTo>
                  <a:lnTo>
                    <a:pt x="1974" y="736"/>
                  </a:lnTo>
                  <a:lnTo>
                    <a:pt x="1972" y="766"/>
                  </a:lnTo>
                  <a:lnTo>
                    <a:pt x="1980" y="788"/>
                  </a:lnTo>
                  <a:lnTo>
                    <a:pt x="1968" y="796"/>
                  </a:lnTo>
                  <a:lnTo>
                    <a:pt x="1960" y="804"/>
                  </a:lnTo>
                  <a:lnTo>
                    <a:pt x="1956" y="814"/>
                  </a:lnTo>
                  <a:lnTo>
                    <a:pt x="1952" y="832"/>
                  </a:lnTo>
                  <a:lnTo>
                    <a:pt x="1952" y="864"/>
                  </a:lnTo>
                  <a:lnTo>
                    <a:pt x="1958" y="902"/>
                  </a:lnTo>
                  <a:lnTo>
                    <a:pt x="1952" y="906"/>
                  </a:lnTo>
                  <a:lnTo>
                    <a:pt x="1878" y="908"/>
                  </a:lnTo>
                  <a:lnTo>
                    <a:pt x="1844" y="914"/>
                  </a:lnTo>
                  <a:lnTo>
                    <a:pt x="1830" y="918"/>
                  </a:lnTo>
                  <a:lnTo>
                    <a:pt x="1818" y="922"/>
                  </a:lnTo>
                  <a:lnTo>
                    <a:pt x="1808" y="930"/>
                  </a:lnTo>
                  <a:lnTo>
                    <a:pt x="1798" y="940"/>
                  </a:lnTo>
                  <a:lnTo>
                    <a:pt x="1792" y="952"/>
                  </a:lnTo>
                  <a:lnTo>
                    <a:pt x="1786" y="968"/>
                  </a:lnTo>
                  <a:lnTo>
                    <a:pt x="1774" y="980"/>
                  </a:lnTo>
                  <a:lnTo>
                    <a:pt x="1766" y="990"/>
                  </a:lnTo>
                  <a:lnTo>
                    <a:pt x="1760" y="1002"/>
                  </a:lnTo>
                  <a:lnTo>
                    <a:pt x="1754" y="1018"/>
                  </a:lnTo>
                  <a:lnTo>
                    <a:pt x="1744" y="1024"/>
                  </a:lnTo>
                  <a:lnTo>
                    <a:pt x="1732" y="1028"/>
                  </a:lnTo>
                  <a:lnTo>
                    <a:pt x="1710" y="1032"/>
                  </a:lnTo>
                  <a:lnTo>
                    <a:pt x="1690" y="1034"/>
                  </a:lnTo>
                  <a:lnTo>
                    <a:pt x="1672" y="1034"/>
                  </a:lnTo>
                  <a:lnTo>
                    <a:pt x="1670" y="1044"/>
                  </a:lnTo>
                  <a:lnTo>
                    <a:pt x="1664" y="1056"/>
                  </a:lnTo>
                  <a:lnTo>
                    <a:pt x="1656" y="1066"/>
                  </a:lnTo>
                  <a:lnTo>
                    <a:pt x="1648" y="1074"/>
                  </a:lnTo>
                  <a:lnTo>
                    <a:pt x="1644" y="1082"/>
                  </a:lnTo>
                  <a:lnTo>
                    <a:pt x="1644" y="1090"/>
                  </a:lnTo>
                  <a:lnTo>
                    <a:pt x="1646" y="1106"/>
                  </a:lnTo>
                  <a:lnTo>
                    <a:pt x="1652" y="1124"/>
                  </a:lnTo>
                  <a:lnTo>
                    <a:pt x="1658" y="1146"/>
                  </a:lnTo>
                  <a:lnTo>
                    <a:pt x="1660" y="1170"/>
                  </a:lnTo>
                  <a:lnTo>
                    <a:pt x="1604" y="1182"/>
                  </a:lnTo>
                  <a:lnTo>
                    <a:pt x="1592" y="1188"/>
                  </a:lnTo>
                  <a:lnTo>
                    <a:pt x="1580" y="1194"/>
                  </a:lnTo>
                  <a:lnTo>
                    <a:pt x="1560" y="1206"/>
                  </a:lnTo>
                  <a:lnTo>
                    <a:pt x="1526" y="1214"/>
                  </a:lnTo>
                  <a:lnTo>
                    <a:pt x="1490" y="1220"/>
                  </a:lnTo>
                  <a:lnTo>
                    <a:pt x="1458" y="1224"/>
                  </a:lnTo>
                  <a:lnTo>
                    <a:pt x="1426" y="1224"/>
                  </a:lnTo>
                  <a:lnTo>
                    <a:pt x="1408" y="1228"/>
                  </a:lnTo>
                  <a:lnTo>
                    <a:pt x="1396" y="1236"/>
                  </a:lnTo>
                  <a:lnTo>
                    <a:pt x="1396" y="1244"/>
                  </a:lnTo>
                  <a:lnTo>
                    <a:pt x="1398" y="1250"/>
                  </a:lnTo>
                  <a:lnTo>
                    <a:pt x="1402" y="1258"/>
                  </a:lnTo>
                  <a:lnTo>
                    <a:pt x="1412" y="1272"/>
                  </a:lnTo>
                  <a:lnTo>
                    <a:pt x="1406" y="1280"/>
                  </a:lnTo>
                  <a:lnTo>
                    <a:pt x="1404" y="1288"/>
                  </a:lnTo>
                  <a:lnTo>
                    <a:pt x="1404" y="1294"/>
                  </a:lnTo>
                  <a:lnTo>
                    <a:pt x="1408" y="1302"/>
                  </a:lnTo>
                  <a:lnTo>
                    <a:pt x="1412" y="1308"/>
                  </a:lnTo>
                  <a:lnTo>
                    <a:pt x="1420" y="1314"/>
                  </a:lnTo>
                  <a:lnTo>
                    <a:pt x="1438" y="1328"/>
                  </a:lnTo>
                  <a:lnTo>
                    <a:pt x="1460" y="1360"/>
                  </a:lnTo>
                  <a:lnTo>
                    <a:pt x="1468" y="1364"/>
                  </a:lnTo>
                  <a:lnTo>
                    <a:pt x="1474" y="1370"/>
                  </a:lnTo>
                  <a:lnTo>
                    <a:pt x="1476" y="1374"/>
                  </a:lnTo>
                  <a:lnTo>
                    <a:pt x="1476" y="1380"/>
                  </a:lnTo>
                  <a:lnTo>
                    <a:pt x="1476" y="1396"/>
                  </a:lnTo>
                  <a:lnTo>
                    <a:pt x="1464" y="1408"/>
                  </a:lnTo>
                  <a:lnTo>
                    <a:pt x="1444" y="1418"/>
                  </a:lnTo>
                  <a:lnTo>
                    <a:pt x="1438" y="1422"/>
                  </a:lnTo>
                  <a:lnTo>
                    <a:pt x="1434" y="1426"/>
                  </a:lnTo>
                  <a:lnTo>
                    <a:pt x="1430" y="1432"/>
                  </a:lnTo>
                  <a:lnTo>
                    <a:pt x="1428" y="1438"/>
                  </a:lnTo>
                  <a:lnTo>
                    <a:pt x="1428" y="1460"/>
                  </a:lnTo>
                  <a:lnTo>
                    <a:pt x="1434" y="1466"/>
                  </a:lnTo>
                  <a:lnTo>
                    <a:pt x="1442" y="1476"/>
                  </a:lnTo>
                  <a:lnTo>
                    <a:pt x="1448" y="1488"/>
                  </a:lnTo>
                  <a:lnTo>
                    <a:pt x="1450" y="1496"/>
                  </a:lnTo>
                  <a:lnTo>
                    <a:pt x="1450" y="1504"/>
                  </a:lnTo>
                  <a:lnTo>
                    <a:pt x="1440" y="1510"/>
                  </a:lnTo>
                  <a:lnTo>
                    <a:pt x="1430" y="1512"/>
                  </a:lnTo>
                  <a:lnTo>
                    <a:pt x="1416" y="151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34"/>
            <p:cNvSpPr/>
            <p:nvPr/>
          </p:nvSpPr>
          <p:spPr bwMode="auto">
            <a:xfrm>
              <a:off x="3883025" y="361951"/>
              <a:ext cx="3463925" cy="2965450"/>
            </a:xfrm>
            <a:custGeom>
              <a:avLst/>
              <a:gdLst>
                <a:gd name="T0" fmla="*/ 538 w 2182"/>
                <a:gd name="T1" fmla="*/ 1714 h 1868"/>
                <a:gd name="T2" fmla="*/ 526 w 2182"/>
                <a:gd name="T3" fmla="*/ 1632 h 1868"/>
                <a:gd name="T4" fmla="*/ 362 w 2182"/>
                <a:gd name="T5" fmla="*/ 1664 h 1868"/>
                <a:gd name="T6" fmla="*/ 286 w 2182"/>
                <a:gd name="T7" fmla="*/ 1690 h 1868"/>
                <a:gd name="T8" fmla="*/ 168 w 2182"/>
                <a:gd name="T9" fmla="*/ 1576 h 1868"/>
                <a:gd name="T10" fmla="*/ 220 w 2182"/>
                <a:gd name="T11" fmla="*/ 1468 h 1868"/>
                <a:gd name="T12" fmla="*/ 66 w 2182"/>
                <a:gd name="T13" fmla="*/ 1450 h 1868"/>
                <a:gd name="T14" fmla="*/ 20 w 2182"/>
                <a:gd name="T15" fmla="*/ 1304 h 1868"/>
                <a:gd name="T16" fmla="*/ 400 w 2182"/>
                <a:gd name="T17" fmla="*/ 1336 h 1868"/>
                <a:gd name="T18" fmla="*/ 594 w 2182"/>
                <a:gd name="T19" fmla="*/ 1418 h 1868"/>
                <a:gd name="T20" fmla="*/ 724 w 2182"/>
                <a:gd name="T21" fmla="*/ 1354 h 1868"/>
                <a:gd name="T22" fmla="*/ 828 w 2182"/>
                <a:gd name="T23" fmla="*/ 1308 h 1868"/>
                <a:gd name="T24" fmla="*/ 1006 w 2182"/>
                <a:gd name="T25" fmla="*/ 1300 h 1868"/>
                <a:gd name="T26" fmla="*/ 1170 w 2182"/>
                <a:gd name="T27" fmla="*/ 1170 h 1868"/>
                <a:gd name="T28" fmla="*/ 1178 w 2182"/>
                <a:gd name="T29" fmla="*/ 1032 h 1868"/>
                <a:gd name="T30" fmla="*/ 1260 w 2182"/>
                <a:gd name="T31" fmla="*/ 1006 h 1868"/>
                <a:gd name="T32" fmla="*/ 1410 w 2182"/>
                <a:gd name="T33" fmla="*/ 924 h 1868"/>
                <a:gd name="T34" fmla="*/ 1524 w 2182"/>
                <a:gd name="T35" fmla="*/ 876 h 1868"/>
                <a:gd name="T36" fmla="*/ 1632 w 2182"/>
                <a:gd name="T37" fmla="*/ 776 h 1868"/>
                <a:gd name="T38" fmla="*/ 1798 w 2182"/>
                <a:gd name="T39" fmla="*/ 740 h 1868"/>
                <a:gd name="T40" fmla="*/ 1712 w 2182"/>
                <a:gd name="T41" fmla="*/ 614 h 1868"/>
                <a:gd name="T42" fmla="*/ 1586 w 2182"/>
                <a:gd name="T43" fmla="*/ 646 h 1868"/>
                <a:gd name="T44" fmla="*/ 1456 w 2182"/>
                <a:gd name="T45" fmla="*/ 650 h 1868"/>
                <a:gd name="T46" fmla="*/ 1480 w 2182"/>
                <a:gd name="T47" fmla="*/ 512 h 1868"/>
                <a:gd name="T48" fmla="*/ 1602 w 2182"/>
                <a:gd name="T49" fmla="*/ 428 h 1868"/>
                <a:gd name="T50" fmla="*/ 1698 w 2182"/>
                <a:gd name="T51" fmla="*/ 250 h 1868"/>
                <a:gd name="T52" fmla="*/ 1738 w 2182"/>
                <a:gd name="T53" fmla="*/ 108 h 1868"/>
                <a:gd name="T54" fmla="*/ 1736 w 2182"/>
                <a:gd name="T55" fmla="*/ 20 h 1868"/>
                <a:gd name="T56" fmla="*/ 1800 w 2182"/>
                <a:gd name="T57" fmla="*/ 42 h 1868"/>
                <a:gd name="T58" fmla="*/ 1848 w 2182"/>
                <a:gd name="T59" fmla="*/ 80 h 1868"/>
                <a:gd name="T60" fmla="*/ 1926 w 2182"/>
                <a:gd name="T61" fmla="*/ 178 h 1868"/>
                <a:gd name="T62" fmla="*/ 2052 w 2182"/>
                <a:gd name="T63" fmla="*/ 152 h 1868"/>
                <a:gd name="T64" fmla="*/ 2136 w 2182"/>
                <a:gd name="T65" fmla="*/ 246 h 1868"/>
                <a:gd name="T66" fmla="*/ 2136 w 2182"/>
                <a:gd name="T67" fmla="*/ 440 h 1868"/>
                <a:gd name="T68" fmla="*/ 2118 w 2182"/>
                <a:gd name="T69" fmla="*/ 476 h 1868"/>
                <a:gd name="T70" fmla="*/ 2064 w 2182"/>
                <a:gd name="T71" fmla="*/ 514 h 1868"/>
                <a:gd name="T72" fmla="*/ 2020 w 2182"/>
                <a:gd name="T73" fmla="*/ 674 h 1868"/>
                <a:gd name="T74" fmla="*/ 2068 w 2182"/>
                <a:gd name="T75" fmla="*/ 716 h 1868"/>
                <a:gd name="T76" fmla="*/ 2026 w 2182"/>
                <a:gd name="T77" fmla="*/ 796 h 1868"/>
                <a:gd name="T78" fmla="*/ 1968 w 2182"/>
                <a:gd name="T79" fmla="*/ 828 h 1868"/>
                <a:gd name="T80" fmla="*/ 2054 w 2182"/>
                <a:gd name="T81" fmla="*/ 986 h 1868"/>
                <a:gd name="T82" fmla="*/ 2154 w 2182"/>
                <a:gd name="T83" fmla="*/ 1034 h 1868"/>
                <a:gd name="T84" fmla="*/ 2156 w 2182"/>
                <a:gd name="T85" fmla="*/ 1130 h 1868"/>
                <a:gd name="T86" fmla="*/ 2054 w 2182"/>
                <a:gd name="T87" fmla="*/ 1170 h 1868"/>
                <a:gd name="T88" fmla="*/ 1920 w 2182"/>
                <a:gd name="T89" fmla="*/ 1272 h 1868"/>
                <a:gd name="T90" fmla="*/ 1850 w 2182"/>
                <a:gd name="T91" fmla="*/ 1260 h 1868"/>
                <a:gd name="T92" fmla="*/ 1786 w 2182"/>
                <a:gd name="T93" fmla="*/ 1338 h 1868"/>
                <a:gd name="T94" fmla="*/ 1696 w 2182"/>
                <a:gd name="T95" fmla="*/ 1206 h 1868"/>
                <a:gd name="T96" fmla="*/ 1524 w 2182"/>
                <a:gd name="T97" fmla="*/ 1346 h 1868"/>
                <a:gd name="T98" fmla="*/ 1494 w 2182"/>
                <a:gd name="T99" fmla="*/ 1334 h 1868"/>
                <a:gd name="T100" fmla="*/ 1424 w 2182"/>
                <a:gd name="T101" fmla="*/ 1310 h 1868"/>
                <a:gd name="T102" fmla="*/ 1392 w 2182"/>
                <a:gd name="T103" fmla="*/ 1430 h 1868"/>
                <a:gd name="T104" fmla="*/ 1288 w 2182"/>
                <a:gd name="T105" fmla="*/ 1520 h 1868"/>
                <a:gd name="T106" fmla="*/ 1140 w 2182"/>
                <a:gd name="T107" fmla="*/ 1612 h 1868"/>
                <a:gd name="T108" fmla="*/ 1076 w 2182"/>
                <a:gd name="T109" fmla="*/ 1650 h 1868"/>
                <a:gd name="T110" fmla="*/ 988 w 2182"/>
                <a:gd name="T111" fmla="*/ 1790 h 1868"/>
                <a:gd name="T112" fmla="*/ 838 w 2182"/>
                <a:gd name="T113" fmla="*/ 1810 h 1868"/>
                <a:gd name="T114" fmla="*/ 814 w 2182"/>
                <a:gd name="T115" fmla="*/ 1666 h 1868"/>
                <a:gd name="T116" fmla="*/ 732 w 2182"/>
                <a:gd name="T117" fmla="*/ 1678 h 1868"/>
                <a:gd name="T118" fmla="*/ 662 w 2182"/>
                <a:gd name="T119" fmla="*/ 1816 h 18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182" h="1868">
                  <a:moveTo>
                    <a:pt x="556" y="1868"/>
                  </a:moveTo>
                  <a:lnTo>
                    <a:pt x="556" y="1868"/>
                  </a:lnTo>
                  <a:lnTo>
                    <a:pt x="518" y="1832"/>
                  </a:lnTo>
                  <a:lnTo>
                    <a:pt x="498" y="1792"/>
                  </a:lnTo>
                  <a:lnTo>
                    <a:pt x="500" y="1764"/>
                  </a:lnTo>
                  <a:lnTo>
                    <a:pt x="502" y="1754"/>
                  </a:lnTo>
                  <a:lnTo>
                    <a:pt x="506" y="1744"/>
                  </a:lnTo>
                  <a:lnTo>
                    <a:pt x="512" y="1736"/>
                  </a:lnTo>
                  <a:lnTo>
                    <a:pt x="518" y="1728"/>
                  </a:lnTo>
                  <a:lnTo>
                    <a:pt x="528" y="1720"/>
                  </a:lnTo>
                  <a:lnTo>
                    <a:pt x="538" y="1714"/>
                  </a:lnTo>
                  <a:lnTo>
                    <a:pt x="556" y="1698"/>
                  </a:lnTo>
                  <a:lnTo>
                    <a:pt x="572" y="1674"/>
                  </a:lnTo>
                  <a:lnTo>
                    <a:pt x="570" y="1658"/>
                  </a:lnTo>
                  <a:lnTo>
                    <a:pt x="562" y="1646"/>
                  </a:lnTo>
                  <a:lnTo>
                    <a:pt x="556" y="1638"/>
                  </a:lnTo>
                  <a:lnTo>
                    <a:pt x="548" y="1634"/>
                  </a:lnTo>
                  <a:lnTo>
                    <a:pt x="542" y="1632"/>
                  </a:lnTo>
                  <a:lnTo>
                    <a:pt x="534" y="1630"/>
                  </a:lnTo>
                  <a:lnTo>
                    <a:pt x="526" y="1632"/>
                  </a:lnTo>
                  <a:lnTo>
                    <a:pt x="506" y="1638"/>
                  </a:lnTo>
                  <a:lnTo>
                    <a:pt x="482" y="1658"/>
                  </a:lnTo>
                  <a:lnTo>
                    <a:pt x="448" y="1674"/>
                  </a:lnTo>
                  <a:lnTo>
                    <a:pt x="442" y="1668"/>
                  </a:lnTo>
                  <a:lnTo>
                    <a:pt x="436" y="1664"/>
                  </a:lnTo>
                  <a:lnTo>
                    <a:pt x="426" y="1658"/>
                  </a:lnTo>
                  <a:lnTo>
                    <a:pt x="384" y="1658"/>
                  </a:lnTo>
                  <a:lnTo>
                    <a:pt x="370" y="1660"/>
                  </a:lnTo>
                  <a:lnTo>
                    <a:pt x="362" y="1664"/>
                  </a:lnTo>
                  <a:lnTo>
                    <a:pt x="356" y="1672"/>
                  </a:lnTo>
                  <a:lnTo>
                    <a:pt x="352" y="1682"/>
                  </a:lnTo>
                  <a:lnTo>
                    <a:pt x="350" y="1700"/>
                  </a:lnTo>
                  <a:lnTo>
                    <a:pt x="348" y="1722"/>
                  </a:lnTo>
                  <a:lnTo>
                    <a:pt x="342" y="1726"/>
                  </a:lnTo>
                  <a:lnTo>
                    <a:pt x="336" y="1726"/>
                  </a:lnTo>
                  <a:lnTo>
                    <a:pt x="330" y="1726"/>
                  </a:lnTo>
                  <a:lnTo>
                    <a:pt x="324" y="1724"/>
                  </a:lnTo>
                  <a:lnTo>
                    <a:pt x="314" y="1718"/>
                  </a:lnTo>
                  <a:lnTo>
                    <a:pt x="306" y="1716"/>
                  </a:lnTo>
                  <a:lnTo>
                    <a:pt x="286" y="1690"/>
                  </a:lnTo>
                  <a:lnTo>
                    <a:pt x="270" y="1674"/>
                  </a:lnTo>
                  <a:lnTo>
                    <a:pt x="262" y="1654"/>
                  </a:lnTo>
                  <a:lnTo>
                    <a:pt x="252" y="1638"/>
                  </a:lnTo>
                  <a:lnTo>
                    <a:pt x="248" y="1632"/>
                  </a:lnTo>
                  <a:lnTo>
                    <a:pt x="242" y="1626"/>
                  </a:lnTo>
                  <a:lnTo>
                    <a:pt x="234" y="1624"/>
                  </a:lnTo>
                  <a:lnTo>
                    <a:pt x="226" y="1620"/>
                  </a:lnTo>
                  <a:lnTo>
                    <a:pt x="190" y="1582"/>
                  </a:lnTo>
                  <a:lnTo>
                    <a:pt x="168" y="1576"/>
                  </a:lnTo>
                  <a:lnTo>
                    <a:pt x="170" y="1568"/>
                  </a:lnTo>
                  <a:lnTo>
                    <a:pt x="172" y="1560"/>
                  </a:lnTo>
                  <a:lnTo>
                    <a:pt x="178" y="1554"/>
                  </a:lnTo>
                  <a:lnTo>
                    <a:pt x="184" y="1548"/>
                  </a:lnTo>
                  <a:lnTo>
                    <a:pt x="198" y="1538"/>
                  </a:lnTo>
                  <a:lnTo>
                    <a:pt x="206" y="1532"/>
                  </a:lnTo>
                  <a:lnTo>
                    <a:pt x="212" y="1526"/>
                  </a:lnTo>
                  <a:lnTo>
                    <a:pt x="226" y="1496"/>
                  </a:lnTo>
                  <a:lnTo>
                    <a:pt x="226" y="1484"/>
                  </a:lnTo>
                  <a:lnTo>
                    <a:pt x="224" y="1474"/>
                  </a:lnTo>
                  <a:lnTo>
                    <a:pt x="220" y="1468"/>
                  </a:lnTo>
                  <a:lnTo>
                    <a:pt x="216" y="1464"/>
                  </a:lnTo>
                  <a:lnTo>
                    <a:pt x="182" y="1464"/>
                  </a:lnTo>
                  <a:lnTo>
                    <a:pt x="150" y="1468"/>
                  </a:lnTo>
                  <a:lnTo>
                    <a:pt x="120" y="1474"/>
                  </a:lnTo>
                  <a:lnTo>
                    <a:pt x="92" y="1484"/>
                  </a:lnTo>
                  <a:lnTo>
                    <a:pt x="84" y="1490"/>
                  </a:lnTo>
                  <a:lnTo>
                    <a:pt x="76" y="1492"/>
                  </a:lnTo>
                  <a:lnTo>
                    <a:pt x="70" y="1492"/>
                  </a:lnTo>
                  <a:lnTo>
                    <a:pt x="64" y="1492"/>
                  </a:lnTo>
                  <a:lnTo>
                    <a:pt x="66" y="1450"/>
                  </a:lnTo>
                  <a:lnTo>
                    <a:pt x="50" y="1428"/>
                  </a:lnTo>
                  <a:lnTo>
                    <a:pt x="14" y="1398"/>
                  </a:lnTo>
                  <a:lnTo>
                    <a:pt x="14" y="1386"/>
                  </a:lnTo>
                  <a:lnTo>
                    <a:pt x="18" y="1376"/>
                  </a:lnTo>
                  <a:lnTo>
                    <a:pt x="26" y="1358"/>
                  </a:lnTo>
                  <a:lnTo>
                    <a:pt x="24" y="1328"/>
                  </a:lnTo>
                  <a:lnTo>
                    <a:pt x="24" y="1316"/>
                  </a:lnTo>
                  <a:lnTo>
                    <a:pt x="20" y="1304"/>
                  </a:lnTo>
                  <a:lnTo>
                    <a:pt x="0" y="1278"/>
                  </a:lnTo>
                  <a:lnTo>
                    <a:pt x="0" y="1244"/>
                  </a:lnTo>
                  <a:lnTo>
                    <a:pt x="100" y="1268"/>
                  </a:lnTo>
                  <a:lnTo>
                    <a:pt x="274" y="1270"/>
                  </a:lnTo>
                  <a:lnTo>
                    <a:pt x="306" y="1278"/>
                  </a:lnTo>
                  <a:lnTo>
                    <a:pt x="326" y="1284"/>
                  </a:lnTo>
                  <a:lnTo>
                    <a:pt x="344" y="1290"/>
                  </a:lnTo>
                  <a:lnTo>
                    <a:pt x="400" y="1336"/>
                  </a:lnTo>
                  <a:lnTo>
                    <a:pt x="414" y="1342"/>
                  </a:lnTo>
                  <a:lnTo>
                    <a:pt x="466" y="1350"/>
                  </a:lnTo>
                  <a:lnTo>
                    <a:pt x="490" y="1366"/>
                  </a:lnTo>
                  <a:lnTo>
                    <a:pt x="556" y="1388"/>
                  </a:lnTo>
                  <a:lnTo>
                    <a:pt x="562" y="1392"/>
                  </a:lnTo>
                  <a:lnTo>
                    <a:pt x="568" y="1398"/>
                  </a:lnTo>
                  <a:lnTo>
                    <a:pt x="584" y="1412"/>
                  </a:lnTo>
                  <a:lnTo>
                    <a:pt x="594" y="1418"/>
                  </a:lnTo>
                  <a:lnTo>
                    <a:pt x="604" y="1420"/>
                  </a:lnTo>
                  <a:lnTo>
                    <a:pt x="614" y="1418"/>
                  </a:lnTo>
                  <a:lnTo>
                    <a:pt x="628" y="1412"/>
                  </a:lnTo>
                  <a:lnTo>
                    <a:pt x="632" y="1406"/>
                  </a:lnTo>
                  <a:lnTo>
                    <a:pt x="638" y="1400"/>
                  </a:lnTo>
                  <a:lnTo>
                    <a:pt x="650" y="1392"/>
                  </a:lnTo>
                  <a:lnTo>
                    <a:pt x="666" y="1386"/>
                  </a:lnTo>
                  <a:lnTo>
                    <a:pt x="680" y="1380"/>
                  </a:lnTo>
                  <a:lnTo>
                    <a:pt x="696" y="1368"/>
                  </a:lnTo>
                  <a:lnTo>
                    <a:pt x="708" y="1360"/>
                  </a:lnTo>
                  <a:lnTo>
                    <a:pt x="724" y="1354"/>
                  </a:lnTo>
                  <a:lnTo>
                    <a:pt x="746" y="1350"/>
                  </a:lnTo>
                  <a:lnTo>
                    <a:pt x="746" y="1346"/>
                  </a:lnTo>
                  <a:lnTo>
                    <a:pt x="750" y="1344"/>
                  </a:lnTo>
                  <a:lnTo>
                    <a:pt x="758" y="1340"/>
                  </a:lnTo>
                  <a:lnTo>
                    <a:pt x="768" y="1336"/>
                  </a:lnTo>
                  <a:lnTo>
                    <a:pt x="778" y="1332"/>
                  </a:lnTo>
                  <a:lnTo>
                    <a:pt x="784" y="1332"/>
                  </a:lnTo>
                  <a:lnTo>
                    <a:pt x="792" y="1328"/>
                  </a:lnTo>
                  <a:lnTo>
                    <a:pt x="806" y="1320"/>
                  </a:lnTo>
                  <a:lnTo>
                    <a:pt x="820" y="1310"/>
                  </a:lnTo>
                  <a:lnTo>
                    <a:pt x="828" y="1308"/>
                  </a:lnTo>
                  <a:lnTo>
                    <a:pt x="836" y="1306"/>
                  </a:lnTo>
                  <a:lnTo>
                    <a:pt x="848" y="1300"/>
                  </a:lnTo>
                  <a:lnTo>
                    <a:pt x="862" y="1296"/>
                  </a:lnTo>
                  <a:lnTo>
                    <a:pt x="876" y="1296"/>
                  </a:lnTo>
                  <a:lnTo>
                    <a:pt x="894" y="1296"/>
                  </a:lnTo>
                  <a:lnTo>
                    <a:pt x="918" y="1302"/>
                  </a:lnTo>
                  <a:lnTo>
                    <a:pt x="952" y="1306"/>
                  </a:lnTo>
                  <a:lnTo>
                    <a:pt x="970" y="1306"/>
                  </a:lnTo>
                  <a:lnTo>
                    <a:pt x="986" y="1306"/>
                  </a:lnTo>
                  <a:lnTo>
                    <a:pt x="1000" y="1302"/>
                  </a:lnTo>
                  <a:lnTo>
                    <a:pt x="1006" y="1300"/>
                  </a:lnTo>
                  <a:lnTo>
                    <a:pt x="1010" y="1296"/>
                  </a:lnTo>
                  <a:lnTo>
                    <a:pt x="1028" y="1294"/>
                  </a:lnTo>
                  <a:lnTo>
                    <a:pt x="1044" y="1286"/>
                  </a:lnTo>
                  <a:lnTo>
                    <a:pt x="1060" y="1278"/>
                  </a:lnTo>
                  <a:lnTo>
                    <a:pt x="1074" y="1266"/>
                  </a:lnTo>
                  <a:lnTo>
                    <a:pt x="1086" y="1254"/>
                  </a:lnTo>
                  <a:lnTo>
                    <a:pt x="1100" y="1240"/>
                  </a:lnTo>
                  <a:lnTo>
                    <a:pt x="1122" y="1212"/>
                  </a:lnTo>
                  <a:lnTo>
                    <a:pt x="1156" y="1182"/>
                  </a:lnTo>
                  <a:lnTo>
                    <a:pt x="1170" y="1170"/>
                  </a:lnTo>
                  <a:lnTo>
                    <a:pt x="1186" y="1158"/>
                  </a:lnTo>
                  <a:lnTo>
                    <a:pt x="1202" y="1150"/>
                  </a:lnTo>
                  <a:lnTo>
                    <a:pt x="1210" y="1146"/>
                  </a:lnTo>
                  <a:lnTo>
                    <a:pt x="1218" y="1138"/>
                  </a:lnTo>
                  <a:lnTo>
                    <a:pt x="1216" y="1112"/>
                  </a:lnTo>
                  <a:lnTo>
                    <a:pt x="1182" y="1080"/>
                  </a:lnTo>
                  <a:lnTo>
                    <a:pt x="1176" y="1058"/>
                  </a:lnTo>
                  <a:lnTo>
                    <a:pt x="1178" y="1032"/>
                  </a:lnTo>
                  <a:lnTo>
                    <a:pt x="1180" y="1020"/>
                  </a:lnTo>
                  <a:lnTo>
                    <a:pt x="1182" y="1010"/>
                  </a:lnTo>
                  <a:lnTo>
                    <a:pt x="1186" y="1002"/>
                  </a:lnTo>
                  <a:lnTo>
                    <a:pt x="1192" y="994"/>
                  </a:lnTo>
                  <a:lnTo>
                    <a:pt x="1200" y="986"/>
                  </a:lnTo>
                  <a:lnTo>
                    <a:pt x="1212" y="982"/>
                  </a:lnTo>
                  <a:lnTo>
                    <a:pt x="1214" y="978"/>
                  </a:lnTo>
                  <a:lnTo>
                    <a:pt x="1216" y="976"/>
                  </a:lnTo>
                  <a:lnTo>
                    <a:pt x="1220" y="978"/>
                  </a:lnTo>
                  <a:lnTo>
                    <a:pt x="1226" y="982"/>
                  </a:lnTo>
                  <a:lnTo>
                    <a:pt x="1260" y="1006"/>
                  </a:lnTo>
                  <a:lnTo>
                    <a:pt x="1286" y="1014"/>
                  </a:lnTo>
                  <a:lnTo>
                    <a:pt x="1314" y="1014"/>
                  </a:lnTo>
                  <a:lnTo>
                    <a:pt x="1326" y="1010"/>
                  </a:lnTo>
                  <a:lnTo>
                    <a:pt x="1336" y="1002"/>
                  </a:lnTo>
                  <a:lnTo>
                    <a:pt x="1348" y="992"/>
                  </a:lnTo>
                  <a:lnTo>
                    <a:pt x="1358" y="980"/>
                  </a:lnTo>
                  <a:lnTo>
                    <a:pt x="1380" y="956"/>
                  </a:lnTo>
                  <a:lnTo>
                    <a:pt x="1398" y="932"/>
                  </a:lnTo>
                  <a:lnTo>
                    <a:pt x="1404" y="928"/>
                  </a:lnTo>
                  <a:lnTo>
                    <a:pt x="1410" y="924"/>
                  </a:lnTo>
                  <a:lnTo>
                    <a:pt x="1416" y="924"/>
                  </a:lnTo>
                  <a:lnTo>
                    <a:pt x="1424" y="922"/>
                  </a:lnTo>
                  <a:lnTo>
                    <a:pt x="1438" y="924"/>
                  </a:lnTo>
                  <a:lnTo>
                    <a:pt x="1454" y="926"/>
                  </a:lnTo>
                  <a:lnTo>
                    <a:pt x="1464" y="918"/>
                  </a:lnTo>
                  <a:lnTo>
                    <a:pt x="1472" y="914"/>
                  </a:lnTo>
                  <a:lnTo>
                    <a:pt x="1492" y="906"/>
                  </a:lnTo>
                  <a:lnTo>
                    <a:pt x="1518" y="882"/>
                  </a:lnTo>
                  <a:lnTo>
                    <a:pt x="1522" y="880"/>
                  </a:lnTo>
                  <a:lnTo>
                    <a:pt x="1524" y="876"/>
                  </a:lnTo>
                  <a:lnTo>
                    <a:pt x="1530" y="866"/>
                  </a:lnTo>
                  <a:lnTo>
                    <a:pt x="1534" y="848"/>
                  </a:lnTo>
                  <a:lnTo>
                    <a:pt x="1540" y="832"/>
                  </a:lnTo>
                  <a:lnTo>
                    <a:pt x="1546" y="822"/>
                  </a:lnTo>
                  <a:lnTo>
                    <a:pt x="1554" y="816"/>
                  </a:lnTo>
                  <a:lnTo>
                    <a:pt x="1562" y="812"/>
                  </a:lnTo>
                  <a:lnTo>
                    <a:pt x="1580" y="806"/>
                  </a:lnTo>
                  <a:lnTo>
                    <a:pt x="1594" y="804"/>
                  </a:lnTo>
                  <a:lnTo>
                    <a:pt x="1610" y="798"/>
                  </a:lnTo>
                  <a:lnTo>
                    <a:pt x="1620" y="786"/>
                  </a:lnTo>
                  <a:lnTo>
                    <a:pt x="1632" y="776"/>
                  </a:lnTo>
                  <a:lnTo>
                    <a:pt x="1646" y="768"/>
                  </a:lnTo>
                  <a:lnTo>
                    <a:pt x="1660" y="760"/>
                  </a:lnTo>
                  <a:lnTo>
                    <a:pt x="1670" y="754"/>
                  </a:lnTo>
                  <a:lnTo>
                    <a:pt x="1680" y="752"/>
                  </a:lnTo>
                  <a:lnTo>
                    <a:pt x="1696" y="750"/>
                  </a:lnTo>
                  <a:lnTo>
                    <a:pt x="1712" y="750"/>
                  </a:lnTo>
                  <a:lnTo>
                    <a:pt x="1746" y="752"/>
                  </a:lnTo>
                  <a:lnTo>
                    <a:pt x="1776" y="756"/>
                  </a:lnTo>
                  <a:lnTo>
                    <a:pt x="1792" y="748"/>
                  </a:lnTo>
                  <a:lnTo>
                    <a:pt x="1798" y="740"/>
                  </a:lnTo>
                  <a:lnTo>
                    <a:pt x="1802" y="730"/>
                  </a:lnTo>
                  <a:lnTo>
                    <a:pt x="1804" y="720"/>
                  </a:lnTo>
                  <a:lnTo>
                    <a:pt x="1804" y="712"/>
                  </a:lnTo>
                  <a:lnTo>
                    <a:pt x="1802" y="702"/>
                  </a:lnTo>
                  <a:lnTo>
                    <a:pt x="1798" y="694"/>
                  </a:lnTo>
                  <a:lnTo>
                    <a:pt x="1790" y="680"/>
                  </a:lnTo>
                  <a:lnTo>
                    <a:pt x="1764" y="656"/>
                  </a:lnTo>
                  <a:lnTo>
                    <a:pt x="1718" y="628"/>
                  </a:lnTo>
                  <a:lnTo>
                    <a:pt x="1716" y="622"/>
                  </a:lnTo>
                  <a:lnTo>
                    <a:pt x="1712" y="614"/>
                  </a:lnTo>
                  <a:lnTo>
                    <a:pt x="1702" y="604"/>
                  </a:lnTo>
                  <a:lnTo>
                    <a:pt x="1688" y="590"/>
                  </a:lnTo>
                  <a:lnTo>
                    <a:pt x="1656" y="590"/>
                  </a:lnTo>
                  <a:lnTo>
                    <a:pt x="1640" y="608"/>
                  </a:lnTo>
                  <a:lnTo>
                    <a:pt x="1610" y="608"/>
                  </a:lnTo>
                  <a:lnTo>
                    <a:pt x="1604" y="644"/>
                  </a:lnTo>
                  <a:lnTo>
                    <a:pt x="1596" y="646"/>
                  </a:lnTo>
                  <a:lnTo>
                    <a:pt x="1586" y="646"/>
                  </a:lnTo>
                  <a:lnTo>
                    <a:pt x="1578" y="644"/>
                  </a:lnTo>
                  <a:lnTo>
                    <a:pt x="1570" y="642"/>
                  </a:lnTo>
                  <a:lnTo>
                    <a:pt x="1554" y="634"/>
                  </a:lnTo>
                  <a:lnTo>
                    <a:pt x="1544" y="630"/>
                  </a:lnTo>
                  <a:lnTo>
                    <a:pt x="1516" y="630"/>
                  </a:lnTo>
                  <a:lnTo>
                    <a:pt x="1504" y="634"/>
                  </a:lnTo>
                  <a:lnTo>
                    <a:pt x="1494" y="640"/>
                  </a:lnTo>
                  <a:lnTo>
                    <a:pt x="1476" y="654"/>
                  </a:lnTo>
                  <a:lnTo>
                    <a:pt x="1466" y="654"/>
                  </a:lnTo>
                  <a:lnTo>
                    <a:pt x="1456" y="650"/>
                  </a:lnTo>
                  <a:lnTo>
                    <a:pt x="1450" y="646"/>
                  </a:lnTo>
                  <a:lnTo>
                    <a:pt x="1446" y="640"/>
                  </a:lnTo>
                  <a:lnTo>
                    <a:pt x="1442" y="634"/>
                  </a:lnTo>
                  <a:lnTo>
                    <a:pt x="1440" y="628"/>
                  </a:lnTo>
                  <a:lnTo>
                    <a:pt x="1440" y="616"/>
                  </a:lnTo>
                  <a:lnTo>
                    <a:pt x="1470" y="588"/>
                  </a:lnTo>
                  <a:lnTo>
                    <a:pt x="1468" y="556"/>
                  </a:lnTo>
                  <a:lnTo>
                    <a:pt x="1470" y="544"/>
                  </a:lnTo>
                  <a:lnTo>
                    <a:pt x="1470" y="532"/>
                  </a:lnTo>
                  <a:lnTo>
                    <a:pt x="1480" y="512"/>
                  </a:lnTo>
                  <a:lnTo>
                    <a:pt x="1488" y="494"/>
                  </a:lnTo>
                  <a:lnTo>
                    <a:pt x="1488" y="472"/>
                  </a:lnTo>
                  <a:lnTo>
                    <a:pt x="1490" y="456"/>
                  </a:lnTo>
                  <a:lnTo>
                    <a:pt x="1494" y="440"/>
                  </a:lnTo>
                  <a:lnTo>
                    <a:pt x="1502" y="426"/>
                  </a:lnTo>
                  <a:lnTo>
                    <a:pt x="1522" y="426"/>
                  </a:lnTo>
                  <a:lnTo>
                    <a:pt x="1546" y="430"/>
                  </a:lnTo>
                  <a:lnTo>
                    <a:pt x="1574" y="432"/>
                  </a:lnTo>
                  <a:lnTo>
                    <a:pt x="1588" y="430"/>
                  </a:lnTo>
                  <a:lnTo>
                    <a:pt x="1602" y="428"/>
                  </a:lnTo>
                  <a:lnTo>
                    <a:pt x="1616" y="424"/>
                  </a:lnTo>
                  <a:lnTo>
                    <a:pt x="1628" y="416"/>
                  </a:lnTo>
                  <a:lnTo>
                    <a:pt x="1642" y="404"/>
                  </a:lnTo>
                  <a:lnTo>
                    <a:pt x="1658" y="390"/>
                  </a:lnTo>
                  <a:lnTo>
                    <a:pt x="1672" y="376"/>
                  </a:lnTo>
                  <a:lnTo>
                    <a:pt x="1684" y="362"/>
                  </a:lnTo>
                  <a:lnTo>
                    <a:pt x="1684" y="332"/>
                  </a:lnTo>
                  <a:lnTo>
                    <a:pt x="1686" y="296"/>
                  </a:lnTo>
                  <a:lnTo>
                    <a:pt x="1688" y="278"/>
                  </a:lnTo>
                  <a:lnTo>
                    <a:pt x="1692" y="262"/>
                  </a:lnTo>
                  <a:lnTo>
                    <a:pt x="1698" y="250"/>
                  </a:lnTo>
                  <a:lnTo>
                    <a:pt x="1702" y="246"/>
                  </a:lnTo>
                  <a:lnTo>
                    <a:pt x="1708" y="242"/>
                  </a:lnTo>
                  <a:lnTo>
                    <a:pt x="1714" y="232"/>
                  </a:lnTo>
                  <a:lnTo>
                    <a:pt x="1720" y="220"/>
                  </a:lnTo>
                  <a:lnTo>
                    <a:pt x="1724" y="198"/>
                  </a:lnTo>
                  <a:lnTo>
                    <a:pt x="1730" y="176"/>
                  </a:lnTo>
                  <a:lnTo>
                    <a:pt x="1736" y="166"/>
                  </a:lnTo>
                  <a:lnTo>
                    <a:pt x="1742" y="158"/>
                  </a:lnTo>
                  <a:lnTo>
                    <a:pt x="1742" y="116"/>
                  </a:lnTo>
                  <a:lnTo>
                    <a:pt x="1738" y="108"/>
                  </a:lnTo>
                  <a:lnTo>
                    <a:pt x="1716" y="82"/>
                  </a:lnTo>
                  <a:lnTo>
                    <a:pt x="1696" y="72"/>
                  </a:lnTo>
                  <a:lnTo>
                    <a:pt x="1696" y="62"/>
                  </a:lnTo>
                  <a:lnTo>
                    <a:pt x="1698" y="54"/>
                  </a:lnTo>
                  <a:lnTo>
                    <a:pt x="1702" y="46"/>
                  </a:lnTo>
                  <a:lnTo>
                    <a:pt x="1706" y="40"/>
                  </a:lnTo>
                  <a:lnTo>
                    <a:pt x="1712" y="34"/>
                  </a:lnTo>
                  <a:lnTo>
                    <a:pt x="1720" y="28"/>
                  </a:lnTo>
                  <a:lnTo>
                    <a:pt x="1736" y="20"/>
                  </a:lnTo>
                  <a:lnTo>
                    <a:pt x="1744" y="20"/>
                  </a:lnTo>
                  <a:lnTo>
                    <a:pt x="1750" y="16"/>
                  </a:lnTo>
                  <a:lnTo>
                    <a:pt x="1764" y="10"/>
                  </a:lnTo>
                  <a:lnTo>
                    <a:pt x="1778" y="4"/>
                  </a:lnTo>
                  <a:lnTo>
                    <a:pt x="1784" y="2"/>
                  </a:lnTo>
                  <a:lnTo>
                    <a:pt x="1794" y="0"/>
                  </a:lnTo>
                  <a:lnTo>
                    <a:pt x="1794" y="6"/>
                  </a:lnTo>
                  <a:lnTo>
                    <a:pt x="1796" y="8"/>
                  </a:lnTo>
                  <a:lnTo>
                    <a:pt x="1804" y="16"/>
                  </a:lnTo>
                  <a:lnTo>
                    <a:pt x="1800" y="42"/>
                  </a:lnTo>
                  <a:lnTo>
                    <a:pt x="1792" y="52"/>
                  </a:lnTo>
                  <a:lnTo>
                    <a:pt x="1786" y="58"/>
                  </a:lnTo>
                  <a:lnTo>
                    <a:pt x="1782" y="66"/>
                  </a:lnTo>
                  <a:lnTo>
                    <a:pt x="1780" y="78"/>
                  </a:lnTo>
                  <a:lnTo>
                    <a:pt x="1804" y="96"/>
                  </a:lnTo>
                  <a:lnTo>
                    <a:pt x="1810" y="104"/>
                  </a:lnTo>
                  <a:lnTo>
                    <a:pt x="1816" y="110"/>
                  </a:lnTo>
                  <a:lnTo>
                    <a:pt x="1826" y="114"/>
                  </a:lnTo>
                  <a:lnTo>
                    <a:pt x="1842" y="116"/>
                  </a:lnTo>
                  <a:lnTo>
                    <a:pt x="1848" y="80"/>
                  </a:lnTo>
                  <a:lnTo>
                    <a:pt x="1856" y="80"/>
                  </a:lnTo>
                  <a:lnTo>
                    <a:pt x="1866" y="80"/>
                  </a:lnTo>
                  <a:lnTo>
                    <a:pt x="1878" y="84"/>
                  </a:lnTo>
                  <a:lnTo>
                    <a:pt x="1892" y="92"/>
                  </a:lnTo>
                  <a:lnTo>
                    <a:pt x="1900" y="104"/>
                  </a:lnTo>
                  <a:lnTo>
                    <a:pt x="1904" y="122"/>
                  </a:lnTo>
                  <a:lnTo>
                    <a:pt x="1908" y="140"/>
                  </a:lnTo>
                  <a:lnTo>
                    <a:pt x="1914" y="160"/>
                  </a:lnTo>
                  <a:lnTo>
                    <a:pt x="1920" y="168"/>
                  </a:lnTo>
                  <a:lnTo>
                    <a:pt x="1926" y="178"/>
                  </a:lnTo>
                  <a:lnTo>
                    <a:pt x="1938" y="184"/>
                  </a:lnTo>
                  <a:lnTo>
                    <a:pt x="1968" y="182"/>
                  </a:lnTo>
                  <a:lnTo>
                    <a:pt x="1978" y="178"/>
                  </a:lnTo>
                  <a:lnTo>
                    <a:pt x="1988" y="174"/>
                  </a:lnTo>
                  <a:lnTo>
                    <a:pt x="2010" y="172"/>
                  </a:lnTo>
                  <a:lnTo>
                    <a:pt x="2022" y="168"/>
                  </a:lnTo>
                  <a:lnTo>
                    <a:pt x="2032" y="166"/>
                  </a:lnTo>
                  <a:lnTo>
                    <a:pt x="2042" y="160"/>
                  </a:lnTo>
                  <a:lnTo>
                    <a:pt x="2052" y="152"/>
                  </a:lnTo>
                  <a:lnTo>
                    <a:pt x="2060" y="138"/>
                  </a:lnTo>
                  <a:lnTo>
                    <a:pt x="2068" y="128"/>
                  </a:lnTo>
                  <a:lnTo>
                    <a:pt x="2076" y="122"/>
                  </a:lnTo>
                  <a:lnTo>
                    <a:pt x="2084" y="118"/>
                  </a:lnTo>
                  <a:lnTo>
                    <a:pt x="2094" y="120"/>
                  </a:lnTo>
                  <a:lnTo>
                    <a:pt x="2104" y="124"/>
                  </a:lnTo>
                  <a:lnTo>
                    <a:pt x="2114" y="132"/>
                  </a:lnTo>
                  <a:lnTo>
                    <a:pt x="2126" y="146"/>
                  </a:lnTo>
                  <a:lnTo>
                    <a:pt x="2146" y="200"/>
                  </a:lnTo>
                  <a:lnTo>
                    <a:pt x="2142" y="220"/>
                  </a:lnTo>
                  <a:lnTo>
                    <a:pt x="2136" y="246"/>
                  </a:lnTo>
                  <a:lnTo>
                    <a:pt x="2128" y="274"/>
                  </a:lnTo>
                  <a:lnTo>
                    <a:pt x="2118" y="296"/>
                  </a:lnTo>
                  <a:lnTo>
                    <a:pt x="2118" y="320"/>
                  </a:lnTo>
                  <a:lnTo>
                    <a:pt x="2142" y="366"/>
                  </a:lnTo>
                  <a:lnTo>
                    <a:pt x="2140" y="374"/>
                  </a:lnTo>
                  <a:lnTo>
                    <a:pt x="2138" y="384"/>
                  </a:lnTo>
                  <a:lnTo>
                    <a:pt x="2130" y="406"/>
                  </a:lnTo>
                  <a:lnTo>
                    <a:pt x="2128" y="418"/>
                  </a:lnTo>
                  <a:lnTo>
                    <a:pt x="2130" y="428"/>
                  </a:lnTo>
                  <a:lnTo>
                    <a:pt x="2136" y="440"/>
                  </a:lnTo>
                  <a:lnTo>
                    <a:pt x="2140" y="444"/>
                  </a:lnTo>
                  <a:lnTo>
                    <a:pt x="2148" y="450"/>
                  </a:lnTo>
                  <a:lnTo>
                    <a:pt x="2150" y="462"/>
                  </a:lnTo>
                  <a:lnTo>
                    <a:pt x="2150" y="476"/>
                  </a:lnTo>
                  <a:lnTo>
                    <a:pt x="2148" y="510"/>
                  </a:lnTo>
                  <a:lnTo>
                    <a:pt x="2126" y="514"/>
                  </a:lnTo>
                  <a:lnTo>
                    <a:pt x="2122" y="508"/>
                  </a:lnTo>
                  <a:lnTo>
                    <a:pt x="2118" y="502"/>
                  </a:lnTo>
                  <a:lnTo>
                    <a:pt x="2116" y="492"/>
                  </a:lnTo>
                  <a:lnTo>
                    <a:pt x="2118" y="476"/>
                  </a:lnTo>
                  <a:lnTo>
                    <a:pt x="2114" y="466"/>
                  </a:lnTo>
                  <a:lnTo>
                    <a:pt x="2108" y="458"/>
                  </a:lnTo>
                  <a:lnTo>
                    <a:pt x="2094" y="460"/>
                  </a:lnTo>
                  <a:lnTo>
                    <a:pt x="2086" y="462"/>
                  </a:lnTo>
                  <a:lnTo>
                    <a:pt x="2084" y="466"/>
                  </a:lnTo>
                  <a:lnTo>
                    <a:pt x="2082" y="470"/>
                  </a:lnTo>
                  <a:lnTo>
                    <a:pt x="2084" y="484"/>
                  </a:lnTo>
                  <a:lnTo>
                    <a:pt x="2082" y="492"/>
                  </a:lnTo>
                  <a:lnTo>
                    <a:pt x="2078" y="500"/>
                  </a:lnTo>
                  <a:lnTo>
                    <a:pt x="2064" y="514"/>
                  </a:lnTo>
                  <a:lnTo>
                    <a:pt x="2054" y="528"/>
                  </a:lnTo>
                  <a:lnTo>
                    <a:pt x="2046" y="544"/>
                  </a:lnTo>
                  <a:lnTo>
                    <a:pt x="2042" y="564"/>
                  </a:lnTo>
                  <a:lnTo>
                    <a:pt x="2034" y="576"/>
                  </a:lnTo>
                  <a:lnTo>
                    <a:pt x="2024" y="586"/>
                  </a:lnTo>
                  <a:lnTo>
                    <a:pt x="2012" y="598"/>
                  </a:lnTo>
                  <a:lnTo>
                    <a:pt x="2002" y="606"/>
                  </a:lnTo>
                  <a:lnTo>
                    <a:pt x="2000" y="642"/>
                  </a:lnTo>
                  <a:lnTo>
                    <a:pt x="2008" y="654"/>
                  </a:lnTo>
                  <a:lnTo>
                    <a:pt x="2020" y="674"/>
                  </a:lnTo>
                  <a:lnTo>
                    <a:pt x="2054" y="694"/>
                  </a:lnTo>
                  <a:lnTo>
                    <a:pt x="2078" y="692"/>
                  </a:lnTo>
                  <a:lnTo>
                    <a:pt x="2094" y="668"/>
                  </a:lnTo>
                  <a:lnTo>
                    <a:pt x="2100" y="680"/>
                  </a:lnTo>
                  <a:lnTo>
                    <a:pt x="2104" y="690"/>
                  </a:lnTo>
                  <a:lnTo>
                    <a:pt x="2106" y="702"/>
                  </a:lnTo>
                  <a:lnTo>
                    <a:pt x="2086" y="708"/>
                  </a:lnTo>
                  <a:lnTo>
                    <a:pt x="2068" y="716"/>
                  </a:lnTo>
                  <a:lnTo>
                    <a:pt x="2068" y="724"/>
                  </a:lnTo>
                  <a:lnTo>
                    <a:pt x="2070" y="732"/>
                  </a:lnTo>
                  <a:lnTo>
                    <a:pt x="2070" y="738"/>
                  </a:lnTo>
                  <a:lnTo>
                    <a:pt x="2074" y="742"/>
                  </a:lnTo>
                  <a:lnTo>
                    <a:pt x="2078" y="748"/>
                  </a:lnTo>
                  <a:lnTo>
                    <a:pt x="2084" y="750"/>
                  </a:lnTo>
                  <a:lnTo>
                    <a:pt x="2064" y="778"/>
                  </a:lnTo>
                  <a:lnTo>
                    <a:pt x="2052" y="790"/>
                  </a:lnTo>
                  <a:lnTo>
                    <a:pt x="2040" y="800"/>
                  </a:lnTo>
                  <a:lnTo>
                    <a:pt x="2026" y="796"/>
                  </a:lnTo>
                  <a:lnTo>
                    <a:pt x="1986" y="770"/>
                  </a:lnTo>
                  <a:lnTo>
                    <a:pt x="1968" y="770"/>
                  </a:lnTo>
                  <a:lnTo>
                    <a:pt x="1960" y="780"/>
                  </a:lnTo>
                  <a:lnTo>
                    <a:pt x="1958" y="786"/>
                  </a:lnTo>
                  <a:lnTo>
                    <a:pt x="1956" y="792"/>
                  </a:lnTo>
                  <a:lnTo>
                    <a:pt x="1958" y="818"/>
                  </a:lnTo>
                  <a:lnTo>
                    <a:pt x="1962" y="824"/>
                  </a:lnTo>
                  <a:lnTo>
                    <a:pt x="1968" y="828"/>
                  </a:lnTo>
                  <a:lnTo>
                    <a:pt x="1982" y="838"/>
                  </a:lnTo>
                  <a:lnTo>
                    <a:pt x="2000" y="852"/>
                  </a:lnTo>
                  <a:lnTo>
                    <a:pt x="2008" y="860"/>
                  </a:lnTo>
                  <a:lnTo>
                    <a:pt x="2016" y="870"/>
                  </a:lnTo>
                  <a:lnTo>
                    <a:pt x="2016" y="908"/>
                  </a:lnTo>
                  <a:lnTo>
                    <a:pt x="2024" y="920"/>
                  </a:lnTo>
                  <a:lnTo>
                    <a:pt x="2032" y="938"/>
                  </a:lnTo>
                  <a:lnTo>
                    <a:pt x="2046" y="976"/>
                  </a:lnTo>
                  <a:lnTo>
                    <a:pt x="2054" y="986"/>
                  </a:lnTo>
                  <a:lnTo>
                    <a:pt x="2070" y="986"/>
                  </a:lnTo>
                  <a:lnTo>
                    <a:pt x="2084" y="958"/>
                  </a:lnTo>
                  <a:lnTo>
                    <a:pt x="2110" y="940"/>
                  </a:lnTo>
                  <a:lnTo>
                    <a:pt x="2124" y="962"/>
                  </a:lnTo>
                  <a:lnTo>
                    <a:pt x="2134" y="976"/>
                  </a:lnTo>
                  <a:lnTo>
                    <a:pt x="2142" y="994"/>
                  </a:lnTo>
                  <a:lnTo>
                    <a:pt x="2144" y="1010"/>
                  </a:lnTo>
                  <a:lnTo>
                    <a:pt x="2150" y="1026"/>
                  </a:lnTo>
                  <a:lnTo>
                    <a:pt x="2154" y="1034"/>
                  </a:lnTo>
                  <a:lnTo>
                    <a:pt x="2160" y="1040"/>
                  </a:lnTo>
                  <a:lnTo>
                    <a:pt x="2168" y="1048"/>
                  </a:lnTo>
                  <a:lnTo>
                    <a:pt x="2178" y="1054"/>
                  </a:lnTo>
                  <a:lnTo>
                    <a:pt x="2182" y="1062"/>
                  </a:lnTo>
                  <a:lnTo>
                    <a:pt x="2180" y="1074"/>
                  </a:lnTo>
                  <a:lnTo>
                    <a:pt x="2180" y="1088"/>
                  </a:lnTo>
                  <a:lnTo>
                    <a:pt x="2180" y="1120"/>
                  </a:lnTo>
                  <a:lnTo>
                    <a:pt x="2168" y="1132"/>
                  </a:lnTo>
                  <a:lnTo>
                    <a:pt x="2156" y="1130"/>
                  </a:lnTo>
                  <a:lnTo>
                    <a:pt x="2150" y="1126"/>
                  </a:lnTo>
                  <a:lnTo>
                    <a:pt x="2138" y="1120"/>
                  </a:lnTo>
                  <a:lnTo>
                    <a:pt x="2108" y="1122"/>
                  </a:lnTo>
                  <a:lnTo>
                    <a:pt x="2096" y="1124"/>
                  </a:lnTo>
                  <a:lnTo>
                    <a:pt x="2088" y="1128"/>
                  </a:lnTo>
                  <a:lnTo>
                    <a:pt x="2080" y="1134"/>
                  </a:lnTo>
                  <a:lnTo>
                    <a:pt x="2074" y="1140"/>
                  </a:lnTo>
                  <a:lnTo>
                    <a:pt x="2062" y="1162"/>
                  </a:lnTo>
                  <a:lnTo>
                    <a:pt x="2058" y="1166"/>
                  </a:lnTo>
                  <a:lnTo>
                    <a:pt x="2054" y="1170"/>
                  </a:lnTo>
                  <a:lnTo>
                    <a:pt x="2052" y="1176"/>
                  </a:lnTo>
                  <a:lnTo>
                    <a:pt x="2046" y="1182"/>
                  </a:lnTo>
                  <a:lnTo>
                    <a:pt x="2028" y="1196"/>
                  </a:lnTo>
                  <a:lnTo>
                    <a:pt x="1994" y="1218"/>
                  </a:lnTo>
                  <a:lnTo>
                    <a:pt x="1988" y="1228"/>
                  </a:lnTo>
                  <a:lnTo>
                    <a:pt x="1974" y="1238"/>
                  </a:lnTo>
                  <a:lnTo>
                    <a:pt x="1948" y="1256"/>
                  </a:lnTo>
                  <a:lnTo>
                    <a:pt x="1938" y="1268"/>
                  </a:lnTo>
                  <a:lnTo>
                    <a:pt x="1920" y="1272"/>
                  </a:lnTo>
                  <a:lnTo>
                    <a:pt x="1902" y="1254"/>
                  </a:lnTo>
                  <a:lnTo>
                    <a:pt x="1894" y="1236"/>
                  </a:lnTo>
                  <a:lnTo>
                    <a:pt x="1890" y="1230"/>
                  </a:lnTo>
                  <a:lnTo>
                    <a:pt x="1884" y="1226"/>
                  </a:lnTo>
                  <a:lnTo>
                    <a:pt x="1880" y="1222"/>
                  </a:lnTo>
                  <a:lnTo>
                    <a:pt x="1874" y="1222"/>
                  </a:lnTo>
                  <a:lnTo>
                    <a:pt x="1860" y="1220"/>
                  </a:lnTo>
                  <a:lnTo>
                    <a:pt x="1856" y="1228"/>
                  </a:lnTo>
                  <a:lnTo>
                    <a:pt x="1854" y="1238"/>
                  </a:lnTo>
                  <a:lnTo>
                    <a:pt x="1852" y="1248"/>
                  </a:lnTo>
                  <a:lnTo>
                    <a:pt x="1850" y="1260"/>
                  </a:lnTo>
                  <a:lnTo>
                    <a:pt x="1852" y="1270"/>
                  </a:lnTo>
                  <a:lnTo>
                    <a:pt x="1854" y="1282"/>
                  </a:lnTo>
                  <a:lnTo>
                    <a:pt x="1860" y="1292"/>
                  </a:lnTo>
                  <a:lnTo>
                    <a:pt x="1868" y="1302"/>
                  </a:lnTo>
                  <a:lnTo>
                    <a:pt x="1872" y="1344"/>
                  </a:lnTo>
                  <a:lnTo>
                    <a:pt x="1846" y="1346"/>
                  </a:lnTo>
                  <a:lnTo>
                    <a:pt x="1824" y="1348"/>
                  </a:lnTo>
                  <a:lnTo>
                    <a:pt x="1812" y="1346"/>
                  </a:lnTo>
                  <a:lnTo>
                    <a:pt x="1802" y="1344"/>
                  </a:lnTo>
                  <a:lnTo>
                    <a:pt x="1794" y="1342"/>
                  </a:lnTo>
                  <a:lnTo>
                    <a:pt x="1786" y="1338"/>
                  </a:lnTo>
                  <a:lnTo>
                    <a:pt x="1782" y="1316"/>
                  </a:lnTo>
                  <a:lnTo>
                    <a:pt x="1776" y="1302"/>
                  </a:lnTo>
                  <a:lnTo>
                    <a:pt x="1768" y="1292"/>
                  </a:lnTo>
                  <a:lnTo>
                    <a:pt x="1758" y="1280"/>
                  </a:lnTo>
                  <a:lnTo>
                    <a:pt x="1732" y="1222"/>
                  </a:lnTo>
                  <a:lnTo>
                    <a:pt x="1720" y="1210"/>
                  </a:lnTo>
                  <a:lnTo>
                    <a:pt x="1712" y="1206"/>
                  </a:lnTo>
                  <a:lnTo>
                    <a:pt x="1706" y="1206"/>
                  </a:lnTo>
                  <a:lnTo>
                    <a:pt x="1696" y="1206"/>
                  </a:lnTo>
                  <a:lnTo>
                    <a:pt x="1684" y="1216"/>
                  </a:lnTo>
                  <a:lnTo>
                    <a:pt x="1670" y="1226"/>
                  </a:lnTo>
                  <a:lnTo>
                    <a:pt x="1658" y="1234"/>
                  </a:lnTo>
                  <a:lnTo>
                    <a:pt x="1646" y="1244"/>
                  </a:lnTo>
                  <a:lnTo>
                    <a:pt x="1642" y="1256"/>
                  </a:lnTo>
                  <a:lnTo>
                    <a:pt x="1640" y="1270"/>
                  </a:lnTo>
                  <a:lnTo>
                    <a:pt x="1640" y="1288"/>
                  </a:lnTo>
                  <a:lnTo>
                    <a:pt x="1644" y="1306"/>
                  </a:lnTo>
                  <a:lnTo>
                    <a:pt x="1580" y="1312"/>
                  </a:lnTo>
                  <a:lnTo>
                    <a:pt x="1524" y="1346"/>
                  </a:lnTo>
                  <a:lnTo>
                    <a:pt x="1516" y="1362"/>
                  </a:lnTo>
                  <a:lnTo>
                    <a:pt x="1510" y="1368"/>
                  </a:lnTo>
                  <a:lnTo>
                    <a:pt x="1508" y="1370"/>
                  </a:lnTo>
                  <a:lnTo>
                    <a:pt x="1504" y="1370"/>
                  </a:lnTo>
                  <a:lnTo>
                    <a:pt x="1492" y="1362"/>
                  </a:lnTo>
                  <a:lnTo>
                    <a:pt x="1486" y="1356"/>
                  </a:lnTo>
                  <a:lnTo>
                    <a:pt x="1484" y="1348"/>
                  </a:lnTo>
                  <a:lnTo>
                    <a:pt x="1482" y="1342"/>
                  </a:lnTo>
                  <a:lnTo>
                    <a:pt x="1494" y="1334"/>
                  </a:lnTo>
                  <a:lnTo>
                    <a:pt x="1492" y="1322"/>
                  </a:lnTo>
                  <a:lnTo>
                    <a:pt x="1490" y="1312"/>
                  </a:lnTo>
                  <a:lnTo>
                    <a:pt x="1486" y="1304"/>
                  </a:lnTo>
                  <a:lnTo>
                    <a:pt x="1480" y="1298"/>
                  </a:lnTo>
                  <a:lnTo>
                    <a:pt x="1474" y="1292"/>
                  </a:lnTo>
                  <a:lnTo>
                    <a:pt x="1466" y="1288"/>
                  </a:lnTo>
                  <a:lnTo>
                    <a:pt x="1458" y="1286"/>
                  </a:lnTo>
                  <a:lnTo>
                    <a:pt x="1450" y="1286"/>
                  </a:lnTo>
                  <a:lnTo>
                    <a:pt x="1440" y="1290"/>
                  </a:lnTo>
                  <a:lnTo>
                    <a:pt x="1434" y="1296"/>
                  </a:lnTo>
                  <a:lnTo>
                    <a:pt x="1428" y="1302"/>
                  </a:lnTo>
                  <a:lnTo>
                    <a:pt x="1424" y="1310"/>
                  </a:lnTo>
                  <a:lnTo>
                    <a:pt x="1424" y="1318"/>
                  </a:lnTo>
                  <a:lnTo>
                    <a:pt x="1424" y="1328"/>
                  </a:lnTo>
                  <a:lnTo>
                    <a:pt x="1428" y="1352"/>
                  </a:lnTo>
                  <a:lnTo>
                    <a:pt x="1408" y="1356"/>
                  </a:lnTo>
                  <a:lnTo>
                    <a:pt x="1404" y="1362"/>
                  </a:lnTo>
                  <a:lnTo>
                    <a:pt x="1402" y="1370"/>
                  </a:lnTo>
                  <a:lnTo>
                    <a:pt x="1392" y="1374"/>
                  </a:lnTo>
                  <a:lnTo>
                    <a:pt x="1392" y="1430"/>
                  </a:lnTo>
                  <a:lnTo>
                    <a:pt x="1412" y="1454"/>
                  </a:lnTo>
                  <a:lnTo>
                    <a:pt x="1412" y="1472"/>
                  </a:lnTo>
                  <a:lnTo>
                    <a:pt x="1402" y="1490"/>
                  </a:lnTo>
                  <a:lnTo>
                    <a:pt x="1380" y="1504"/>
                  </a:lnTo>
                  <a:lnTo>
                    <a:pt x="1356" y="1510"/>
                  </a:lnTo>
                  <a:lnTo>
                    <a:pt x="1336" y="1514"/>
                  </a:lnTo>
                  <a:lnTo>
                    <a:pt x="1314" y="1514"/>
                  </a:lnTo>
                  <a:lnTo>
                    <a:pt x="1298" y="1516"/>
                  </a:lnTo>
                  <a:lnTo>
                    <a:pt x="1288" y="1520"/>
                  </a:lnTo>
                  <a:lnTo>
                    <a:pt x="1280" y="1526"/>
                  </a:lnTo>
                  <a:lnTo>
                    <a:pt x="1270" y="1534"/>
                  </a:lnTo>
                  <a:lnTo>
                    <a:pt x="1256" y="1546"/>
                  </a:lnTo>
                  <a:lnTo>
                    <a:pt x="1244" y="1566"/>
                  </a:lnTo>
                  <a:lnTo>
                    <a:pt x="1228" y="1586"/>
                  </a:lnTo>
                  <a:lnTo>
                    <a:pt x="1192" y="1626"/>
                  </a:lnTo>
                  <a:lnTo>
                    <a:pt x="1168" y="1610"/>
                  </a:lnTo>
                  <a:lnTo>
                    <a:pt x="1140" y="1612"/>
                  </a:lnTo>
                  <a:lnTo>
                    <a:pt x="1136" y="1626"/>
                  </a:lnTo>
                  <a:lnTo>
                    <a:pt x="1132" y="1632"/>
                  </a:lnTo>
                  <a:lnTo>
                    <a:pt x="1128" y="1636"/>
                  </a:lnTo>
                  <a:lnTo>
                    <a:pt x="1124" y="1630"/>
                  </a:lnTo>
                  <a:lnTo>
                    <a:pt x="1118" y="1626"/>
                  </a:lnTo>
                  <a:lnTo>
                    <a:pt x="1108" y="1622"/>
                  </a:lnTo>
                  <a:lnTo>
                    <a:pt x="1100" y="1622"/>
                  </a:lnTo>
                  <a:lnTo>
                    <a:pt x="1092" y="1622"/>
                  </a:lnTo>
                  <a:lnTo>
                    <a:pt x="1088" y="1632"/>
                  </a:lnTo>
                  <a:lnTo>
                    <a:pt x="1082" y="1640"/>
                  </a:lnTo>
                  <a:lnTo>
                    <a:pt x="1076" y="1650"/>
                  </a:lnTo>
                  <a:lnTo>
                    <a:pt x="1066" y="1658"/>
                  </a:lnTo>
                  <a:lnTo>
                    <a:pt x="1056" y="1664"/>
                  </a:lnTo>
                  <a:lnTo>
                    <a:pt x="1046" y="1674"/>
                  </a:lnTo>
                  <a:lnTo>
                    <a:pt x="1038" y="1684"/>
                  </a:lnTo>
                  <a:lnTo>
                    <a:pt x="1030" y="1696"/>
                  </a:lnTo>
                  <a:lnTo>
                    <a:pt x="1014" y="1718"/>
                  </a:lnTo>
                  <a:lnTo>
                    <a:pt x="1004" y="1728"/>
                  </a:lnTo>
                  <a:lnTo>
                    <a:pt x="994" y="1736"/>
                  </a:lnTo>
                  <a:lnTo>
                    <a:pt x="990" y="1748"/>
                  </a:lnTo>
                  <a:lnTo>
                    <a:pt x="988" y="1760"/>
                  </a:lnTo>
                  <a:lnTo>
                    <a:pt x="988" y="1790"/>
                  </a:lnTo>
                  <a:lnTo>
                    <a:pt x="988" y="1798"/>
                  </a:lnTo>
                  <a:lnTo>
                    <a:pt x="988" y="1812"/>
                  </a:lnTo>
                  <a:lnTo>
                    <a:pt x="982" y="1836"/>
                  </a:lnTo>
                  <a:lnTo>
                    <a:pt x="976" y="1840"/>
                  </a:lnTo>
                  <a:lnTo>
                    <a:pt x="946" y="1838"/>
                  </a:lnTo>
                  <a:lnTo>
                    <a:pt x="920" y="1834"/>
                  </a:lnTo>
                  <a:lnTo>
                    <a:pt x="870" y="1826"/>
                  </a:lnTo>
                  <a:lnTo>
                    <a:pt x="838" y="1810"/>
                  </a:lnTo>
                  <a:lnTo>
                    <a:pt x="820" y="1790"/>
                  </a:lnTo>
                  <a:lnTo>
                    <a:pt x="784" y="1782"/>
                  </a:lnTo>
                  <a:lnTo>
                    <a:pt x="784" y="1752"/>
                  </a:lnTo>
                  <a:lnTo>
                    <a:pt x="796" y="1734"/>
                  </a:lnTo>
                  <a:lnTo>
                    <a:pt x="808" y="1716"/>
                  </a:lnTo>
                  <a:lnTo>
                    <a:pt x="816" y="1696"/>
                  </a:lnTo>
                  <a:lnTo>
                    <a:pt x="818" y="1686"/>
                  </a:lnTo>
                  <a:lnTo>
                    <a:pt x="818" y="1676"/>
                  </a:lnTo>
                  <a:lnTo>
                    <a:pt x="814" y="1666"/>
                  </a:lnTo>
                  <a:lnTo>
                    <a:pt x="810" y="1660"/>
                  </a:lnTo>
                  <a:lnTo>
                    <a:pt x="804" y="1656"/>
                  </a:lnTo>
                  <a:lnTo>
                    <a:pt x="798" y="1652"/>
                  </a:lnTo>
                  <a:lnTo>
                    <a:pt x="784" y="1652"/>
                  </a:lnTo>
                  <a:lnTo>
                    <a:pt x="772" y="1652"/>
                  </a:lnTo>
                  <a:lnTo>
                    <a:pt x="764" y="1656"/>
                  </a:lnTo>
                  <a:lnTo>
                    <a:pt x="758" y="1660"/>
                  </a:lnTo>
                  <a:lnTo>
                    <a:pt x="740" y="1662"/>
                  </a:lnTo>
                  <a:lnTo>
                    <a:pt x="734" y="1664"/>
                  </a:lnTo>
                  <a:lnTo>
                    <a:pt x="732" y="1668"/>
                  </a:lnTo>
                  <a:lnTo>
                    <a:pt x="732" y="1678"/>
                  </a:lnTo>
                  <a:lnTo>
                    <a:pt x="730" y="1700"/>
                  </a:lnTo>
                  <a:lnTo>
                    <a:pt x="722" y="1708"/>
                  </a:lnTo>
                  <a:lnTo>
                    <a:pt x="718" y="1720"/>
                  </a:lnTo>
                  <a:lnTo>
                    <a:pt x="698" y="1756"/>
                  </a:lnTo>
                  <a:lnTo>
                    <a:pt x="700" y="1796"/>
                  </a:lnTo>
                  <a:lnTo>
                    <a:pt x="688" y="1810"/>
                  </a:lnTo>
                  <a:lnTo>
                    <a:pt x="672" y="1814"/>
                  </a:lnTo>
                  <a:lnTo>
                    <a:pt x="662" y="1816"/>
                  </a:lnTo>
                  <a:lnTo>
                    <a:pt x="654" y="1822"/>
                  </a:lnTo>
                  <a:lnTo>
                    <a:pt x="644" y="1830"/>
                  </a:lnTo>
                  <a:lnTo>
                    <a:pt x="618" y="1836"/>
                  </a:lnTo>
                  <a:lnTo>
                    <a:pt x="590" y="1842"/>
                  </a:lnTo>
                  <a:lnTo>
                    <a:pt x="580" y="1850"/>
                  </a:lnTo>
                  <a:lnTo>
                    <a:pt x="572" y="1856"/>
                  </a:lnTo>
                  <a:lnTo>
                    <a:pt x="566" y="1864"/>
                  </a:lnTo>
                  <a:lnTo>
                    <a:pt x="556" y="186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Freeform 35"/>
            <p:cNvSpPr/>
            <p:nvPr/>
          </p:nvSpPr>
          <p:spPr bwMode="auto">
            <a:xfrm>
              <a:off x="6346825" y="2600326"/>
              <a:ext cx="368300" cy="419100"/>
            </a:xfrm>
            <a:custGeom>
              <a:avLst/>
              <a:gdLst>
                <a:gd name="T0" fmla="*/ 196 w 232"/>
                <a:gd name="T1" fmla="*/ 264 h 264"/>
                <a:gd name="T2" fmla="*/ 170 w 232"/>
                <a:gd name="T3" fmla="*/ 248 h 264"/>
                <a:gd name="T4" fmla="*/ 158 w 232"/>
                <a:gd name="T5" fmla="*/ 238 h 264"/>
                <a:gd name="T6" fmla="*/ 148 w 232"/>
                <a:gd name="T7" fmla="*/ 218 h 264"/>
                <a:gd name="T8" fmla="*/ 144 w 232"/>
                <a:gd name="T9" fmla="*/ 186 h 264"/>
                <a:gd name="T10" fmla="*/ 140 w 232"/>
                <a:gd name="T11" fmla="*/ 178 h 264"/>
                <a:gd name="T12" fmla="*/ 136 w 232"/>
                <a:gd name="T13" fmla="*/ 166 h 264"/>
                <a:gd name="T14" fmla="*/ 116 w 232"/>
                <a:gd name="T15" fmla="*/ 148 h 264"/>
                <a:gd name="T16" fmla="*/ 100 w 232"/>
                <a:gd name="T17" fmla="*/ 140 h 264"/>
                <a:gd name="T18" fmla="*/ 82 w 232"/>
                <a:gd name="T19" fmla="*/ 140 h 264"/>
                <a:gd name="T20" fmla="*/ 62 w 232"/>
                <a:gd name="T21" fmla="*/ 144 h 264"/>
                <a:gd name="T22" fmla="*/ 50 w 232"/>
                <a:gd name="T23" fmla="*/ 158 h 264"/>
                <a:gd name="T24" fmla="*/ 0 w 232"/>
                <a:gd name="T25" fmla="*/ 160 h 264"/>
                <a:gd name="T26" fmla="*/ 0 w 232"/>
                <a:gd name="T27" fmla="*/ 146 h 264"/>
                <a:gd name="T28" fmla="*/ 2 w 232"/>
                <a:gd name="T29" fmla="*/ 130 h 264"/>
                <a:gd name="T30" fmla="*/ 10 w 232"/>
                <a:gd name="T31" fmla="*/ 124 h 264"/>
                <a:gd name="T32" fmla="*/ 18 w 232"/>
                <a:gd name="T33" fmla="*/ 122 h 264"/>
                <a:gd name="T34" fmla="*/ 40 w 232"/>
                <a:gd name="T35" fmla="*/ 104 h 264"/>
                <a:gd name="T36" fmla="*/ 44 w 232"/>
                <a:gd name="T37" fmla="*/ 88 h 264"/>
                <a:gd name="T38" fmla="*/ 42 w 232"/>
                <a:gd name="T39" fmla="*/ 76 h 264"/>
                <a:gd name="T40" fmla="*/ 34 w 232"/>
                <a:gd name="T41" fmla="*/ 60 h 264"/>
                <a:gd name="T42" fmla="*/ 34 w 232"/>
                <a:gd name="T43" fmla="*/ 56 h 264"/>
                <a:gd name="T44" fmla="*/ 70 w 232"/>
                <a:gd name="T45" fmla="*/ 32 h 264"/>
                <a:gd name="T46" fmla="*/ 82 w 232"/>
                <a:gd name="T47" fmla="*/ 22 h 264"/>
                <a:gd name="T48" fmla="*/ 86 w 232"/>
                <a:gd name="T49" fmla="*/ 6 h 264"/>
                <a:gd name="T50" fmla="*/ 100 w 232"/>
                <a:gd name="T51" fmla="*/ 0 h 264"/>
                <a:gd name="T52" fmla="*/ 118 w 232"/>
                <a:gd name="T53" fmla="*/ 16 h 264"/>
                <a:gd name="T54" fmla="*/ 154 w 232"/>
                <a:gd name="T55" fmla="*/ 20 h 264"/>
                <a:gd name="T56" fmla="*/ 150 w 232"/>
                <a:gd name="T57" fmla="*/ 32 h 264"/>
                <a:gd name="T58" fmla="*/ 150 w 232"/>
                <a:gd name="T59" fmla="*/ 74 h 264"/>
                <a:gd name="T60" fmla="*/ 156 w 232"/>
                <a:gd name="T61" fmla="*/ 94 h 264"/>
                <a:gd name="T62" fmla="*/ 174 w 232"/>
                <a:gd name="T63" fmla="*/ 96 h 264"/>
                <a:gd name="T64" fmla="*/ 186 w 232"/>
                <a:gd name="T65" fmla="*/ 104 h 264"/>
                <a:gd name="T66" fmla="*/ 184 w 232"/>
                <a:gd name="T67" fmla="*/ 124 h 264"/>
                <a:gd name="T68" fmla="*/ 186 w 232"/>
                <a:gd name="T69" fmla="*/ 140 h 264"/>
                <a:gd name="T70" fmla="*/ 194 w 232"/>
                <a:gd name="T71" fmla="*/ 154 h 264"/>
                <a:gd name="T72" fmla="*/ 212 w 232"/>
                <a:gd name="T73" fmla="*/ 170 h 264"/>
                <a:gd name="T74" fmla="*/ 232 w 232"/>
                <a:gd name="T75" fmla="*/ 196 h 264"/>
                <a:gd name="T76" fmla="*/ 208 w 232"/>
                <a:gd name="T77" fmla="*/ 208 h 264"/>
                <a:gd name="T78" fmla="*/ 194 w 232"/>
                <a:gd name="T79" fmla="*/ 224 h 264"/>
                <a:gd name="T80" fmla="*/ 196 w 232"/>
                <a:gd name="T81" fmla="*/ 264 h 2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2" h="264">
                  <a:moveTo>
                    <a:pt x="196" y="264"/>
                  </a:moveTo>
                  <a:lnTo>
                    <a:pt x="196" y="264"/>
                  </a:lnTo>
                  <a:lnTo>
                    <a:pt x="182" y="256"/>
                  </a:lnTo>
                  <a:lnTo>
                    <a:pt x="170" y="248"/>
                  </a:lnTo>
                  <a:lnTo>
                    <a:pt x="158" y="238"/>
                  </a:lnTo>
                  <a:lnTo>
                    <a:pt x="152" y="228"/>
                  </a:lnTo>
                  <a:lnTo>
                    <a:pt x="148" y="218"/>
                  </a:lnTo>
                  <a:lnTo>
                    <a:pt x="146" y="202"/>
                  </a:lnTo>
                  <a:lnTo>
                    <a:pt x="144" y="186"/>
                  </a:lnTo>
                  <a:lnTo>
                    <a:pt x="142" y="182"/>
                  </a:lnTo>
                  <a:lnTo>
                    <a:pt x="140" y="178"/>
                  </a:lnTo>
                  <a:lnTo>
                    <a:pt x="136" y="166"/>
                  </a:lnTo>
                  <a:lnTo>
                    <a:pt x="116" y="148"/>
                  </a:lnTo>
                  <a:lnTo>
                    <a:pt x="108" y="144"/>
                  </a:lnTo>
                  <a:lnTo>
                    <a:pt x="100" y="140"/>
                  </a:lnTo>
                  <a:lnTo>
                    <a:pt x="92" y="138"/>
                  </a:lnTo>
                  <a:lnTo>
                    <a:pt x="82" y="140"/>
                  </a:lnTo>
                  <a:lnTo>
                    <a:pt x="62" y="144"/>
                  </a:lnTo>
                  <a:lnTo>
                    <a:pt x="56" y="152"/>
                  </a:lnTo>
                  <a:lnTo>
                    <a:pt x="50" y="158"/>
                  </a:lnTo>
                  <a:lnTo>
                    <a:pt x="0" y="160"/>
                  </a:lnTo>
                  <a:lnTo>
                    <a:pt x="0" y="146"/>
                  </a:lnTo>
                  <a:lnTo>
                    <a:pt x="2" y="134"/>
                  </a:lnTo>
                  <a:lnTo>
                    <a:pt x="2" y="130"/>
                  </a:lnTo>
                  <a:lnTo>
                    <a:pt x="6" y="126"/>
                  </a:lnTo>
                  <a:lnTo>
                    <a:pt x="10" y="124"/>
                  </a:lnTo>
                  <a:lnTo>
                    <a:pt x="18" y="122"/>
                  </a:lnTo>
                  <a:lnTo>
                    <a:pt x="40" y="104"/>
                  </a:lnTo>
                  <a:lnTo>
                    <a:pt x="42" y="96"/>
                  </a:lnTo>
                  <a:lnTo>
                    <a:pt x="44" y="88"/>
                  </a:lnTo>
                  <a:lnTo>
                    <a:pt x="44" y="82"/>
                  </a:lnTo>
                  <a:lnTo>
                    <a:pt x="42" y="76"/>
                  </a:lnTo>
                  <a:lnTo>
                    <a:pt x="36" y="66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58" y="42"/>
                  </a:lnTo>
                  <a:lnTo>
                    <a:pt x="70" y="32"/>
                  </a:lnTo>
                  <a:lnTo>
                    <a:pt x="82" y="22"/>
                  </a:lnTo>
                  <a:lnTo>
                    <a:pt x="84" y="12"/>
                  </a:lnTo>
                  <a:lnTo>
                    <a:pt x="86" y="6"/>
                  </a:lnTo>
                  <a:lnTo>
                    <a:pt x="90" y="2"/>
                  </a:lnTo>
                  <a:lnTo>
                    <a:pt x="100" y="0"/>
                  </a:lnTo>
                  <a:lnTo>
                    <a:pt x="118" y="16"/>
                  </a:lnTo>
                  <a:lnTo>
                    <a:pt x="154" y="20"/>
                  </a:lnTo>
                  <a:lnTo>
                    <a:pt x="150" y="32"/>
                  </a:lnTo>
                  <a:lnTo>
                    <a:pt x="148" y="52"/>
                  </a:lnTo>
                  <a:lnTo>
                    <a:pt x="150" y="74"/>
                  </a:lnTo>
                  <a:lnTo>
                    <a:pt x="152" y="84"/>
                  </a:lnTo>
                  <a:lnTo>
                    <a:pt x="156" y="94"/>
                  </a:lnTo>
                  <a:lnTo>
                    <a:pt x="174" y="96"/>
                  </a:lnTo>
                  <a:lnTo>
                    <a:pt x="186" y="104"/>
                  </a:lnTo>
                  <a:lnTo>
                    <a:pt x="184" y="124"/>
                  </a:lnTo>
                  <a:lnTo>
                    <a:pt x="184" y="132"/>
                  </a:lnTo>
                  <a:lnTo>
                    <a:pt x="186" y="140"/>
                  </a:lnTo>
                  <a:lnTo>
                    <a:pt x="188" y="146"/>
                  </a:lnTo>
                  <a:lnTo>
                    <a:pt x="194" y="154"/>
                  </a:lnTo>
                  <a:lnTo>
                    <a:pt x="200" y="162"/>
                  </a:lnTo>
                  <a:lnTo>
                    <a:pt x="212" y="170"/>
                  </a:lnTo>
                  <a:lnTo>
                    <a:pt x="232" y="196"/>
                  </a:lnTo>
                  <a:lnTo>
                    <a:pt x="208" y="208"/>
                  </a:lnTo>
                  <a:lnTo>
                    <a:pt x="200" y="214"/>
                  </a:lnTo>
                  <a:lnTo>
                    <a:pt x="194" y="224"/>
                  </a:lnTo>
                  <a:lnTo>
                    <a:pt x="196" y="26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Freeform 36"/>
            <p:cNvSpPr/>
            <p:nvPr/>
          </p:nvSpPr>
          <p:spPr bwMode="auto">
            <a:xfrm>
              <a:off x="6807200" y="2041526"/>
              <a:ext cx="933450" cy="879475"/>
            </a:xfrm>
            <a:custGeom>
              <a:avLst/>
              <a:gdLst>
                <a:gd name="T0" fmla="*/ 234 w 588"/>
                <a:gd name="T1" fmla="*/ 550 h 554"/>
                <a:gd name="T2" fmla="*/ 248 w 588"/>
                <a:gd name="T3" fmla="*/ 530 h 554"/>
                <a:gd name="T4" fmla="*/ 264 w 588"/>
                <a:gd name="T5" fmla="*/ 516 h 554"/>
                <a:gd name="T6" fmla="*/ 274 w 588"/>
                <a:gd name="T7" fmla="*/ 480 h 554"/>
                <a:gd name="T8" fmla="*/ 252 w 588"/>
                <a:gd name="T9" fmla="*/ 468 h 554"/>
                <a:gd name="T10" fmla="*/ 252 w 588"/>
                <a:gd name="T11" fmla="*/ 438 h 554"/>
                <a:gd name="T12" fmla="*/ 280 w 588"/>
                <a:gd name="T13" fmla="*/ 404 h 554"/>
                <a:gd name="T14" fmla="*/ 288 w 588"/>
                <a:gd name="T15" fmla="*/ 388 h 554"/>
                <a:gd name="T16" fmla="*/ 290 w 588"/>
                <a:gd name="T17" fmla="*/ 342 h 554"/>
                <a:gd name="T18" fmla="*/ 252 w 588"/>
                <a:gd name="T19" fmla="*/ 300 h 554"/>
                <a:gd name="T20" fmla="*/ 200 w 588"/>
                <a:gd name="T21" fmla="*/ 304 h 554"/>
                <a:gd name="T22" fmla="*/ 174 w 588"/>
                <a:gd name="T23" fmla="*/ 330 h 554"/>
                <a:gd name="T24" fmla="*/ 130 w 588"/>
                <a:gd name="T25" fmla="*/ 390 h 554"/>
                <a:gd name="T26" fmla="*/ 110 w 588"/>
                <a:gd name="T27" fmla="*/ 416 h 554"/>
                <a:gd name="T28" fmla="*/ 36 w 588"/>
                <a:gd name="T29" fmla="*/ 364 h 554"/>
                <a:gd name="T30" fmla="*/ 12 w 588"/>
                <a:gd name="T31" fmla="*/ 358 h 554"/>
                <a:gd name="T32" fmla="*/ 0 w 588"/>
                <a:gd name="T33" fmla="*/ 348 h 554"/>
                <a:gd name="T34" fmla="*/ 4 w 588"/>
                <a:gd name="T35" fmla="*/ 324 h 554"/>
                <a:gd name="T36" fmla="*/ 18 w 588"/>
                <a:gd name="T37" fmla="*/ 320 h 554"/>
                <a:gd name="T38" fmla="*/ 40 w 588"/>
                <a:gd name="T39" fmla="*/ 292 h 554"/>
                <a:gd name="T40" fmla="*/ 34 w 588"/>
                <a:gd name="T41" fmla="*/ 238 h 554"/>
                <a:gd name="T42" fmla="*/ 28 w 588"/>
                <a:gd name="T43" fmla="*/ 228 h 554"/>
                <a:gd name="T44" fmla="*/ 20 w 588"/>
                <a:gd name="T45" fmla="*/ 186 h 554"/>
                <a:gd name="T46" fmla="*/ 26 w 588"/>
                <a:gd name="T47" fmla="*/ 172 h 554"/>
                <a:gd name="T48" fmla="*/ 44 w 588"/>
                <a:gd name="T49" fmla="*/ 190 h 554"/>
                <a:gd name="T50" fmla="*/ 58 w 588"/>
                <a:gd name="T51" fmla="*/ 210 h 554"/>
                <a:gd name="T52" fmla="*/ 80 w 588"/>
                <a:gd name="T53" fmla="*/ 224 h 554"/>
                <a:gd name="T54" fmla="*/ 100 w 588"/>
                <a:gd name="T55" fmla="*/ 222 h 554"/>
                <a:gd name="T56" fmla="*/ 142 w 588"/>
                <a:gd name="T57" fmla="*/ 186 h 554"/>
                <a:gd name="T58" fmla="*/ 216 w 588"/>
                <a:gd name="T59" fmla="*/ 128 h 554"/>
                <a:gd name="T60" fmla="*/ 232 w 588"/>
                <a:gd name="T61" fmla="*/ 104 h 554"/>
                <a:gd name="T62" fmla="*/ 262 w 588"/>
                <a:gd name="T63" fmla="*/ 76 h 554"/>
                <a:gd name="T64" fmla="*/ 292 w 588"/>
                <a:gd name="T65" fmla="*/ 74 h 554"/>
                <a:gd name="T66" fmla="*/ 312 w 588"/>
                <a:gd name="T67" fmla="*/ 84 h 554"/>
                <a:gd name="T68" fmla="*/ 348 w 588"/>
                <a:gd name="T69" fmla="*/ 66 h 554"/>
                <a:gd name="T70" fmla="*/ 348 w 588"/>
                <a:gd name="T71" fmla="*/ 16 h 554"/>
                <a:gd name="T72" fmla="*/ 362 w 588"/>
                <a:gd name="T73" fmla="*/ 2 h 554"/>
                <a:gd name="T74" fmla="*/ 396 w 588"/>
                <a:gd name="T75" fmla="*/ 32 h 554"/>
                <a:gd name="T76" fmla="*/ 418 w 588"/>
                <a:gd name="T77" fmla="*/ 46 h 554"/>
                <a:gd name="T78" fmla="*/ 436 w 588"/>
                <a:gd name="T79" fmla="*/ 44 h 554"/>
                <a:gd name="T80" fmla="*/ 440 w 588"/>
                <a:gd name="T81" fmla="*/ 28 h 554"/>
                <a:gd name="T82" fmla="*/ 458 w 588"/>
                <a:gd name="T83" fmla="*/ 24 h 554"/>
                <a:gd name="T84" fmla="*/ 460 w 588"/>
                <a:gd name="T85" fmla="*/ 62 h 554"/>
                <a:gd name="T86" fmla="*/ 498 w 588"/>
                <a:gd name="T87" fmla="*/ 110 h 554"/>
                <a:gd name="T88" fmla="*/ 516 w 588"/>
                <a:gd name="T89" fmla="*/ 178 h 554"/>
                <a:gd name="T90" fmla="*/ 530 w 588"/>
                <a:gd name="T91" fmla="*/ 196 h 554"/>
                <a:gd name="T92" fmla="*/ 588 w 588"/>
                <a:gd name="T93" fmla="*/ 236 h 554"/>
                <a:gd name="T94" fmla="*/ 580 w 588"/>
                <a:gd name="T95" fmla="*/ 250 h 554"/>
                <a:gd name="T96" fmla="*/ 520 w 588"/>
                <a:gd name="T97" fmla="*/ 292 h 554"/>
                <a:gd name="T98" fmla="*/ 502 w 588"/>
                <a:gd name="T99" fmla="*/ 310 h 554"/>
                <a:gd name="T100" fmla="*/ 472 w 588"/>
                <a:gd name="T101" fmla="*/ 346 h 554"/>
                <a:gd name="T102" fmla="*/ 466 w 588"/>
                <a:gd name="T103" fmla="*/ 374 h 554"/>
                <a:gd name="T104" fmla="*/ 448 w 588"/>
                <a:gd name="T105" fmla="*/ 390 h 554"/>
                <a:gd name="T106" fmla="*/ 412 w 588"/>
                <a:gd name="T107" fmla="*/ 402 h 554"/>
                <a:gd name="T108" fmla="*/ 362 w 588"/>
                <a:gd name="T109" fmla="*/ 424 h 554"/>
                <a:gd name="T110" fmla="*/ 322 w 588"/>
                <a:gd name="T111" fmla="*/ 460 h 554"/>
                <a:gd name="T112" fmla="*/ 304 w 588"/>
                <a:gd name="T113" fmla="*/ 494 h 554"/>
                <a:gd name="T114" fmla="*/ 290 w 588"/>
                <a:gd name="T115" fmla="*/ 542 h 554"/>
                <a:gd name="T116" fmla="*/ 236 w 588"/>
                <a:gd name="T117" fmla="*/ 554 h 55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588" h="554">
                  <a:moveTo>
                    <a:pt x="236" y="554"/>
                  </a:moveTo>
                  <a:lnTo>
                    <a:pt x="236" y="554"/>
                  </a:lnTo>
                  <a:lnTo>
                    <a:pt x="234" y="550"/>
                  </a:lnTo>
                  <a:lnTo>
                    <a:pt x="240" y="536"/>
                  </a:lnTo>
                  <a:lnTo>
                    <a:pt x="248" y="530"/>
                  </a:lnTo>
                  <a:lnTo>
                    <a:pt x="254" y="524"/>
                  </a:lnTo>
                  <a:lnTo>
                    <a:pt x="264" y="516"/>
                  </a:lnTo>
                  <a:lnTo>
                    <a:pt x="274" y="496"/>
                  </a:lnTo>
                  <a:lnTo>
                    <a:pt x="274" y="480"/>
                  </a:lnTo>
                  <a:lnTo>
                    <a:pt x="252" y="468"/>
                  </a:lnTo>
                  <a:lnTo>
                    <a:pt x="250" y="456"/>
                  </a:lnTo>
                  <a:lnTo>
                    <a:pt x="250" y="446"/>
                  </a:lnTo>
                  <a:lnTo>
                    <a:pt x="252" y="438"/>
                  </a:lnTo>
                  <a:lnTo>
                    <a:pt x="256" y="430"/>
                  </a:lnTo>
                  <a:lnTo>
                    <a:pt x="266" y="416"/>
                  </a:lnTo>
                  <a:lnTo>
                    <a:pt x="280" y="404"/>
                  </a:lnTo>
                  <a:lnTo>
                    <a:pt x="284" y="396"/>
                  </a:lnTo>
                  <a:lnTo>
                    <a:pt x="288" y="388"/>
                  </a:lnTo>
                  <a:lnTo>
                    <a:pt x="290" y="370"/>
                  </a:lnTo>
                  <a:lnTo>
                    <a:pt x="290" y="356"/>
                  </a:lnTo>
                  <a:lnTo>
                    <a:pt x="290" y="342"/>
                  </a:lnTo>
                  <a:lnTo>
                    <a:pt x="252" y="300"/>
                  </a:lnTo>
                  <a:lnTo>
                    <a:pt x="234" y="298"/>
                  </a:lnTo>
                  <a:lnTo>
                    <a:pt x="200" y="304"/>
                  </a:lnTo>
                  <a:lnTo>
                    <a:pt x="186" y="316"/>
                  </a:lnTo>
                  <a:lnTo>
                    <a:pt x="174" y="330"/>
                  </a:lnTo>
                  <a:lnTo>
                    <a:pt x="148" y="360"/>
                  </a:lnTo>
                  <a:lnTo>
                    <a:pt x="130" y="390"/>
                  </a:lnTo>
                  <a:lnTo>
                    <a:pt x="120" y="404"/>
                  </a:lnTo>
                  <a:lnTo>
                    <a:pt x="110" y="416"/>
                  </a:lnTo>
                  <a:lnTo>
                    <a:pt x="70" y="390"/>
                  </a:lnTo>
                  <a:lnTo>
                    <a:pt x="52" y="376"/>
                  </a:lnTo>
                  <a:lnTo>
                    <a:pt x="36" y="364"/>
                  </a:lnTo>
                  <a:lnTo>
                    <a:pt x="22" y="362"/>
                  </a:lnTo>
                  <a:lnTo>
                    <a:pt x="12" y="358"/>
                  </a:lnTo>
                  <a:lnTo>
                    <a:pt x="6" y="352"/>
                  </a:lnTo>
                  <a:lnTo>
                    <a:pt x="0" y="348"/>
                  </a:lnTo>
                  <a:lnTo>
                    <a:pt x="0" y="334"/>
                  </a:lnTo>
                  <a:lnTo>
                    <a:pt x="2" y="326"/>
                  </a:lnTo>
                  <a:lnTo>
                    <a:pt x="4" y="324"/>
                  </a:lnTo>
                  <a:lnTo>
                    <a:pt x="6" y="322"/>
                  </a:lnTo>
                  <a:lnTo>
                    <a:pt x="18" y="320"/>
                  </a:lnTo>
                  <a:lnTo>
                    <a:pt x="28" y="306"/>
                  </a:lnTo>
                  <a:lnTo>
                    <a:pt x="40" y="292"/>
                  </a:lnTo>
                  <a:lnTo>
                    <a:pt x="38" y="240"/>
                  </a:lnTo>
                  <a:lnTo>
                    <a:pt x="34" y="238"/>
                  </a:lnTo>
                  <a:lnTo>
                    <a:pt x="28" y="228"/>
                  </a:lnTo>
                  <a:lnTo>
                    <a:pt x="20" y="206"/>
                  </a:lnTo>
                  <a:lnTo>
                    <a:pt x="20" y="186"/>
                  </a:lnTo>
                  <a:lnTo>
                    <a:pt x="22" y="178"/>
                  </a:lnTo>
                  <a:lnTo>
                    <a:pt x="26" y="172"/>
                  </a:lnTo>
                  <a:lnTo>
                    <a:pt x="34" y="176"/>
                  </a:lnTo>
                  <a:lnTo>
                    <a:pt x="40" y="180"/>
                  </a:lnTo>
                  <a:lnTo>
                    <a:pt x="44" y="190"/>
                  </a:lnTo>
                  <a:lnTo>
                    <a:pt x="48" y="202"/>
                  </a:lnTo>
                  <a:lnTo>
                    <a:pt x="58" y="210"/>
                  </a:lnTo>
                  <a:lnTo>
                    <a:pt x="68" y="218"/>
                  </a:lnTo>
                  <a:lnTo>
                    <a:pt x="74" y="222"/>
                  </a:lnTo>
                  <a:lnTo>
                    <a:pt x="80" y="224"/>
                  </a:lnTo>
                  <a:lnTo>
                    <a:pt x="88" y="224"/>
                  </a:lnTo>
                  <a:lnTo>
                    <a:pt x="100" y="222"/>
                  </a:lnTo>
                  <a:lnTo>
                    <a:pt x="118" y="204"/>
                  </a:lnTo>
                  <a:lnTo>
                    <a:pt x="142" y="186"/>
                  </a:lnTo>
                  <a:lnTo>
                    <a:pt x="168" y="166"/>
                  </a:lnTo>
                  <a:lnTo>
                    <a:pt x="192" y="146"/>
                  </a:lnTo>
                  <a:lnTo>
                    <a:pt x="216" y="128"/>
                  </a:lnTo>
                  <a:lnTo>
                    <a:pt x="226" y="116"/>
                  </a:lnTo>
                  <a:lnTo>
                    <a:pt x="232" y="104"/>
                  </a:lnTo>
                  <a:lnTo>
                    <a:pt x="244" y="82"/>
                  </a:lnTo>
                  <a:lnTo>
                    <a:pt x="262" y="76"/>
                  </a:lnTo>
                  <a:lnTo>
                    <a:pt x="278" y="72"/>
                  </a:lnTo>
                  <a:lnTo>
                    <a:pt x="284" y="72"/>
                  </a:lnTo>
                  <a:lnTo>
                    <a:pt x="292" y="74"/>
                  </a:lnTo>
                  <a:lnTo>
                    <a:pt x="302" y="78"/>
                  </a:lnTo>
                  <a:lnTo>
                    <a:pt x="312" y="84"/>
                  </a:lnTo>
                  <a:lnTo>
                    <a:pt x="332" y="84"/>
                  </a:lnTo>
                  <a:lnTo>
                    <a:pt x="348" y="66"/>
                  </a:lnTo>
                  <a:lnTo>
                    <a:pt x="348" y="16"/>
                  </a:lnTo>
                  <a:lnTo>
                    <a:pt x="354" y="0"/>
                  </a:lnTo>
                  <a:lnTo>
                    <a:pt x="362" y="2"/>
                  </a:lnTo>
                  <a:lnTo>
                    <a:pt x="374" y="8"/>
                  </a:lnTo>
                  <a:lnTo>
                    <a:pt x="384" y="18"/>
                  </a:lnTo>
                  <a:lnTo>
                    <a:pt x="396" y="32"/>
                  </a:lnTo>
                  <a:lnTo>
                    <a:pt x="408" y="42"/>
                  </a:lnTo>
                  <a:lnTo>
                    <a:pt x="418" y="46"/>
                  </a:lnTo>
                  <a:lnTo>
                    <a:pt x="432" y="48"/>
                  </a:lnTo>
                  <a:lnTo>
                    <a:pt x="436" y="44"/>
                  </a:lnTo>
                  <a:lnTo>
                    <a:pt x="438" y="36"/>
                  </a:lnTo>
                  <a:lnTo>
                    <a:pt x="440" y="28"/>
                  </a:lnTo>
                  <a:lnTo>
                    <a:pt x="450" y="16"/>
                  </a:lnTo>
                  <a:lnTo>
                    <a:pt x="458" y="24"/>
                  </a:lnTo>
                  <a:lnTo>
                    <a:pt x="460" y="62"/>
                  </a:lnTo>
                  <a:lnTo>
                    <a:pt x="472" y="76"/>
                  </a:lnTo>
                  <a:lnTo>
                    <a:pt x="484" y="92"/>
                  </a:lnTo>
                  <a:lnTo>
                    <a:pt x="498" y="110"/>
                  </a:lnTo>
                  <a:lnTo>
                    <a:pt x="516" y="128"/>
                  </a:lnTo>
                  <a:lnTo>
                    <a:pt x="516" y="178"/>
                  </a:lnTo>
                  <a:lnTo>
                    <a:pt x="530" y="196"/>
                  </a:lnTo>
                  <a:lnTo>
                    <a:pt x="564" y="220"/>
                  </a:lnTo>
                  <a:lnTo>
                    <a:pt x="588" y="236"/>
                  </a:lnTo>
                  <a:lnTo>
                    <a:pt x="586" y="242"/>
                  </a:lnTo>
                  <a:lnTo>
                    <a:pt x="580" y="250"/>
                  </a:lnTo>
                  <a:lnTo>
                    <a:pt x="558" y="266"/>
                  </a:lnTo>
                  <a:lnTo>
                    <a:pt x="534" y="282"/>
                  </a:lnTo>
                  <a:lnTo>
                    <a:pt x="520" y="292"/>
                  </a:lnTo>
                  <a:lnTo>
                    <a:pt x="502" y="310"/>
                  </a:lnTo>
                  <a:lnTo>
                    <a:pt x="486" y="328"/>
                  </a:lnTo>
                  <a:lnTo>
                    <a:pt x="472" y="346"/>
                  </a:lnTo>
                  <a:lnTo>
                    <a:pt x="470" y="354"/>
                  </a:lnTo>
                  <a:lnTo>
                    <a:pt x="468" y="364"/>
                  </a:lnTo>
                  <a:lnTo>
                    <a:pt x="466" y="374"/>
                  </a:lnTo>
                  <a:lnTo>
                    <a:pt x="462" y="384"/>
                  </a:lnTo>
                  <a:lnTo>
                    <a:pt x="448" y="390"/>
                  </a:lnTo>
                  <a:lnTo>
                    <a:pt x="432" y="398"/>
                  </a:lnTo>
                  <a:lnTo>
                    <a:pt x="412" y="402"/>
                  </a:lnTo>
                  <a:lnTo>
                    <a:pt x="394" y="408"/>
                  </a:lnTo>
                  <a:lnTo>
                    <a:pt x="378" y="416"/>
                  </a:lnTo>
                  <a:lnTo>
                    <a:pt x="362" y="424"/>
                  </a:lnTo>
                  <a:lnTo>
                    <a:pt x="348" y="434"/>
                  </a:lnTo>
                  <a:lnTo>
                    <a:pt x="336" y="446"/>
                  </a:lnTo>
                  <a:lnTo>
                    <a:pt x="322" y="460"/>
                  </a:lnTo>
                  <a:lnTo>
                    <a:pt x="310" y="476"/>
                  </a:lnTo>
                  <a:lnTo>
                    <a:pt x="304" y="494"/>
                  </a:lnTo>
                  <a:lnTo>
                    <a:pt x="296" y="518"/>
                  </a:lnTo>
                  <a:lnTo>
                    <a:pt x="290" y="542"/>
                  </a:lnTo>
                  <a:lnTo>
                    <a:pt x="260" y="550"/>
                  </a:lnTo>
                  <a:lnTo>
                    <a:pt x="236" y="55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Freeform 37"/>
            <p:cNvSpPr/>
            <p:nvPr/>
          </p:nvSpPr>
          <p:spPr bwMode="auto">
            <a:xfrm>
              <a:off x="7004050" y="1552576"/>
              <a:ext cx="1330325" cy="844550"/>
            </a:xfrm>
            <a:custGeom>
              <a:avLst/>
              <a:gdLst>
                <a:gd name="T0" fmla="*/ 410 w 838"/>
                <a:gd name="T1" fmla="*/ 492 h 532"/>
                <a:gd name="T2" fmla="*/ 402 w 838"/>
                <a:gd name="T3" fmla="*/ 438 h 532"/>
                <a:gd name="T4" fmla="*/ 376 w 838"/>
                <a:gd name="T5" fmla="*/ 398 h 532"/>
                <a:gd name="T6" fmla="*/ 346 w 838"/>
                <a:gd name="T7" fmla="*/ 366 h 532"/>
                <a:gd name="T8" fmla="*/ 324 w 838"/>
                <a:gd name="T9" fmla="*/ 314 h 532"/>
                <a:gd name="T10" fmla="*/ 300 w 838"/>
                <a:gd name="T11" fmla="*/ 346 h 532"/>
                <a:gd name="T12" fmla="*/ 258 w 838"/>
                <a:gd name="T13" fmla="*/ 308 h 532"/>
                <a:gd name="T14" fmla="*/ 206 w 838"/>
                <a:gd name="T15" fmla="*/ 288 h 532"/>
                <a:gd name="T16" fmla="*/ 186 w 838"/>
                <a:gd name="T17" fmla="*/ 240 h 532"/>
                <a:gd name="T18" fmla="*/ 152 w 838"/>
                <a:gd name="T19" fmla="*/ 174 h 532"/>
                <a:gd name="T20" fmla="*/ 112 w 838"/>
                <a:gd name="T21" fmla="*/ 200 h 532"/>
                <a:gd name="T22" fmla="*/ 80 w 838"/>
                <a:gd name="T23" fmla="*/ 200 h 532"/>
                <a:gd name="T24" fmla="*/ 60 w 838"/>
                <a:gd name="T25" fmla="*/ 152 h 532"/>
                <a:gd name="T26" fmla="*/ 36 w 838"/>
                <a:gd name="T27" fmla="*/ 88 h 532"/>
                <a:gd name="T28" fmla="*/ 0 w 838"/>
                <a:gd name="T29" fmla="*/ 58 h 532"/>
                <a:gd name="T30" fmla="*/ 14 w 838"/>
                <a:gd name="T31" fmla="*/ 30 h 532"/>
                <a:gd name="T32" fmla="*/ 68 w 838"/>
                <a:gd name="T33" fmla="*/ 60 h 532"/>
                <a:gd name="T34" fmla="*/ 108 w 838"/>
                <a:gd name="T35" fmla="*/ 32 h 532"/>
                <a:gd name="T36" fmla="*/ 138 w 838"/>
                <a:gd name="T37" fmla="*/ 0 h 532"/>
                <a:gd name="T38" fmla="*/ 166 w 838"/>
                <a:gd name="T39" fmla="*/ 22 h 532"/>
                <a:gd name="T40" fmla="*/ 198 w 838"/>
                <a:gd name="T41" fmla="*/ 68 h 532"/>
                <a:gd name="T42" fmla="*/ 294 w 838"/>
                <a:gd name="T43" fmla="*/ 66 h 532"/>
                <a:gd name="T44" fmla="*/ 350 w 838"/>
                <a:gd name="T45" fmla="*/ 30 h 532"/>
                <a:gd name="T46" fmla="*/ 358 w 838"/>
                <a:gd name="T47" fmla="*/ 80 h 532"/>
                <a:gd name="T48" fmla="*/ 398 w 838"/>
                <a:gd name="T49" fmla="*/ 78 h 532"/>
                <a:gd name="T50" fmla="*/ 422 w 838"/>
                <a:gd name="T51" fmla="*/ 76 h 532"/>
                <a:gd name="T52" fmla="*/ 470 w 838"/>
                <a:gd name="T53" fmla="*/ 110 h 532"/>
                <a:gd name="T54" fmla="*/ 518 w 838"/>
                <a:gd name="T55" fmla="*/ 166 h 532"/>
                <a:gd name="T56" fmla="*/ 546 w 838"/>
                <a:gd name="T57" fmla="*/ 134 h 532"/>
                <a:gd name="T58" fmla="*/ 572 w 838"/>
                <a:gd name="T59" fmla="*/ 140 h 532"/>
                <a:gd name="T60" fmla="*/ 606 w 838"/>
                <a:gd name="T61" fmla="*/ 184 h 532"/>
                <a:gd name="T62" fmla="*/ 664 w 838"/>
                <a:gd name="T63" fmla="*/ 204 h 532"/>
                <a:gd name="T64" fmla="*/ 684 w 838"/>
                <a:gd name="T65" fmla="*/ 186 h 532"/>
                <a:gd name="T66" fmla="*/ 684 w 838"/>
                <a:gd name="T67" fmla="*/ 168 h 532"/>
                <a:gd name="T68" fmla="*/ 724 w 838"/>
                <a:gd name="T69" fmla="*/ 146 h 532"/>
                <a:gd name="T70" fmla="*/ 742 w 838"/>
                <a:gd name="T71" fmla="*/ 132 h 532"/>
                <a:gd name="T72" fmla="*/ 756 w 838"/>
                <a:gd name="T73" fmla="*/ 154 h 532"/>
                <a:gd name="T74" fmla="*/ 806 w 838"/>
                <a:gd name="T75" fmla="*/ 188 h 532"/>
                <a:gd name="T76" fmla="*/ 838 w 838"/>
                <a:gd name="T77" fmla="*/ 228 h 532"/>
                <a:gd name="T78" fmla="*/ 818 w 838"/>
                <a:gd name="T79" fmla="*/ 272 h 532"/>
                <a:gd name="T80" fmla="*/ 802 w 838"/>
                <a:gd name="T81" fmla="*/ 308 h 532"/>
                <a:gd name="T82" fmla="*/ 778 w 838"/>
                <a:gd name="T83" fmla="*/ 300 h 532"/>
                <a:gd name="T84" fmla="*/ 770 w 838"/>
                <a:gd name="T85" fmla="*/ 258 h 532"/>
                <a:gd name="T86" fmla="*/ 744 w 838"/>
                <a:gd name="T87" fmla="*/ 242 h 532"/>
                <a:gd name="T88" fmla="*/ 716 w 838"/>
                <a:gd name="T89" fmla="*/ 282 h 532"/>
                <a:gd name="T90" fmla="*/ 686 w 838"/>
                <a:gd name="T91" fmla="*/ 346 h 532"/>
                <a:gd name="T92" fmla="*/ 632 w 838"/>
                <a:gd name="T93" fmla="*/ 368 h 532"/>
                <a:gd name="T94" fmla="*/ 618 w 838"/>
                <a:gd name="T95" fmla="*/ 410 h 532"/>
                <a:gd name="T96" fmla="*/ 638 w 838"/>
                <a:gd name="T97" fmla="*/ 444 h 532"/>
                <a:gd name="T98" fmla="*/ 588 w 838"/>
                <a:gd name="T99" fmla="*/ 456 h 532"/>
                <a:gd name="T100" fmla="*/ 540 w 838"/>
                <a:gd name="T101" fmla="*/ 438 h 532"/>
                <a:gd name="T102" fmla="*/ 502 w 838"/>
                <a:gd name="T103" fmla="*/ 456 h 532"/>
                <a:gd name="T104" fmla="*/ 476 w 838"/>
                <a:gd name="T105" fmla="*/ 530 h 53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38" h="532">
                  <a:moveTo>
                    <a:pt x="464" y="532"/>
                  </a:moveTo>
                  <a:lnTo>
                    <a:pt x="464" y="532"/>
                  </a:lnTo>
                  <a:lnTo>
                    <a:pt x="452" y="520"/>
                  </a:lnTo>
                  <a:lnTo>
                    <a:pt x="436" y="508"/>
                  </a:lnTo>
                  <a:lnTo>
                    <a:pt x="410" y="492"/>
                  </a:lnTo>
                  <a:lnTo>
                    <a:pt x="402" y="482"/>
                  </a:lnTo>
                  <a:lnTo>
                    <a:pt x="404" y="450"/>
                  </a:lnTo>
                  <a:lnTo>
                    <a:pt x="402" y="438"/>
                  </a:lnTo>
                  <a:lnTo>
                    <a:pt x="398" y="426"/>
                  </a:lnTo>
                  <a:lnTo>
                    <a:pt x="388" y="416"/>
                  </a:lnTo>
                  <a:lnTo>
                    <a:pt x="382" y="410"/>
                  </a:lnTo>
                  <a:lnTo>
                    <a:pt x="376" y="398"/>
                  </a:lnTo>
                  <a:lnTo>
                    <a:pt x="348" y="368"/>
                  </a:lnTo>
                  <a:lnTo>
                    <a:pt x="346" y="366"/>
                  </a:lnTo>
                  <a:lnTo>
                    <a:pt x="344" y="326"/>
                  </a:lnTo>
                  <a:lnTo>
                    <a:pt x="336" y="318"/>
                  </a:lnTo>
                  <a:lnTo>
                    <a:pt x="330" y="314"/>
                  </a:lnTo>
                  <a:lnTo>
                    <a:pt x="324" y="314"/>
                  </a:lnTo>
                  <a:lnTo>
                    <a:pt x="318" y="314"/>
                  </a:lnTo>
                  <a:lnTo>
                    <a:pt x="312" y="322"/>
                  </a:lnTo>
                  <a:lnTo>
                    <a:pt x="308" y="328"/>
                  </a:lnTo>
                  <a:lnTo>
                    <a:pt x="300" y="346"/>
                  </a:lnTo>
                  <a:lnTo>
                    <a:pt x="296" y="346"/>
                  </a:lnTo>
                  <a:lnTo>
                    <a:pt x="270" y="320"/>
                  </a:lnTo>
                  <a:lnTo>
                    <a:pt x="258" y="308"/>
                  </a:lnTo>
                  <a:lnTo>
                    <a:pt x="246" y="300"/>
                  </a:lnTo>
                  <a:lnTo>
                    <a:pt x="228" y="296"/>
                  </a:lnTo>
                  <a:lnTo>
                    <a:pt x="216" y="292"/>
                  </a:lnTo>
                  <a:lnTo>
                    <a:pt x="206" y="288"/>
                  </a:lnTo>
                  <a:lnTo>
                    <a:pt x="200" y="280"/>
                  </a:lnTo>
                  <a:lnTo>
                    <a:pt x="194" y="274"/>
                  </a:lnTo>
                  <a:lnTo>
                    <a:pt x="192" y="264"/>
                  </a:lnTo>
                  <a:lnTo>
                    <a:pt x="186" y="240"/>
                  </a:lnTo>
                  <a:lnTo>
                    <a:pt x="180" y="224"/>
                  </a:lnTo>
                  <a:lnTo>
                    <a:pt x="170" y="210"/>
                  </a:lnTo>
                  <a:lnTo>
                    <a:pt x="156" y="190"/>
                  </a:lnTo>
                  <a:lnTo>
                    <a:pt x="152" y="174"/>
                  </a:lnTo>
                  <a:lnTo>
                    <a:pt x="144" y="172"/>
                  </a:lnTo>
                  <a:lnTo>
                    <a:pt x="112" y="200"/>
                  </a:lnTo>
                  <a:lnTo>
                    <a:pt x="98" y="226"/>
                  </a:lnTo>
                  <a:lnTo>
                    <a:pt x="90" y="220"/>
                  </a:lnTo>
                  <a:lnTo>
                    <a:pt x="86" y="214"/>
                  </a:lnTo>
                  <a:lnTo>
                    <a:pt x="80" y="200"/>
                  </a:lnTo>
                  <a:lnTo>
                    <a:pt x="76" y="186"/>
                  </a:lnTo>
                  <a:lnTo>
                    <a:pt x="74" y="182"/>
                  </a:lnTo>
                  <a:lnTo>
                    <a:pt x="72" y="178"/>
                  </a:lnTo>
                  <a:lnTo>
                    <a:pt x="60" y="152"/>
                  </a:lnTo>
                  <a:lnTo>
                    <a:pt x="60" y="116"/>
                  </a:lnTo>
                  <a:lnTo>
                    <a:pt x="48" y="100"/>
                  </a:lnTo>
                  <a:lnTo>
                    <a:pt x="36" y="88"/>
                  </a:lnTo>
                  <a:lnTo>
                    <a:pt x="12" y="68"/>
                  </a:lnTo>
                  <a:lnTo>
                    <a:pt x="6" y="66"/>
                  </a:lnTo>
                  <a:lnTo>
                    <a:pt x="2" y="64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4" y="38"/>
                  </a:lnTo>
                  <a:lnTo>
                    <a:pt x="8" y="32"/>
                  </a:lnTo>
                  <a:lnTo>
                    <a:pt x="14" y="30"/>
                  </a:lnTo>
                  <a:lnTo>
                    <a:pt x="28" y="40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88" y="52"/>
                  </a:lnTo>
                  <a:lnTo>
                    <a:pt x="98" y="42"/>
                  </a:lnTo>
                  <a:lnTo>
                    <a:pt x="108" y="32"/>
                  </a:lnTo>
                  <a:lnTo>
                    <a:pt x="118" y="24"/>
                  </a:lnTo>
                  <a:lnTo>
                    <a:pt x="128" y="8"/>
                  </a:lnTo>
                  <a:lnTo>
                    <a:pt x="134" y="4"/>
                  </a:lnTo>
                  <a:lnTo>
                    <a:pt x="138" y="0"/>
                  </a:lnTo>
                  <a:lnTo>
                    <a:pt x="144" y="0"/>
                  </a:lnTo>
                  <a:lnTo>
                    <a:pt x="152" y="4"/>
                  </a:lnTo>
                  <a:lnTo>
                    <a:pt x="158" y="10"/>
                  </a:lnTo>
                  <a:lnTo>
                    <a:pt x="166" y="22"/>
                  </a:lnTo>
                  <a:lnTo>
                    <a:pt x="168" y="32"/>
                  </a:lnTo>
                  <a:lnTo>
                    <a:pt x="172" y="42"/>
                  </a:lnTo>
                  <a:lnTo>
                    <a:pt x="180" y="52"/>
                  </a:lnTo>
                  <a:lnTo>
                    <a:pt x="188" y="60"/>
                  </a:lnTo>
                  <a:lnTo>
                    <a:pt x="198" y="68"/>
                  </a:lnTo>
                  <a:lnTo>
                    <a:pt x="210" y="74"/>
                  </a:lnTo>
                  <a:lnTo>
                    <a:pt x="224" y="78"/>
                  </a:lnTo>
                  <a:lnTo>
                    <a:pt x="238" y="82"/>
                  </a:lnTo>
                  <a:lnTo>
                    <a:pt x="294" y="66"/>
                  </a:lnTo>
                  <a:lnTo>
                    <a:pt x="340" y="26"/>
                  </a:lnTo>
                  <a:lnTo>
                    <a:pt x="350" y="30"/>
                  </a:lnTo>
                  <a:lnTo>
                    <a:pt x="348" y="46"/>
                  </a:lnTo>
                  <a:lnTo>
                    <a:pt x="348" y="54"/>
                  </a:lnTo>
                  <a:lnTo>
                    <a:pt x="348" y="64"/>
                  </a:lnTo>
                  <a:lnTo>
                    <a:pt x="352" y="72"/>
                  </a:lnTo>
                  <a:lnTo>
                    <a:pt x="358" y="80"/>
                  </a:lnTo>
                  <a:lnTo>
                    <a:pt x="366" y="84"/>
                  </a:lnTo>
                  <a:lnTo>
                    <a:pt x="380" y="86"/>
                  </a:lnTo>
                  <a:lnTo>
                    <a:pt x="388" y="82"/>
                  </a:lnTo>
                  <a:lnTo>
                    <a:pt x="398" y="78"/>
                  </a:lnTo>
                  <a:lnTo>
                    <a:pt x="404" y="74"/>
                  </a:lnTo>
                  <a:lnTo>
                    <a:pt x="410" y="72"/>
                  </a:lnTo>
                  <a:lnTo>
                    <a:pt x="416" y="74"/>
                  </a:lnTo>
                  <a:lnTo>
                    <a:pt x="422" y="76"/>
                  </a:lnTo>
                  <a:lnTo>
                    <a:pt x="434" y="88"/>
                  </a:lnTo>
                  <a:lnTo>
                    <a:pt x="446" y="102"/>
                  </a:lnTo>
                  <a:lnTo>
                    <a:pt x="470" y="110"/>
                  </a:lnTo>
                  <a:lnTo>
                    <a:pt x="478" y="122"/>
                  </a:lnTo>
                  <a:lnTo>
                    <a:pt x="488" y="136"/>
                  </a:lnTo>
                  <a:lnTo>
                    <a:pt x="500" y="152"/>
                  </a:lnTo>
                  <a:lnTo>
                    <a:pt x="518" y="166"/>
                  </a:lnTo>
                  <a:lnTo>
                    <a:pt x="526" y="166"/>
                  </a:lnTo>
                  <a:lnTo>
                    <a:pt x="536" y="156"/>
                  </a:lnTo>
                  <a:lnTo>
                    <a:pt x="542" y="144"/>
                  </a:lnTo>
                  <a:lnTo>
                    <a:pt x="546" y="134"/>
                  </a:lnTo>
                  <a:lnTo>
                    <a:pt x="550" y="122"/>
                  </a:lnTo>
                  <a:lnTo>
                    <a:pt x="568" y="128"/>
                  </a:lnTo>
                  <a:lnTo>
                    <a:pt x="572" y="140"/>
                  </a:lnTo>
                  <a:lnTo>
                    <a:pt x="580" y="154"/>
                  </a:lnTo>
                  <a:lnTo>
                    <a:pt x="592" y="168"/>
                  </a:lnTo>
                  <a:lnTo>
                    <a:pt x="606" y="180"/>
                  </a:lnTo>
                  <a:lnTo>
                    <a:pt x="606" y="184"/>
                  </a:lnTo>
                  <a:lnTo>
                    <a:pt x="632" y="206"/>
                  </a:lnTo>
                  <a:lnTo>
                    <a:pt x="664" y="204"/>
                  </a:lnTo>
                  <a:lnTo>
                    <a:pt x="670" y="196"/>
                  </a:lnTo>
                  <a:lnTo>
                    <a:pt x="678" y="190"/>
                  </a:lnTo>
                  <a:lnTo>
                    <a:pt x="680" y="188"/>
                  </a:lnTo>
                  <a:lnTo>
                    <a:pt x="684" y="186"/>
                  </a:lnTo>
                  <a:lnTo>
                    <a:pt x="690" y="180"/>
                  </a:lnTo>
                  <a:lnTo>
                    <a:pt x="690" y="172"/>
                  </a:lnTo>
                  <a:lnTo>
                    <a:pt x="684" y="168"/>
                  </a:lnTo>
                  <a:lnTo>
                    <a:pt x="684" y="164"/>
                  </a:lnTo>
                  <a:lnTo>
                    <a:pt x="688" y="160"/>
                  </a:lnTo>
                  <a:lnTo>
                    <a:pt x="700" y="154"/>
                  </a:lnTo>
                  <a:lnTo>
                    <a:pt x="724" y="146"/>
                  </a:lnTo>
                  <a:lnTo>
                    <a:pt x="730" y="142"/>
                  </a:lnTo>
                  <a:lnTo>
                    <a:pt x="734" y="140"/>
                  </a:lnTo>
                  <a:lnTo>
                    <a:pt x="742" y="132"/>
                  </a:lnTo>
                  <a:lnTo>
                    <a:pt x="744" y="134"/>
                  </a:lnTo>
                  <a:lnTo>
                    <a:pt x="746" y="136"/>
                  </a:lnTo>
                  <a:lnTo>
                    <a:pt x="750" y="144"/>
                  </a:lnTo>
                  <a:lnTo>
                    <a:pt x="756" y="154"/>
                  </a:lnTo>
                  <a:lnTo>
                    <a:pt x="762" y="158"/>
                  </a:lnTo>
                  <a:lnTo>
                    <a:pt x="770" y="162"/>
                  </a:lnTo>
                  <a:lnTo>
                    <a:pt x="806" y="188"/>
                  </a:lnTo>
                  <a:lnTo>
                    <a:pt x="838" y="194"/>
                  </a:lnTo>
                  <a:lnTo>
                    <a:pt x="838" y="204"/>
                  </a:lnTo>
                  <a:lnTo>
                    <a:pt x="838" y="220"/>
                  </a:lnTo>
                  <a:lnTo>
                    <a:pt x="838" y="228"/>
                  </a:lnTo>
                  <a:lnTo>
                    <a:pt x="836" y="236"/>
                  </a:lnTo>
                  <a:lnTo>
                    <a:pt x="834" y="242"/>
                  </a:lnTo>
                  <a:lnTo>
                    <a:pt x="828" y="246"/>
                  </a:lnTo>
                  <a:lnTo>
                    <a:pt x="818" y="272"/>
                  </a:lnTo>
                  <a:lnTo>
                    <a:pt x="812" y="306"/>
                  </a:lnTo>
                  <a:lnTo>
                    <a:pt x="802" y="308"/>
                  </a:lnTo>
                  <a:lnTo>
                    <a:pt x="800" y="302"/>
                  </a:lnTo>
                  <a:lnTo>
                    <a:pt x="796" y="300"/>
                  </a:lnTo>
                  <a:lnTo>
                    <a:pt x="792" y="298"/>
                  </a:lnTo>
                  <a:lnTo>
                    <a:pt x="788" y="298"/>
                  </a:lnTo>
                  <a:lnTo>
                    <a:pt x="778" y="300"/>
                  </a:lnTo>
                  <a:lnTo>
                    <a:pt x="774" y="302"/>
                  </a:lnTo>
                  <a:lnTo>
                    <a:pt x="770" y="300"/>
                  </a:lnTo>
                  <a:lnTo>
                    <a:pt x="770" y="258"/>
                  </a:lnTo>
                  <a:lnTo>
                    <a:pt x="762" y="248"/>
                  </a:lnTo>
                  <a:lnTo>
                    <a:pt x="756" y="244"/>
                  </a:lnTo>
                  <a:lnTo>
                    <a:pt x="750" y="242"/>
                  </a:lnTo>
                  <a:lnTo>
                    <a:pt x="744" y="242"/>
                  </a:lnTo>
                  <a:lnTo>
                    <a:pt x="738" y="244"/>
                  </a:lnTo>
                  <a:lnTo>
                    <a:pt x="732" y="250"/>
                  </a:lnTo>
                  <a:lnTo>
                    <a:pt x="722" y="264"/>
                  </a:lnTo>
                  <a:lnTo>
                    <a:pt x="716" y="282"/>
                  </a:lnTo>
                  <a:lnTo>
                    <a:pt x="708" y="302"/>
                  </a:lnTo>
                  <a:lnTo>
                    <a:pt x="698" y="320"/>
                  </a:lnTo>
                  <a:lnTo>
                    <a:pt x="690" y="340"/>
                  </a:lnTo>
                  <a:lnTo>
                    <a:pt x="686" y="346"/>
                  </a:lnTo>
                  <a:lnTo>
                    <a:pt x="680" y="354"/>
                  </a:lnTo>
                  <a:lnTo>
                    <a:pt x="666" y="362"/>
                  </a:lnTo>
                  <a:lnTo>
                    <a:pt x="652" y="366"/>
                  </a:lnTo>
                  <a:lnTo>
                    <a:pt x="632" y="368"/>
                  </a:lnTo>
                  <a:lnTo>
                    <a:pt x="624" y="372"/>
                  </a:lnTo>
                  <a:lnTo>
                    <a:pt x="622" y="374"/>
                  </a:lnTo>
                  <a:lnTo>
                    <a:pt x="620" y="378"/>
                  </a:lnTo>
                  <a:lnTo>
                    <a:pt x="618" y="390"/>
                  </a:lnTo>
                  <a:lnTo>
                    <a:pt x="618" y="410"/>
                  </a:lnTo>
                  <a:lnTo>
                    <a:pt x="644" y="432"/>
                  </a:lnTo>
                  <a:lnTo>
                    <a:pt x="642" y="438"/>
                  </a:lnTo>
                  <a:lnTo>
                    <a:pt x="638" y="444"/>
                  </a:lnTo>
                  <a:lnTo>
                    <a:pt x="628" y="454"/>
                  </a:lnTo>
                  <a:lnTo>
                    <a:pt x="620" y="456"/>
                  </a:lnTo>
                  <a:lnTo>
                    <a:pt x="610" y="456"/>
                  </a:lnTo>
                  <a:lnTo>
                    <a:pt x="588" y="456"/>
                  </a:lnTo>
                  <a:lnTo>
                    <a:pt x="570" y="452"/>
                  </a:lnTo>
                  <a:lnTo>
                    <a:pt x="556" y="448"/>
                  </a:lnTo>
                  <a:lnTo>
                    <a:pt x="548" y="442"/>
                  </a:lnTo>
                  <a:lnTo>
                    <a:pt x="540" y="438"/>
                  </a:lnTo>
                  <a:lnTo>
                    <a:pt x="532" y="436"/>
                  </a:lnTo>
                  <a:lnTo>
                    <a:pt x="526" y="438"/>
                  </a:lnTo>
                  <a:lnTo>
                    <a:pt x="520" y="440"/>
                  </a:lnTo>
                  <a:lnTo>
                    <a:pt x="514" y="446"/>
                  </a:lnTo>
                  <a:lnTo>
                    <a:pt x="502" y="456"/>
                  </a:lnTo>
                  <a:lnTo>
                    <a:pt x="480" y="520"/>
                  </a:lnTo>
                  <a:lnTo>
                    <a:pt x="476" y="530"/>
                  </a:lnTo>
                  <a:lnTo>
                    <a:pt x="464" y="53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38"/>
            <p:cNvSpPr/>
            <p:nvPr/>
          </p:nvSpPr>
          <p:spPr bwMode="auto">
            <a:xfrm>
              <a:off x="6727825" y="285751"/>
              <a:ext cx="1768475" cy="1581150"/>
            </a:xfrm>
            <a:custGeom>
              <a:avLst/>
              <a:gdLst>
                <a:gd name="T0" fmla="*/ 750 w 1114"/>
                <a:gd name="T1" fmla="*/ 920 h 996"/>
                <a:gd name="T2" fmla="*/ 698 w 1114"/>
                <a:gd name="T3" fmla="*/ 952 h 996"/>
                <a:gd name="T4" fmla="*/ 656 w 1114"/>
                <a:gd name="T5" fmla="*/ 908 h 996"/>
                <a:gd name="T6" fmla="*/ 614 w 1114"/>
                <a:gd name="T7" fmla="*/ 872 h 996"/>
                <a:gd name="T8" fmla="*/ 568 w 1114"/>
                <a:gd name="T9" fmla="*/ 866 h 996"/>
                <a:gd name="T10" fmla="*/ 534 w 1114"/>
                <a:gd name="T11" fmla="*/ 824 h 996"/>
                <a:gd name="T12" fmla="*/ 488 w 1114"/>
                <a:gd name="T13" fmla="*/ 834 h 996"/>
                <a:gd name="T14" fmla="*/ 442 w 1114"/>
                <a:gd name="T15" fmla="*/ 860 h 996"/>
                <a:gd name="T16" fmla="*/ 360 w 1114"/>
                <a:gd name="T17" fmla="*/ 840 h 996"/>
                <a:gd name="T18" fmla="*/ 320 w 1114"/>
                <a:gd name="T19" fmla="*/ 790 h 996"/>
                <a:gd name="T20" fmla="*/ 288 w 1114"/>
                <a:gd name="T21" fmla="*/ 776 h 996"/>
                <a:gd name="T22" fmla="*/ 324 w 1114"/>
                <a:gd name="T23" fmla="*/ 756 h 996"/>
                <a:gd name="T24" fmla="*/ 288 w 1114"/>
                <a:gd name="T25" fmla="*/ 712 h 996"/>
                <a:gd name="T26" fmla="*/ 244 w 1114"/>
                <a:gd name="T27" fmla="*/ 716 h 996"/>
                <a:gd name="T28" fmla="*/ 220 w 1114"/>
                <a:gd name="T29" fmla="*/ 662 h 996"/>
                <a:gd name="T30" fmla="*/ 268 w 1114"/>
                <a:gd name="T31" fmla="*/ 592 h 996"/>
                <a:gd name="T32" fmla="*/ 304 w 1114"/>
                <a:gd name="T33" fmla="*/ 516 h 996"/>
                <a:gd name="T34" fmla="*/ 314 w 1114"/>
                <a:gd name="T35" fmla="*/ 550 h 996"/>
                <a:gd name="T36" fmla="*/ 358 w 1114"/>
                <a:gd name="T37" fmla="*/ 568 h 996"/>
                <a:gd name="T38" fmla="*/ 358 w 1114"/>
                <a:gd name="T39" fmla="*/ 484 h 996"/>
                <a:gd name="T40" fmla="*/ 360 w 1114"/>
                <a:gd name="T41" fmla="*/ 428 h 996"/>
                <a:gd name="T42" fmla="*/ 338 w 1114"/>
                <a:gd name="T43" fmla="*/ 348 h 996"/>
                <a:gd name="T44" fmla="*/ 362 w 1114"/>
                <a:gd name="T45" fmla="*/ 252 h 996"/>
                <a:gd name="T46" fmla="*/ 314 w 1114"/>
                <a:gd name="T47" fmla="*/ 158 h 996"/>
                <a:gd name="T48" fmla="*/ 252 w 1114"/>
                <a:gd name="T49" fmla="*/ 188 h 996"/>
                <a:gd name="T50" fmla="*/ 166 w 1114"/>
                <a:gd name="T51" fmla="*/ 218 h 996"/>
                <a:gd name="T52" fmla="*/ 130 w 1114"/>
                <a:gd name="T53" fmla="*/ 192 h 996"/>
                <a:gd name="T54" fmla="*/ 102 w 1114"/>
                <a:gd name="T55" fmla="*/ 126 h 996"/>
                <a:gd name="T56" fmla="*/ 44 w 1114"/>
                <a:gd name="T57" fmla="*/ 140 h 996"/>
                <a:gd name="T58" fmla="*/ 20 w 1114"/>
                <a:gd name="T59" fmla="*/ 96 h 996"/>
                <a:gd name="T60" fmla="*/ 72 w 1114"/>
                <a:gd name="T61" fmla="*/ 10 h 996"/>
                <a:gd name="T62" fmla="*/ 168 w 1114"/>
                <a:gd name="T63" fmla="*/ 16 h 996"/>
                <a:gd name="T64" fmla="*/ 282 w 1114"/>
                <a:gd name="T65" fmla="*/ 26 h 996"/>
                <a:gd name="T66" fmla="*/ 392 w 1114"/>
                <a:gd name="T67" fmla="*/ 184 h 996"/>
                <a:gd name="T68" fmla="*/ 458 w 1114"/>
                <a:gd name="T69" fmla="*/ 278 h 996"/>
                <a:gd name="T70" fmla="*/ 498 w 1114"/>
                <a:gd name="T71" fmla="*/ 330 h 996"/>
                <a:gd name="T72" fmla="*/ 570 w 1114"/>
                <a:gd name="T73" fmla="*/ 354 h 996"/>
                <a:gd name="T74" fmla="*/ 638 w 1114"/>
                <a:gd name="T75" fmla="*/ 366 h 996"/>
                <a:gd name="T76" fmla="*/ 716 w 1114"/>
                <a:gd name="T77" fmla="*/ 396 h 996"/>
                <a:gd name="T78" fmla="*/ 770 w 1114"/>
                <a:gd name="T79" fmla="*/ 448 h 996"/>
                <a:gd name="T80" fmla="*/ 814 w 1114"/>
                <a:gd name="T81" fmla="*/ 512 h 996"/>
                <a:gd name="T82" fmla="*/ 912 w 1114"/>
                <a:gd name="T83" fmla="*/ 486 h 996"/>
                <a:gd name="T84" fmla="*/ 990 w 1114"/>
                <a:gd name="T85" fmla="*/ 404 h 996"/>
                <a:gd name="T86" fmla="*/ 1084 w 1114"/>
                <a:gd name="T87" fmla="*/ 340 h 996"/>
                <a:gd name="T88" fmla="*/ 1084 w 1114"/>
                <a:gd name="T89" fmla="*/ 412 h 996"/>
                <a:gd name="T90" fmla="*/ 1112 w 1114"/>
                <a:gd name="T91" fmla="*/ 498 h 996"/>
                <a:gd name="T92" fmla="*/ 1096 w 1114"/>
                <a:gd name="T93" fmla="*/ 584 h 996"/>
                <a:gd name="T94" fmla="*/ 1088 w 1114"/>
                <a:gd name="T95" fmla="*/ 732 h 996"/>
                <a:gd name="T96" fmla="*/ 1028 w 1114"/>
                <a:gd name="T97" fmla="*/ 748 h 996"/>
                <a:gd name="T98" fmla="*/ 974 w 1114"/>
                <a:gd name="T99" fmla="*/ 772 h 996"/>
                <a:gd name="T100" fmla="*/ 942 w 1114"/>
                <a:gd name="T101" fmla="*/ 800 h 996"/>
                <a:gd name="T102" fmla="*/ 984 w 1114"/>
                <a:gd name="T103" fmla="*/ 910 h 996"/>
                <a:gd name="T104" fmla="*/ 972 w 1114"/>
                <a:gd name="T105" fmla="*/ 968 h 996"/>
                <a:gd name="T106" fmla="*/ 928 w 1114"/>
                <a:gd name="T107" fmla="*/ 924 h 996"/>
                <a:gd name="T108" fmla="*/ 904 w 1114"/>
                <a:gd name="T109" fmla="*/ 930 h 996"/>
                <a:gd name="T110" fmla="*/ 848 w 1114"/>
                <a:gd name="T111" fmla="*/ 972 h 996"/>
                <a:gd name="T112" fmla="*/ 812 w 1114"/>
                <a:gd name="T113" fmla="*/ 996 h 99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114" h="996">
                  <a:moveTo>
                    <a:pt x="812" y="996"/>
                  </a:moveTo>
                  <a:lnTo>
                    <a:pt x="812" y="996"/>
                  </a:lnTo>
                  <a:lnTo>
                    <a:pt x="772" y="958"/>
                  </a:lnTo>
                  <a:lnTo>
                    <a:pt x="760" y="936"/>
                  </a:lnTo>
                  <a:lnTo>
                    <a:pt x="754" y="926"/>
                  </a:lnTo>
                  <a:lnTo>
                    <a:pt x="750" y="920"/>
                  </a:lnTo>
                  <a:lnTo>
                    <a:pt x="742" y="916"/>
                  </a:lnTo>
                  <a:lnTo>
                    <a:pt x="736" y="912"/>
                  </a:lnTo>
                  <a:lnTo>
                    <a:pt x="726" y="910"/>
                  </a:lnTo>
                  <a:lnTo>
                    <a:pt x="716" y="912"/>
                  </a:lnTo>
                  <a:lnTo>
                    <a:pt x="698" y="952"/>
                  </a:lnTo>
                  <a:lnTo>
                    <a:pt x="692" y="950"/>
                  </a:lnTo>
                  <a:lnTo>
                    <a:pt x="684" y="946"/>
                  </a:lnTo>
                  <a:lnTo>
                    <a:pt x="672" y="932"/>
                  </a:lnTo>
                  <a:lnTo>
                    <a:pt x="664" y="918"/>
                  </a:lnTo>
                  <a:lnTo>
                    <a:pt x="660" y="910"/>
                  </a:lnTo>
                  <a:lnTo>
                    <a:pt x="656" y="908"/>
                  </a:lnTo>
                  <a:lnTo>
                    <a:pt x="654" y="904"/>
                  </a:lnTo>
                  <a:lnTo>
                    <a:pt x="650" y="896"/>
                  </a:lnTo>
                  <a:lnTo>
                    <a:pt x="628" y="892"/>
                  </a:lnTo>
                  <a:lnTo>
                    <a:pt x="620" y="880"/>
                  </a:lnTo>
                  <a:lnTo>
                    <a:pt x="614" y="872"/>
                  </a:lnTo>
                  <a:lnTo>
                    <a:pt x="608" y="868"/>
                  </a:lnTo>
                  <a:lnTo>
                    <a:pt x="602" y="864"/>
                  </a:lnTo>
                  <a:lnTo>
                    <a:pt x="588" y="862"/>
                  </a:lnTo>
                  <a:lnTo>
                    <a:pt x="572" y="860"/>
                  </a:lnTo>
                  <a:lnTo>
                    <a:pt x="568" y="866"/>
                  </a:lnTo>
                  <a:lnTo>
                    <a:pt x="554" y="870"/>
                  </a:lnTo>
                  <a:lnTo>
                    <a:pt x="544" y="870"/>
                  </a:lnTo>
                  <a:lnTo>
                    <a:pt x="538" y="866"/>
                  </a:lnTo>
                  <a:lnTo>
                    <a:pt x="536" y="860"/>
                  </a:lnTo>
                  <a:lnTo>
                    <a:pt x="534" y="852"/>
                  </a:lnTo>
                  <a:lnTo>
                    <a:pt x="534" y="842"/>
                  </a:lnTo>
                  <a:lnTo>
                    <a:pt x="534" y="824"/>
                  </a:lnTo>
                  <a:lnTo>
                    <a:pt x="526" y="816"/>
                  </a:lnTo>
                  <a:lnTo>
                    <a:pt x="520" y="814"/>
                  </a:lnTo>
                  <a:lnTo>
                    <a:pt x="514" y="812"/>
                  </a:lnTo>
                  <a:lnTo>
                    <a:pt x="506" y="812"/>
                  </a:lnTo>
                  <a:lnTo>
                    <a:pt x="488" y="834"/>
                  </a:lnTo>
                  <a:lnTo>
                    <a:pt x="474" y="842"/>
                  </a:lnTo>
                  <a:lnTo>
                    <a:pt x="468" y="848"/>
                  </a:lnTo>
                  <a:lnTo>
                    <a:pt x="460" y="852"/>
                  </a:lnTo>
                  <a:lnTo>
                    <a:pt x="452" y="858"/>
                  </a:lnTo>
                  <a:lnTo>
                    <a:pt x="442" y="860"/>
                  </a:lnTo>
                  <a:lnTo>
                    <a:pt x="422" y="866"/>
                  </a:lnTo>
                  <a:lnTo>
                    <a:pt x="404" y="868"/>
                  </a:lnTo>
                  <a:lnTo>
                    <a:pt x="380" y="858"/>
                  </a:lnTo>
                  <a:lnTo>
                    <a:pt x="372" y="852"/>
                  </a:lnTo>
                  <a:lnTo>
                    <a:pt x="364" y="846"/>
                  </a:lnTo>
                  <a:lnTo>
                    <a:pt x="360" y="840"/>
                  </a:lnTo>
                  <a:lnTo>
                    <a:pt x="354" y="832"/>
                  </a:lnTo>
                  <a:lnTo>
                    <a:pt x="348" y="814"/>
                  </a:lnTo>
                  <a:lnTo>
                    <a:pt x="336" y="796"/>
                  </a:lnTo>
                  <a:lnTo>
                    <a:pt x="332" y="792"/>
                  </a:lnTo>
                  <a:lnTo>
                    <a:pt x="330" y="790"/>
                  </a:lnTo>
                  <a:lnTo>
                    <a:pt x="320" y="790"/>
                  </a:lnTo>
                  <a:lnTo>
                    <a:pt x="304" y="788"/>
                  </a:lnTo>
                  <a:lnTo>
                    <a:pt x="302" y="790"/>
                  </a:lnTo>
                  <a:lnTo>
                    <a:pt x="294" y="786"/>
                  </a:lnTo>
                  <a:lnTo>
                    <a:pt x="290" y="782"/>
                  </a:lnTo>
                  <a:lnTo>
                    <a:pt x="288" y="776"/>
                  </a:lnTo>
                  <a:lnTo>
                    <a:pt x="286" y="770"/>
                  </a:lnTo>
                  <a:lnTo>
                    <a:pt x="294" y="768"/>
                  </a:lnTo>
                  <a:lnTo>
                    <a:pt x="304" y="766"/>
                  </a:lnTo>
                  <a:lnTo>
                    <a:pt x="314" y="762"/>
                  </a:lnTo>
                  <a:lnTo>
                    <a:pt x="324" y="756"/>
                  </a:lnTo>
                  <a:lnTo>
                    <a:pt x="322" y="736"/>
                  </a:lnTo>
                  <a:lnTo>
                    <a:pt x="318" y="722"/>
                  </a:lnTo>
                  <a:lnTo>
                    <a:pt x="310" y="708"/>
                  </a:lnTo>
                  <a:lnTo>
                    <a:pt x="296" y="708"/>
                  </a:lnTo>
                  <a:lnTo>
                    <a:pt x="288" y="712"/>
                  </a:lnTo>
                  <a:lnTo>
                    <a:pt x="284" y="720"/>
                  </a:lnTo>
                  <a:lnTo>
                    <a:pt x="278" y="732"/>
                  </a:lnTo>
                  <a:lnTo>
                    <a:pt x="270" y="732"/>
                  </a:lnTo>
                  <a:lnTo>
                    <a:pt x="264" y="730"/>
                  </a:lnTo>
                  <a:lnTo>
                    <a:pt x="252" y="724"/>
                  </a:lnTo>
                  <a:lnTo>
                    <a:pt x="244" y="716"/>
                  </a:lnTo>
                  <a:lnTo>
                    <a:pt x="234" y="712"/>
                  </a:lnTo>
                  <a:lnTo>
                    <a:pt x="232" y="702"/>
                  </a:lnTo>
                  <a:lnTo>
                    <a:pt x="228" y="696"/>
                  </a:lnTo>
                  <a:lnTo>
                    <a:pt x="220" y="686"/>
                  </a:lnTo>
                  <a:lnTo>
                    <a:pt x="220" y="662"/>
                  </a:lnTo>
                  <a:lnTo>
                    <a:pt x="232" y="650"/>
                  </a:lnTo>
                  <a:lnTo>
                    <a:pt x="244" y="640"/>
                  </a:lnTo>
                  <a:lnTo>
                    <a:pt x="260" y="616"/>
                  </a:lnTo>
                  <a:lnTo>
                    <a:pt x="264" y="602"/>
                  </a:lnTo>
                  <a:lnTo>
                    <a:pt x="268" y="592"/>
                  </a:lnTo>
                  <a:lnTo>
                    <a:pt x="274" y="582"/>
                  </a:lnTo>
                  <a:lnTo>
                    <a:pt x="280" y="572"/>
                  </a:lnTo>
                  <a:lnTo>
                    <a:pt x="292" y="556"/>
                  </a:lnTo>
                  <a:lnTo>
                    <a:pt x="298" y="546"/>
                  </a:lnTo>
                  <a:lnTo>
                    <a:pt x="302" y="536"/>
                  </a:lnTo>
                  <a:lnTo>
                    <a:pt x="304" y="516"/>
                  </a:lnTo>
                  <a:lnTo>
                    <a:pt x="308" y="518"/>
                  </a:lnTo>
                  <a:lnTo>
                    <a:pt x="312" y="520"/>
                  </a:lnTo>
                  <a:lnTo>
                    <a:pt x="316" y="528"/>
                  </a:lnTo>
                  <a:lnTo>
                    <a:pt x="316" y="538"/>
                  </a:lnTo>
                  <a:lnTo>
                    <a:pt x="314" y="550"/>
                  </a:lnTo>
                  <a:lnTo>
                    <a:pt x="316" y="556"/>
                  </a:lnTo>
                  <a:lnTo>
                    <a:pt x="318" y="562"/>
                  </a:lnTo>
                  <a:lnTo>
                    <a:pt x="322" y="568"/>
                  </a:lnTo>
                  <a:lnTo>
                    <a:pt x="330" y="572"/>
                  </a:lnTo>
                  <a:lnTo>
                    <a:pt x="348" y="572"/>
                  </a:lnTo>
                  <a:lnTo>
                    <a:pt x="358" y="568"/>
                  </a:lnTo>
                  <a:lnTo>
                    <a:pt x="366" y="562"/>
                  </a:lnTo>
                  <a:lnTo>
                    <a:pt x="368" y="524"/>
                  </a:lnTo>
                  <a:lnTo>
                    <a:pt x="368" y="508"/>
                  </a:lnTo>
                  <a:lnTo>
                    <a:pt x="366" y="494"/>
                  </a:lnTo>
                  <a:lnTo>
                    <a:pt x="358" y="484"/>
                  </a:lnTo>
                  <a:lnTo>
                    <a:pt x="352" y="474"/>
                  </a:lnTo>
                  <a:lnTo>
                    <a:pt x="348" y="466"/>
                  </a:lnTo>
                  <a:lnTo>
                    <a:pt x="348" y="458"/>
                  </a:lnTo>
                  <a:lnTo>
                    <a:pt x="350" y="452"/>
                  </a:lnTo>
                  <a:lnTo>
                    <a:pt x="352" y="444"/>
                  </a:lnTo>
                  <a:lnTo>
                    <a:pt x="360" y="428"/>
                  </a:lnTo>
                  <a:lnTo>
                    <a:pt x="358" y="410"/>
                  </a:lnTo>
                  <a:lnTo>
                    <a:pt x="352" y="392"/>
                  </a:lnTo>
                  <a:lnTo>
                    <a:pt x="346" y="380"/>
                  </a:lnTo>
                  <a:lnTo>
                    <a:pt x="340" y="372"/>
                  </a:lnTo>
                  <a:lnTo>
                    <a:pt x="338" y="348"/>
                  </a:lnTo>
                  <a:lnTo>
                    <a:pt x="350" y="320"/>
                  </a:lnTo>
                  <a:lnTo>
                    <a:pt x="352" y="306"/>
                  </a:lnTo>
                  <a:lnTo>
                    <a:pt x="354" y="294"/>
                  </a:lnTo>
                  <a:lnTo>
                    <a:pt x="364" y="268"/>
                  </a:lnTo>
                  <a:lnTo>
                    <a:pt x="362" y="252"/>
                  </a:lnTo>
                  <a:lnTo>
                    <a:pt x="360" y="236"/>
                  </a:lnTo>
                  <a:lnTo>
                    <a:pt x="356" y="218"/>
                  </a:lnTo>
                  <a:lnTo>
                    <a:pt x="350" y="202"/>
                  </a:lnTo>
                  <a:lnTo>
                    <a:pt x="342" y="188"/>
                  </a:lnTo>
                  <a:lnTo>
                    <a:pt x="334" y="174"/>
                  </a:lnTo>
                  <a:lnTo>
                    <a:pt x="324" y="164"/>
                  </a:lnTo>
                  <a:lnTo>
                    <a:pt x="314" y="158"/>
                  </a:lnTo>
                  <a:lnTo>
                    <a:pt x="296" y="158"/>
                  </a:lnTo>
                  <a:lnTo>
                    <a:pt x="284" y="160"/>
                  </a:lnTo>
                  <a:lnTo>
                    <a:pt x="272" y="164"/>
                  </a:lnTo>
                  <a:lnTo>
                    <a:pt x="262" y="172"/>
                  </a:lnTo>
                  <a:lnTo>
                    <a:pt x="252" y="188"/>
                  </a:lnTo>
                  <a:lnTo>
                    <a:pt x="244" y="198"/>
                  </a:lnTo>
                  <a:lnTo>
                    <a:pt x="234" y="204"/>
                  </a:lnTo>
                  <a:lnTo>
                    <a:pt x="216" y="208"/>
                  </a:lnTo>
                  <a:lnTo>
                    <a:pt x="198" y="210"/>
                  </a:lnTo>
                  <a:lnTo>
                    <a:pt x="182" y="214"/>
                  </a:lnTo>
                  <a:lnTo>
                    <a:pt x="166" y="218"/>
                  </a:lnTo>
                  <a:lnTo>
                    <a:pt x="152" y="222"/>
                  </a:lnTo>
                  <a:lnTo>
                    <a:pt x="144" y="218"/>
                  </a:lnTo>
                  <a:lnTo>
                    <a:pt x="138" y="212"/>
                  </a:lnTo>
                  <a:lnTo>
                    <a:pt x="134" y="208"/>
                  </a:lnTo>
                  <a:lnTo>
                    <a:pt x="132" y="202"/>
                  </a:lnTo>
                  <a:lnTo>
                    <a:pt x="130" y="192"/>
                  </a:lnTo>
                  <a:lnTo>
                    <a:pt x="128" y="184"/>
                  </a:lnTo>
                  <a:lnTo>
                    <a:pt x="124" y="164"/>
                  </a:lnTo>
                  <a:lnTo>
                    <a:pt x="118" y="148"/>
                  </a:lnTo>
                  <a:lnTo>
                    <a:pt x="110" y="136"/>
                  </a:lnTo>
                  <a:lnTo>
                    <a:pt x="102" y="126"/>
                  </a:lnTo>
                  <a:lnTo>
                    <a:pt x="86" y="120"/>
                  </a:lnTo>
                  <a:lnTo>
                    <a:pt x="72" y="116"/>
                  </a:lnTo>
                  <a:lnTo>
                    <a:pt x="62" y="114"/>
                  </a:lnTo>
                  <a:lnTo>
                    <a:pt x="54" y="116"/>
                  </a:lnTo>
                  <a:lnTo>
                    <a:pt x="48" y="122"/>
                  </a:lnTo>
                  <a:lnTo>
                    <a:pt x="46" y="130"/>
                  </a:lnTo>
                  <a:lnTo>
                    <a:pt x="44" y="140"/>
                  </a:lnTo>
                  <a:lnTo>
                    <a:pt x="44" y="156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20" y="96"/>
                  </a:lnTo>
                  <a:lnTo>
                    <a:pt x="24" y="58"/>
                  </a:lnTo>
                  <a:lnTo>
                    <a:pt x="10" y="46"/>
                  </a:lnTo>
                  <a:lnTo>
                    <a:pt x="72" y="10"/>
                  </a:lnTo>
                  <a:lnTo>
                    <a:pt x="88" y="4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2" y="2"/>
                  </a:lnTo>
                  <a:lnTo>
                    <a:pt x="156" y="10"/>
                  </a:lnTo>
                  <a:lnTo>
                    <a:pt x="168" y="16"/>
                  </a:lnTo>
                  <a:lnTo>
                    <a:pt x="184" y="18"/>
                  </a:lnTo>
                  <a:lnTo>
                    <a:pt x="204" y="20"/>
                  </a:lnTo>
                  <a:lnTo>
                    <a:pt x="224" y="16"/>
                  </a:lnTo>
                  <a:lnTo>
                    <a:pt x="240" y="14"/>
                  </a:lnTo>
                  <a:lnTo>
                    <a:pt x="258" y="18"/>
                  </a:lnTo>
                  <a:lnTo>
                    <a:pt x="282" y="26"/>
                  </a:lnTo>
                  <a:lnTo>
                    <a:pt x="324" y="78"/>
                  </a:lnTo>
                  <a:lnTo>
                    <a:pt x="348" y="106"/>
                  </a:lnTo>
                  <a:lnTo>
                    <a:pt x="374" y="136"/>
                  </a:lnTo>
                  <a:lnTo>
                    <a:pt x="392" y="184"/>
                  </a:lnTo>
                  <a:lnTo>
                    <a:pt x="436" y="222"/>
                  </a:lnTo>
                  <a:lnTo>
                    <a:pt x="446" y="236"/>
                  </a:lnTo>
                  <a:lnTo>
                    <a:pt x="452" y="246"/>
                  </a:lnTo>
                  <a:lnTo>
                    <a:pt x="456" y="258"/>
                  </a:lnTo>
                  <a:lnTo>
                    <a:pt x="458" y="278"/>
                  </a:lnTo>
                  <a:lnTo>
                    <a:pt x="464" y="284"/>
                  </a:lnTo>
                  <a:lnTo>
                    <a:pt x="470" y="290"/>
                  </a:lnTo>
                  <a:lnTo>
                    <a:pt x="492" y="306"/>
                  </a:lnTo>
                  <a:lnTo>
                    <a:pt x="496" y="314"/>
                  </a:lnTo>
                  <a:lnTo>
                    <a:pt x="498" y="330"/>
                  </a:lnTo>
                  <a:lnTo>
                    <a:pt x="504" y="354"/>
                  </a:lnTo>
                  <a:lnTo>
                    <a:pt x="514" y="358"/>
                  </a:lnTo>
                  <a:lnTo>
                    <a:pt x="532" y="358"/>
                  </a:lnTo>
                  <a:lnTo>
                    <a:pt x="552" y="356"/>
                  </a:lnTo>
                  <a:lnTo>
                    <a:pt x="570" y="354"/>
                  </a:lnTo>
                  <a:lnTo>
                    <a:pt x="580" y="354"/>
                  </a:lnTo>
                  <a:lnTo>
                    <a:pt x="588" y="354"/>
                  </a:lnTo>
                  <a:lnTo>
                    <a:pt x="600" y="358"/>
                  </a:lnTo>
                  <a:lnTo>
                    <a:pt x="614" y="366"/>
                  </a:lnTo>
                  <a:lnTo>
                    <a:pt x="638" y="366"/>
                  </a:lnTo>
                  <a:lnTo>
                    <a:pt x="642" y="362"/>
                  </a:lnTo>
                  <a:lnTo>
                    <a:pt x="646" y="360"/>
                  </a:lnTo>
                  <a:lnTo>
                    <a:pt x="662" y="358"/>
                  </a:lnTo>
                  <a:lnTo>
                    <a:pt x="704" y="396"/>
                  </a:lnTo>
                  <a:lnTo>
                    <a:pt x="716" y="396"/>
                  </a:lnTo>
                  <a:lnTo>
                    <a:pt x="728" y="396"/>
                  </a:lnTo>
                  <a:lnTo>
                    <a:pt x="740" y="400"/>
                  </a:lnTo>
                  <a:lnTo>
                    <a:pt x="748" y="404"/>
                  </a:lnTo>
                  <a:lnTo>
                    <a:pt x="754" y="410"/>
                  </a:lnTo>
                  <a:lnTo>
                    <a:pt x="770" y="448"/>
                  </a:lnTo>
                  <a:lnTo>
                    <a:pt x="772" y="458"/>
                  </a:lnTo>
                  <a:lnTo>
                    <a:pt x="778" y="470"/>
                  </a:lnTo>
                  <a:lnTo>
                    <a:pt x="784" y="484"/>
                  </a:lnTo>
                  <a:lnTo>
                    <a:pt x="792" y="496"/>
                  </a:lnTo>
                  <a:lnTo>
                    <a:pt x="802" y="506"/>
                  </a:lnTo>
                  <a:lnTo>
                    <a:pt x="808" y="510"/>
                  </a:lnTo>
                  <a:lnTo>
                    <a:pt x="814" y="512"/>
                  </a:lnTo>
                  <a:lnTo>
                    <a:pt x="822" y="514"/>
                  </a:lnTo>
                  <a:lnTo>
                    <a:pt x="830" y="512"/>
                  </a:lnTo>
                  <a:lnTo>
                    <a:pt x="838" y="510"/>
                  </a:lnTo>
                  <a:lnTo>
                    <a:pt x="846" y="506"/>
                  </a:lnTo>
                  <a:lnTo>
                    <a:pt x="878" y="498"/>
                  </a:lnTo>
                  <a:lnTo>
                    <a:pt x="912" y="486"/>
                  </a:lnTo>
                  <a:lnTo>
                    <a:pt x="928" y="476"/>
                  </a:lnTo>
                  <a:lnTo>
                    <a:pt x="942" y="454"/>
                  </a:lnTo>
                  <a:lnTo>
                    <a:pt x="956" y="436"/>
                  </a:lnTo>
                  <a:lnTo>
                    <a:pt x="972" y="420"/>
                  </a:lnTo>
                  <a:lnTo>
                    <a:pt x="990" y="404"/>
                  </a:lnTo>
                  <a:lnTo>
                    <a:pt x="1016" y="376"/>
                  </a:lnTo>
                  <a:lnTo>
                    <a:pt x="1064" y="336"/>
                  </a:lnTo>
                  <a:lnTo>
                    <a:pt x="1078" y="338"/>
                  </a:lnTo>
                  <a:lnTo>
                    <a:pt x="1084" y="340"/>
                  </a:lnTo>
                  <a:lnTo>
                    <a:pt x="1086" y="342"/>
                  </a:lnTo>
                  <a:lnTo>
                    <a:pt x="1088" y="346"/>
                  </a:lnTo>
                  <a:lnTo>
                    <a:pt x="1086" y="350"/>
                  </a:lnTo>
                  <a:lnTo>
                    <a:pt x="1084" y="370"/>
                  </a:lnTo>
                  <a:lnTo>
                    <a:pt x="1084" y="412"/>
                  </a:lnTo>
                  <a:lnTo>
                    <a:pt x="1100" y="428"/>
                  </a:lnTo>
                  <a:lnTo>
                    <a:pt x="1108" y="442"/>
                  </a:lnTo>
                  <a:lnTo>
                    <a:pt x="1112" y="448"/>
                  </a:lnTo>
                  <a:lnTo>
                    <a:pt x="1114" y="456"/>
                  </a:lnTo>
                  <a:lnTo>
                    <a:pt x="1112" y="498"/>
                  </a:lnTo>
                  <a:lnTo>
                    <a:pt x="1102" y="524"/>
                  </a:lnTo>
                  <a:lnTo>
                    <a:pt x="1098" y="530"/>
                  </a:lnTo>
                  <a:lnTo>
                    <a:pt x="1094" y="536"/>
                  </a:lnTo>
                  <a:lnTo>
                    <a:pt x="1092" y="550"/>
                  </a:lnTo>
                  <a:lnTo>
                    <a:pt x="1094" y="566"/>
                  </a:lnTo>
                  <a:lnTo>
                    <a:pt x="1096" y="584"/>
                  </a:lnTo>
                  <a:lnTo>
                    <a:pt x="1096" y="650"/>
                  </a:lnTo>
                  <a:lnTo>
                    <a:pt x="1086" y="690"/>
                  </a:lnTo>
                  <a:lnTo>
                    <a:pt x="1088" y="732"/>
                  </a:lnTo>
                  <a:lnTo>
                    <a:pt x="1080" y="742"/>
                  </a:lnTo>
                  <a:lnTo>
                    <a:pt x="1074" y="746"/>
                  </a:lnTo>
                  <a:lnTo>
                    <a:pt x="1068" y="750"/>
                  </a:lnTo>
                  <a:lnTo>
                    <a:pt x="1046" y="752"/>
                  </a:lnTo>
                  <a:lnTo>
                    <a:pt x="1028" y="748"/>
                  </a:lnTo>
                  <a:lnTo>
                    <a:pt x="1014" y="746"/>
                  </a:lnTo>
                  <a:lnTo>
                    <a:pt x="990" y="744"/>
                  </a:lnTo>
                  <a:lnTo>
                    <a:pt x="986" y="752"/>
                  </a:lnTo>
                  <a:lnTo>
                    <a:pt x="982" y="758"/>
                  </a:lnTo>
                  <a:lnTo>
                    <a:pt x="978" y="764"/>
                  </a:lnTo>
                  <a:lnTo>
                    <a:pt x="974" y="772"/>
                  </a:lnTo>
                  <a:lnTo>
                    <a:pt x="964" y="774"/>
                  </a:lnTo>
                  <a:lnTo>
                    <a:pt x="956" y="778"/>
                  </a:lnTo>
                  <a:lnTo>
                    <a:pt x="950" y="782"/>
                  </a:lnTo>
                  <a:lnTo>
                    <a:pt x="946" y="788"/>
                  </a:lnTo>
                  <a:lnTo>
                    <a:pt x="944" y="794"/>
                  </a:lnTo>
                  <a:lnTo>
                    <a:pt x="942" y="800"/>
                  </a:lnTo>
                  <a:lnTo>
                    <a:pt x="944" y="820"/>
                  </a:lnTo>
                  <a:lnTo>
                    <a:pt x="960" y="846"/>
                  </a:lnTo>
                  <a:lnTo>
                    <a:pt x="964" y="866"/>
                  </a:lnTo>
                  <a:lnTo>
                    <a:pt x="972" y="888"/>
                  </a:lnTo>
                  <a:lnTo>
                    <a:pt x="984" y="910"/>
                  </a:lnTo>
                  <a:lnTo>
                    <a:pt x="996" y="936"/>
                  </a:lnTo>
                  <a:lnTo>
                    <a:pt x="1006" y="976"/>
                  </a:lnTo>
                  <a:lnTo>
                    <a:pt x="992" y="976"/>
                  </a:lnTo>
                  <a:lnTo>
                    <a:pt x="982" y="972"/>
                  </a:lnTo>
                  <a:lnTo>
                    <a:pt x="972" y="968"/>
                  </a:lnTo>
                  <a:lnTo>
                    <a:pt x="962" y="962"/>
                  </a:lnTo>
                  <a:lnTo>
                    <a:pt x="948" y="950"/>
                  </a:lnTo>
                  <a:lnTo>
                    <a:pt x="936" y="942"/>
                  </a:lnTo>
                  <a:lnTo>
                    <a:pt x="934" y="934"/>
                  </a:lnTo>
                  <a:lnTo>
                    <a:pt x="932" y="928"/>
                  </a:lnTo>
                  <a:lnTo>
                    <a:pt x="928" y="924"/>
                  </a:lnTo>
                  <a:lnTo>
                    <a:pt x="924" y="920"/>
                  </a:lnTo>
                  <a:lnTo>
                    <a:pt x="918" y="920"/>
                  </a:lnTo>
                  <a:lnTo>
                    <a:pt x="914" y="918"/>
                  </a:lnTo>
                  <a:lnTo>
                    <a:pt x="910" y="920"/>
                  </a:lnTo>
                  <a:lnTo>
                    <a:pt x="906" y="922"/>
                  </a:lnTo>
                  <a:lnTo>
                    <a:pt x="904" y="930"/>
                  </a:lnTo>
                  <a:lnTo>
                    <a:pt x="888" y="934"/>
                  </a:lnTo>
                  <a:lnTo>
                    <a:pt x="874" y="940"/>
                  </a:lnTo>
                  <a:lnTo>
                    <a:pt x="848" y="954"/>
                  </a:lnTo>
                  <a:lnTo>
                    <a:pt x="848" y="972"/>
                  </a:lnTo>
                  <a:lnTo>
                    <a:pt x="852" y="976"/>
                  </a:lnTo>
                  <a:lnTo>
                    <a:pt x="840" y="982"/>
                  </a:lnTo>
                  <a:lnTo>
                    <a:pt x="832" y="992"/>
                  </a:lnTo>
                  <a:lnTo>
                    <a:pt x="812" y="99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9" name="Freeform 39"/>
            <p:cNvSpPr/>
            <p:nvPr/>
          </p:nvSpPr>
          <p:spPr bwMode="auto">
            <a:xfrm>
              <a:off x="3181350" y="2301876"/>
              <a:ext cx="2238375" cy="1905000"/>
            </a:xfrm>
            <a:custGeom>
              <a:avLst/>
              <a:gdLst>
                <a:gd name="T0" fmla="*/ 1230 w 1410"/>
                <a:gd name="T1" fmla="*/ 918 h 1200"/>
                <a:gd name="T2" fmla="*/ 1196 w 1410"/>
                <a:gd name="T3" fmla="*/ 976 h 1200"/>
                <a:gd name="T4" fmla="*/ 1214 w 1410"/>
                <a:gd name="T5" fmla="*/ 1092 h 1200"/>
                <a:gd name="T6" fmla="*/ 1172 w 1410"/>
                <a:gd name="T7" fmla="*/ 1136 h 1200"/>
                <a:gd name="T8" fmla="*/ 1124 w 1410"/>
                <a:gd name="T9" fmla="*/ 1194 h 1200"/>
                <a:gd name="T10" fmla="*/ 1036 w 1410"/>
                <a:gd name="T11" fmla="*/ 1182 h 1200"/>
                <a:gd name="T12" fmla="*/ 972 w 1410"/>
                <a:gd name="T13" fmla="*/ 1096 h 1200"/>
                <a:gd name="T14" fmla="*/ 908 w 1410"/>
                <a:gd name="T15" fmla="*/ 1054 h 1200"/>
                <a:gd name="T16" fmla="*/ 834 w 1410"/>
                <a:gd name="T17" fmla="*/ 1030 h 1200"/>
                <a:gd name="T18" fmla="*/ 826 w 1410"/>
                <a:gd name="T19" fmla="*/ 1080 h 1200"/>
                <a:gd name="T20" fmla="*/ 788 w 1410"/>
                <a:gd name="T21" fmla="*/ 1120 h 1200"/>
                <a:gd name="T22" fmla="*/ 696 w 1410"/>
                <a:gd name="T23" fmla="*/ 1046 h 1200"/>
                <a:gd name="T24" fmla="*/ 764 w 1410"/>
                <a:gd name="T25" fmla="*/ 1022 h 1200"/>
                <a:gd name="T26" fmla="*/ 812 w 1410"/>
                <a:gd name="T27" fmla="*/ 1010 h 1200"/>
                <a:gd name="T28" fmla="*/ 818 w 1410"/>
                <a:gd name="T29" fmla="*/ 922 h 1200"/>
                <a:gd name="T30" fmla="*/ 878 w 1410"/>
                <a:gd name="T31" fmla="*/ 860 h 1200"/>
                <a:gd name="T32" fmla="*/ 876 w 1410"/>
                <a:gd name="T33" fmla="*/ 776 h 1200"/>
                <a:gd name="T34" fmla="*/ 846 w 1410"/>
                <a:gd name="T35" fmla="*/ 662 h 1200"/>
                <a:gd name="T36" fmla="*/ 760 w 1410"/>
                <a:gd name="T37" fmla="*/ 608 h 1200"/>
                <a:gd name="T38" fmla="*/ 638 w 1410"/>
                <a:gd name="T39" fmla="*/ 510 h 1200"/>
                <a:gd name="T40" fmla="*/ 506 w 1410"/>
                <a:gd name="T41" fmla="*/ 456 h 1200"/>
                <a:gd name="T42" fmla="*/ 412 w 1410"/>
                <a:gd name="T43" fmla="*/ 428 h 1200"/>
                <a:gd name="T44" fmla="*/ 356 w 1410"/>
                <a:gd name="T45" fmla="*/ 460 h 1200"/>
                <a:gd name="T46" fmla="*/ 318 w 1410"/>
                <a:gd name="T47" fmla="*/ 494 h 1200"/>
                <a:gd name="T48" fmla="*/ 182 w 1410"/>
                <a:gd name="T49" fmla="*/ 398 h 1200"/>
                <a:gd name="T50" fmla="*/ 42 w 1410"/>
                <a:gd name="T51" fmla="*/ 378 h 1200"/>
                <a:gd name="T52" fmla="*/ 8 w 1410"/>
                <a:gd name="T53" fmla="*/ 326 h 1200"/>
                <a:gd name="T54" fmla="*/ 12 w 1410"/>
                <a:gd name="T55" fmla="*/ 278 h 1200"/>
                <a:gd name="T56" fmla="*/ 100 w 1410"/>
                <a:gd name="T57" fmla="*/ 232 h 1200"/>
                <a:gd name="T58" fmla="*/ 156 w 1410"/>
                <a:gd name="T59" fmla="*/ 146 h 1200"/>
                <a:gd name="T60" fmla="*/ 274 w 1410"/>
                <a:gd name="T61" fmla="*/ 120 h 1200"/>
                <a:gd name="T62" fmla="*/ 308 w 1410"/>
                <a:gd name="T63" fmla="*/ 38 h 1200"/>
                <a:gd name="T64" fmla="*/ 346 w 1410"/>
                <a:gd name="T65" fmla="*/ 4 h 1200"/>
                <a:gd name="T66" fmla="*/ 450 w 1410"/>
                <a:gd name="T67" fmla="*/ 90 h 1200"/>
                <a:gd name="T68" fmla="*/ 446 w 1410"/>
                <a:gd name="T69" fmla="*/ 180 h 1200"/>
                <a:gd name="T70" fmla="*/ 506 w 1410"/>
                <a:gd name="T71" fmla="*/ 280 h 1200"/>
                <a:gd name="T72" fmla="*/ 652 w 1410"/>
                <a:gd name="T73" fmla="*/ 252 h 1200"/>
                <a:gd name="T74" fmla="*/ 626 w 1410"/>
                <a:gd name="T75" fmla="*/ 314 h 1200"/>
                <a:gd name="T76" fmla="*/ 632 w 1410"/>
                <a:gd name="T77" fmla="*/ 372 h 1200"/>
                <a:gd name="T78" fmla="*/ 702 w 1410"/>
                <a:gd name="T79" fmla="*/ 456 h 1200"/>
                <a:gd name="T80" fmla="*/ 780 w 1410"/>
                <a:gd name="T81" fmla="*/ 514 h 1200"/>
                <a:gd name="T82" fmla="*/ 808 w 1410"/>
                <a:gd name="T83" fmla="*/ 456 h 1200"/>
                <a:gd name="T84" fmla="*/ 868 w 1410"/>
                <a:gd name="T85" fmla="*/ 450 h 1200"/>
                <a:gd name="T86" fmla="*/ 938 w 1410"/>
                <a:gd name="T87" fmla="*/ 438 h 1200"/>
                <a:gd name="T88" fmla="*/ 1002 w 1410"/>
                <a:gd name="T89" fmla="*/ 440 h 1200"/>
                <a:gd name="T90" fmla="*/ 940 w 1410"/>
                <a:gd name="T91" fmla="*/ 512 h 1200"/>
                <a:gd name="T92" fmla="*/ 974 w 1410"/>
                <a:gd name="T93" fmla="*/ 642 h 1200"/>
                <a:gd name="T94" fmla="*/ 1024 w 1410"/>
                <a:gd name="T95" fmla="*/ 652 h 1200"/>
                <a:gd name="T96" fmla="*/ 1106 w 1410"/>
                <a:gd name="T97" fmla="*/ 762 h 1200"/>
                <a:gd name="T98" fmla="*/ 1152 w 1410"/>
                <a:gd name="T99" fmla="*/ 868 h 1200"/>
                <a:gd name="T100" fmla="*/ 1230 w 1410"/>
                <a:gd name="T101" fmla="*/ 850 h 1200"/>
                <a:gd name="T102" fmla="*/ 1250 w 1410"/>
                <a:gd name="T103" fmla="*/ 792 h 1200"/>
                <a:gd name="T104" fmla="*/ 1214 w 1410"/>
                <a:gd name="T105" fmla="*/ 742 h 1200"/>
                <a:gd name="T106" fmla="*/ 1258 w 1410"/>
                <a:gd name="T107" fmla="*/ 678 h 1200"/>
                <a:gd name="T108" fmla="*/ 1278 w 1410"/>
                <a:gd name="T109" fmla="*/ 688 h 1200"/>
                <a:gd name="T110" fmla="*/ 1344 w 1410"/>
                <a:gd name="T111" fmla="*/ 736 h 1200"/>
                <a:gd name="T112" fmla="*/ 1404 w 1410"/>
                <a:gd name="T113" fmla="*/ 860 h 1200"/>
                <a:gd name="T114" fmla="*/ 1360 w 1410"/>
                <a:gd name="T115" fmla="*/ 880 h 1200"/>
                <a:gd name="T116" fmla="*/ 1324 w 1410"/>
                <a:gd name="T117" fmla="*/ 938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10" h="1200">
                  <a:moveTo>
                    <a:pt x="1314" y="940"/>
                  </a:moveTo>
                  <a:lnTo>
                    <a:pt x="1314" y="940"/>
                  </a:lnTo>
                  <a:lnTo>
                    <a:pt x="1302" y="932"/>
                  </a:lnTo>
                  <a:lnTo>
                    <a:pt x="1290" y="926"/>
                  </a:lnTo>
                  <a:lnTo>
                    <a:pt x="1280" y="922"/>
                  </a:lnTo>
                  <a:lnTo>
                    <a:pt x="1270" y="918"/>
                  </a:lnTo>
                  <a:lnTo>
                    <a:pt x="1250" y="916"/>
                  </a:lnTo>
                  <a:lnTo>
                    <a:pt x="1230" y="918"/>
                  </a:lnTo>
                  <a:lnTo>
                    <a:pt x="1220" y="920"/>
                  </a:lnTo>
                  <a:lnTo>
                    <a:pt x="1208" y="924"/>
                  </a:lnTo>
                  <a:lnTo>
                    <a:pt x="1202" y="936"/>
                  </a:lnTo>
                  <a:lnTo>
                    <a:pt x="1198" y="950"/>
                  </a:lnTo>
                  <a:lnTo>
                    <a:pt x="1196" y="962"/>
                  </a:lnTo>
                  <a:lnTo>
                    <a:pt x="1196" y="976"/>
                  </a:lnTo>
                  <a:lnTo>
                    <a:pt x="1200" y="990"/>
                  </a:lnTo>
                  <a:lnTo>
                    <a:pt x="1204" y="1006"/>
                  </a:lnTo>
                  <a:lnTo>
                    <a:pt x="1216" y="1036"/>
                  </a:lnTo>
                  <a:lnTo>
                    <a:pt x="1218" y="1062"/>
                  </a:lnTo>
                  <a:lnTo>
                    <a:pt x="1218" y="1076"/>
                  </a:lnTo>
                  <a:lnTo>
                    <a:pt x="1214" y="1092"/>
                  </a:lnTo>
                  <a:lnTo>
                    <a:pt x="1164" y="1092"/>
                  </a:lnTo>
                  <a:lnTo>
                    <a:pt x="1154" y="1098"/>
                  </a:lnTo>
                  <a:lnTo>
                    <a:pt x="1152" y="1102"/>
                  </a:lnTo>
                  <a:lnTo>
                    <a:pt x="1150" y="1120"/>
                  </a:lnTo>
                  <a:lnTo>
                    <a:pt x="1172" y="1136"/>
                  </a:lnTo>
                  <a:lnTo>
                    <a:pt x="1172" y="1150"/>
                  </a:lnTo>
                  <a:lnTo>
                    <a:pt x="1166" y="1166"/>
                  </a:lnTo>
                  <a:lnTo>
                    <a:pt x="1160" y="1182"/>
                  </a:lnTo>
                  <a:lnTo>
                    <a:pt x="1144" y="1184"/>
                  </a:lnTo>
                  <a:lnTo>
                    <a:pt x="1134" y="1188"/>
                  </a:lnTo>
                  <a:lnTo>
                    <a:pt x="1124" y="1194"/>
                  </a:lnTo>
                  <a:lnTo>
                    <a:pt x="1112" y="1198"/>
                  </a:lnTo>
                  <a:lnTo>
                    <a:pt x="1056" y="1200"/>
                  </a:lnTo>
                  <a:lnTo>
                    <a:pt x="1050" y="1198"/>
                  </a:lnTo>
                  <a:lnTo>
                    <a:pt x="1044" y="1188"/>
                  </a:lnTo>
                  <a:lnTo>
                    <a:pt x="1036" y="1182"/>
                  </a:lnTo>
                  <a:lnTo>
                    <a:pt x="1030" y="1178"/>
                  </a:lnTo>
                  <a:lnTo>
                    <a:pt x="1024" y="1176"/>
                  </a:lnTo>
                  <a:lnTo>
                    <a:pt x="1018" y="1160"/>
                  </a:lnTo>
                  <a:lnTo>
                    <a:pt x="996" y="1116"/>
                  </a:lnTo>
                  <a:lnTo>
                    <a:pt x="972" y="1096"/>
                  </a:lnTo>
                  <a:lnTo>
                    <a:pt x="968" y="1090"/>
                  </a:lnTo>
                  <a:lnTo>
                    <a:pt x="962" y="1084"/>
                  </a:lnTo>
                  <a:lnTo>
                    <a:pt x="950" y="1074"/>
                  </a:lnTo>
                  <a:lnTo>
                    <a:pt x="938" y="1070"/>
                  </a:lnTo>
                  <a:lnTo>
                    <a:pt x="928" y="1066"/>
                  </a:lnTo>
                  <a:lnTo>
                    <a:pt x="908" y="1054"/>
                  </a:lnTo>
                  <a:lnTo>
                    <a:pt x="900" y="1036"/>
                  </a:lnTo>
                  <a:lnTo>
                    <a:pt x="892" y="1024"/>
                  </a:lnTo>
                  <a:lnTo>
                    <a:pt x="884" y="1016"/>
                  </a:lnTo>
                  <a:lnTo>
                    <a:pt x="876" y="1014"/>
                  </a:lnTo>
                  <a:lnTo>
                    <a:pt x="868" y="1014"/>
                  </a:lnTo>
                  <a:lnTo>
                    <a:pt x="858" y="1016"/>
                  </a:lnTo>
                  <a:lnTo>
                    <a:pt x="834" y="1030"/>
                  </a:lnTo>
                  <a:lnTo>
                    <a:pt x="826" y="1038"/>
                  </a:lnTo>
                  <a:lnTo>
                    <a:pt x="820" y="1044"/>
                  </a:lnTo>
                  <a:lnTo>
                    <a:pt x="818" y="1052"/>
                  </a:lnTo>
                  <a:lnTo>
                    <a:pt x="818" y="1066"/>
                  </a:lnTo>
                  <a:lnTo>
                    <a:pt x="822" y="1074"/>
                  </a:lnTo>
                  <a:lnTo>
                    <a:pt x="826" y="1080"/>
                  </a:lnTo>
                  <a:lnTo>
                    <a:pt x="828" y="1090"/>
                  </a:lnTo>
                  <a:lnTo>
                    <a:pt x="830" y="1104"/>
                  </a:lnTo>
                  <a:lnTo>
                    <a:pt x="818" y="1112"/>
                  </a:lnTo>
                  <a:lnTo>
                    <a:pt x="812" y="1116"/>
                  </a:lnTo>
                  <a:lnTo>
                    <a:pt x="804" y="1118"/>
                  </a:lnTo>
                  <a:lnTo>
                    <a:pt x="788" y="1120"/>
                  </a:lnTo>
                  <a:lnTo>
                    <a:pt x="764" y="1104"/>
                  </a:lnTo>
                  <a:lnTo>
                    <a:pt x="742" y="1090"/>
                  </a:lnTo>
                  <a:lnTo>
                    <a:pt x="724" y="1074"/>
                  </a:lnTo>
                  <a:lnTo>
                    <a:pt x="708" y="1058"/>
                  </a:lnTo>
                  <a:lnTo>
                    <a:pt x="702" y="1052"/>
                  </a:lnTo>
                  <a:lnTo>
                    <a:pt x="696" y="1046"/>
                  </a:lnTo>
                  <a:lnTo>
                    <a:pt x="692" y="1036"/>
                  </a:lnTo>
                  <a:lnTo>
                    <a:pt x="690" y="1028"/>
                  </a:lnTo>
                  <a:lnTo>
                    <a:pt x="688" y="1010"/>
                  </a:lnTo>
                  <a:lnTo>
                    <a:pt x="688" y="998"/>
                  </a:lnTo>
                  <a:lnTo>
                    <a:pt x="730" y="1000"/>
                  </a:lnTo>
                  <a:lnTo>
                    <a:pt x="764" y="1022"/>
                  </a:lnTo>
                  <a:lnTo>
                    <a:pt x="776" y="1022"/>
                  </a:lnTo>
                  <a:lnTo>
                    <a:pt x="788" y="1022"/>
                  </a:lnTo>
                  <a:lnTo>
                    <a:pt x="794" y="1022"/>
                  </a:lnTo>
                  <a:lnTo>
                    <a:pt x="800" y="1020"/>
                  </a:lnTo>
                  <a:lnTo>
                    <a:pt x="806" y="1016"/>
                  </a:lnTo>
                  <a:lnTo>
                    <a:pt x="812" y="1010"/>
                  </a:lnTo>
                  <a:lnTo>
                    <a:pt x="812" y="994"/>
                  </a:lnTo>
                  <a:lnTo>
                    <a:pt x="790" y="974"/>
                  </a:lnTo>
                  <a:lnTo>
                    <a:pt x="782" y="966"/>
                  </a:lnTo>
                  <a:lnTo>
                    <a:pt x="778" y="958"/>
                  </a:lnTo>
                  <a:lnTo>
                    <a:pt x="798" y="944"/>
                  </a:lnTo>
                  <a:lnTo>
                    <a:pt x="818" y="922"/>
                  </a:lnTo>
                  <a:lnTo>
                    <a:pt x="836" y="900"/>
                  </a:lnTo>
                  <a:lnTo>
                    <a:pt x="842" y="888"/>
                  </a:lnTo>
                  <a:lnTo>
                    <a:pt x="846" y="878"/>
                  </a:lnTo>
                  <a:lnTo>
                    <a:pt x="862" y="870"/>
                  </a:lnTo>
                  <a:lnTo>
                    <a:pt x="874" y="862"/>
                  </a:lnTo>
                  <a:lnTo>
                    <a:pt x="878" y="860"/>
                  </a:lnTo>
                  <a:lnTo>
                    <a:pt x="884" y="856"/>
                  </a:lnTo>
                  <a:lnTo>
                    <a:pt x="892" y="846"/>
                  </a:lnTo>
                  <a:lnTo>
                    <a:pt x="890" y="804"/>
                  </a:lnTo>
                  <a:lnTo>
                    <a:pt x="884" y="796"/>
                  </a:lnTo>
                  <a:lnTo>
                    <a:pt x="878" y="786"/>
                  </a:lnTo>
                  <a:lnTo>
                    <a:pt x="876" y="776"/>
                  </a:lnTo>
                  <a:lnTo>
                    <a:pt x="874" y="768"/>
                  </a:lnTo>
                  <a:lnTo>
                    <a:pt x="874" y="754"/>
                  </a:lnTo>
                  <a:lnTo>
                    <a:pt x="874" y="748"/>
                  </a:lnTo>
                  <a:lnTo>
                    <a:pt x="872" y="746"/>
                  </a:lnTo>
                  <a:lnTo>
                    <a:pt x="852" y="696"/>
                  </a:lnTo>
                  <a:lnTo>
                    <a:pt x="846" y="662"/>
                  </a:lnTo>
                  <a:lnTo>
                    <a:pt x="830" y="630"/>
                  </a:lnTo>
                  <a:lnTo>
                    <a:pt x="824" y="618"/>
                  </a:lnTo>
                  <a:lnTo>
                    <a:pt x="818" y="612"/>
                  </a:lnTo>
                  <a:lnTo>
                    <a:pt x="770" y="612"/>
                  </a:lnTo>
                  <a:lnTo>
                    <a:pt x="760" y="608"/>
                  </a:lnTo>
                  <a:lnTo>
                    <a:pt x="748" y="602"/>
                  </a:lnTo>
                  <a:lnTo>
                    <a:pt x="728" y="588"/>
                  </a:lnTo>
                  <a:lnTo>
                    <a:pt x="710" y="576"/>
                  </a:lnTo>
                  <a:lnTo>
                    <a:pt x="696" y="566"/>
                  </a:lnTo>
                  <a:lnTo>
                    <a:pt x="648" y="510"/>
                  </a:lnTo>
                  <a:lnTo>
                    <a:pt x="638" y="510"/>
                  </a:lnTo>
                  <a:lnTo>
                    <a:pt x="630" y="512"/>
                  </a:lnTo>
                  <a:lnTo>
                    <a:pt x="618" y="516"/>
                  </a:lnTo>
                  <a:lnTo>
                    <a:pt x="594" y="514"/>
                  </a:lnTo>
                  <a:lnTo>
                    <a:pt x="548" y="476"/>
                  </a:lnTo>
                  <a:lnTo>
                    <a:pt x="506" y="456"/>
                  </a:lnTo>
                  <a:lnTo>
                    <a:pt x="486" y="454"/>
                  </a:lnTo>
                  <a:lnTo>
                    <a:pt x="470" y="452"/>
                  </a:lnTo>
                  <a:lnTo>
                    <a:pt x="442" y="446"/>
                  </a:lnTo>
                  <a:lnTo>
                    <a:pt x="430" y="436"/>
                  </a:lnTo>
                  <a:lnTo>
                    <a:pt x="422" y="432"/>
                  </a:lnTo>
                  <a:lnTo>
                    <a:pt x="412" y="428"/>
                  </a:lnTo>
                  <a:lnTo>
                    <a:pt x="406" y="426"/>
                  </a:lnTo>
                  <a:lnTo>
                    <a:pt x="390" y="426"/>
                  </a:lnTo>
                  <a:lnTo>
                    <a:pt x="370" y="426"/>
                  </a:lnTo>
                  <a:lnTo>
                    <a:pt x="352" y="436"/>
                  </a:lnTo>
                  <a:lnTo>
                    <a:pt x="354" y="448"/>
                  </a:lnTo>
                  <a:lnTo>
                    <a:pt x="356" y="460"/>
                  </a:lnTo>
                  <a:lnTo>
                    <a:pt x="358" y="472"/>
                  </a:lnTo>
                  <a:lnTo>
                    <a:pt x="356" y="490"/>
                  </a:lnTo>
                  <a:lnTo>
                    <a:pt x="352" y="494"/>
                  </a:lnTo>
                  <a:lnTo>
                    <a:pt x="346" y="496"/>
                  </a:lnTo>
                  <a:lnTo>
                    <a:pt x="338" y="498"/>
                  </a:lnTo>
                  <a:lnTo>
                    <a:pt x="332" y="498"/>
                  </a:lnTo>
                  <a:lnTo>
                    <a:pt x="318" y="494"/>
                  </a:lnTo>
                  <a:lnTo>
                    <a:pt x="304" y="486"/>
                  </a:lnTo>
                  <a:lnTo>
                    <a:pt x="290" y="478"/>
                  </a:lnTo>
                  <a:lnTo>
                    <a:pt x="278" y="468"/>
                  </a:lnTo>
                  <a:lnTo>
                    <a:pt x="262" y="452"/>
                  </a:lnTo>
                  <a:lnTo>
                    <a:pt x="222" y="420"/>
                  </a:lnTo>
                  <a:lnTo>
                    <a:pt x="182" y="398"/>
                  </a:lnTo>
                  <a:lnTo>
                    <a:pt x="164" y="390"/>
                  </a:lnTo>
                  <a:lnTo>
                    <a:pt x="148" y="384"/>
                  </a:lnTo>
                  <a:lnTo>
                    <a:pt x="116" y="384"/>
                  </a:lnTo>
                  <a:lnTo>
                    <a:pt x="86" y="384"/>
                  </a:lnTo>
                  <a:lnTo>
                    <a:pt x="70" y="384"/>
                  </a:lnTo>
                  <a:lnTo>
                    <a:pt x="56" y="382"/>
                  </a:lnTo>
                  <a:lnTo>
                    <a:pt x="42" y="378"/>
                  </a:lnTo>
                  <a:lnTo>
                    <a:pt x="30" y="374"/>
                  </a:lnTo>
                  <a:lnTo>
                    <a:pt x="20" y="372"/>
                  </a:lnTo>
                  <a:lnTo>
                    <a:pt x="18" y="358"/>
                  </a:lnTo>
                  <a:lnTo>
                    <a:pt x="14" y="344"/>
                  </a:lnTo>
                  <a:lnTo>
                    <a:pt x="12" y="332"/>
                  </a:lnTo>
                  <a:lnTo>
                    <a:pt x="8" y="326"/>
                  </a:lnTo>
                  <a:lnTo>
                    <a:pt x="4" y="310"/>
                  </a:lnTo>
                  <a:lnTo>
                    <a:pt x="0" y="296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80"/>
                  </a:lnTo>
                  <a:lnTo>
                    <a:pt x="12" y="278"/>
                  </a:lnTo>
                  <a:lnTo>
                    <a:pt x="20" y="262"/>
                  </a:lnTo>
                  <a:lnTo>
                    <a:pt x="28" y="246"/>
                  </a:lnTo>
                  <a:lnTo>
                    <a:pt x="4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0" y="238"/>
                  </a:lnTo>
                  <a:lnTo>
                    <a:pt x="100" y="232"/>
                  </a:lnTo>
                  <a:lnTo>
                    <a:pt x="108" y="226"/>
                  </a:lnTo>
                  <a:lnTo>
                    <a:pt x="120" y="200"/>
                  </a:lnTo>
                  <a:lnTo>
                    <a:pt x="142" y="176"/>
                  </a:lnTo>
                  <a:lnTo>
                    <a:pt x="150" y="158"/>
                  </a:lnTo>
                  <a:lnTo>
                    <a:pt x="156" y="146"/>
                  </a:lnTo>
                  <a:lnTo>
                    <a:pt x="166" y="136"/>
                  </a:lnTo>
                  <a:lnTo>
                    <a:pt x="176" y="130"/>
                  </a:lnTo>
                  <a:lnTo>
                    <a:pt x="188" y="126"/>
                  </a:lnTo>
                  <a:lnTo>
                    <a:pt x="202" y="124"/>
                  </a:lnTo>
                  <a:lnTo>
                    <a:pt x="238" y="120"/>
                  </a:lnTo>
                  <a:lnTo>
                    <a:pt x="252" y="120"/>
                  </a:lnTo>
                  <a:lnTo>
                    <a:pt x="274" y="120"/>
                  </a:lnTo>
                  <a:lnTo>
                    <a:pt x="286" y="120"/>
                  </a:lnTo>
                  <a:lnTo>
                    <a:pt x="298" y="118"/>
                  </a:lnTo>
                  <a:lnTo>
                    <a:pt x="308" y="114"/>
                  </a:lnTo>
                  <a:lnTo>
                    <a:pt x="316" y="108"/>
                  </a:lnTo>
                  <a:lnTo>
                    <a:pt x="308" y="62"/>
                  </a:lnTo>
                  <a:lnTo>
                    <a:pt x="308" y="38"/>
                  </a:lnTo>
                  <a:lnTo>
                    <a:pt x="310" y="26"/>
                  </a:lnTo>
                  <a:lnTo>
                    <a:pt x="312" y="16"/>
                  </a:lnTo>
                  <a:lnTo>
                    <a:pt x="318" y="8"/>
                  </a:lnTo>
                  <a:lnTo>
                    <a:pt x="324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6" y="4"/>
                  </a:lnTo>
                  <a:lnTo>
                    <a:pt x="434" y="16"/>
                  </a:lnTo>
                  <a:lnTo>
                    <a:pt x="432" y="24"/>
                  </a:lnTo>
                  <a:lnTo>
                    <a:pt x="430" y="36"/>
                  </a:lnTo>
                  <a:lnTo>
                    <a:pt x="432" y="60"/>
                  </a:lnTo>
                  <a:lnTo>
                    <a:pt x="444" y="80"/>
                  </a:lnTo>
                  <a:lnTo>
                    <a:pt x="450" y="90"/>
                  </a:lnTo>
                  <a:lnTo>
                    <a:pt x="456" y="106"/>
                  </a:lnTo>
                  <a:lnTo>
                    <a:pt x="456" y="130"/>
                  </a:lnTo>
                  <a:lnTo>
                    <a:pt x="448" y="152"/>
                  </a:lnTo>
                  <a:lnTo>
                    <a:pt x="444" y="166"/>
                  </a:lnTo>
                  <a:lnTo>
                    <a:pt x="446" y="180"/>
                  </a:lnTo>
                  <a:lnTo>
                    <a:pt x="490" y="222"/>
                  </a:lnTo>
                  <a:lnTo>
                    <a:pt x="496" y="234"/>
                  </a:lnTo>
                  <a:lnTo>
                    <a:pt x="496" y="276"/>
                  </a:lnTo>
                  <a:lnTo>
                    <a:pt x="500" y="278"/>
                  </a:lnTo>
                  <a:lnTo>
                    <a:pt x="506" y="280"/>
                  </a:lnTo>
                  <a:lnTo>
                    <a:pt x="526" y="282"/>
                  </a:lnTo>
                  <a:lnTo>
                    <a:pt x="538" y="274"/>
                  </a:lnTo>
                  <a:lnTo>
                    <a:pt x="552" y="266"/>
                  </a:lnTo>
                  <a:lnTo>
                    <a:pt x="566" y="262"/>
                  </a:lnTo>
                  <a:lnTo>
                    <a:pt x="582" y="258"/>
                  </a:lnTo>
                  <a:lnTo>
                    <a:pt x="618" y="254"/>
                  </a:lnTo>
                  <a:lnTo>
                    <a:pt x="652" y="252"/>
                  </a:lnTo>
                  <a:lnTo>
                    <a:pt x="658" y="268"/>
                  </a:lnTo>
                  <a:lnTo>
                    <a:pt x="650" y="284"/>
                  </a:lnTo>
                  <a:lnTo>
                    <a:pt x="644" y="298"/>
                  </a:lnTo>
                  <a:lnTo>
                    <a:pt x="636" y="308"/>
                  </a:lnTo>
                  <a:lnTo>
                    <a:pt x="626" y="314"/>
                  </a:lnTo>
                  <a:lnTo>
                    <a:pt x="612" y="324"/>
                  </a:lnTo>
                  <a:lnTo>
                    <a:pt x="606" y="330"/>
                  </a:lnTo>
                  <a:lnTo>
                    <a:pt x="602" y="338"/>
                  </a:lnTo>
                  <a:lnTo>
                    <a:pt x="600" y="348"/>
                  </a:lnTo>
                  <a:lnTo>
                    <a:pt x="600" y="360"/>
                  </a:lnTo>
                  <a:lnTo>
                    <a:pt x="632" y="372"/>
                  </a:lnTo>
                  <a:lnTo>
                    <a:pt x="640" y="384"/>
                  </a:lnTo>
                  <a:lnTo>
                    <a:pt x="652" y="396"/>
                  </a:lnTo>
                  <a:lnTo>
                    <a:pt x="664" y="406"/>
                  </a:lnTo>
                  <a:lnTo>
                    <a:pt x="680" y="416"/>
                  </a:lnTo>
                  <a:lnTo>
                    <a:pt x="686" y="428"/>
                  </a:lnTo>
                  <a:lnTo>
                    <a:pt x="692" y="442"/>
                  </a:lnTo>
                  <a:lnTo>
                    <a:pt x="702" y="456"/>
                  </a:lnTo>
                  <a:lnTo>
                    <a:pt x="706" y="460"/>
                  </a:lnTo>
                  <a:lnTo>
                    <a:pt x="714" y="464"/>
                  </a:lnTo>
                  <a:lnTo>
                    <a:pt x="744" y="504"/>
                  </a:lnTo>
                  <a:lnTo>
                    <a:pt x="754" y="508"/>
                  </a:lnTo>
                  <a:lnTo>
                    <a:pt x="772" y="514"/>
                  </a:lnTo>
                  <a:lnTo>
                    <a:pt x="780" y="514"/>
                  </a:lnTo>
                  <a:lnTo>
                    <a:pt x="788" y="514"/>
                  </a:lnTo>
                  <a:lnTo>
                    <a:pt x="796" y="510"/>
                  </a:lnTo>
                  <a:lnTo>
                    <a:pt x="802" y="504"/>
                  </a:lnTo>
                  <a:lnTo>
                    <a:pt x="802" y="476"/>
                  </a:lnTo>
                  <a:lnTo>
                    <a:pt x="802" y="468"/>
                  </a:lnTo>
                  <a:lnTo>
                    <a:pt x="804" y="460"/>
                  </a:lnTo>
                  <a:lnTo>
                    <a:pt x="808" y="456"/>
                  </a:lnTo>
                  <a:lnTo>
                    <a:pt x="812" y="452"/>
                  </a:lnTo>
                  <a:lnTo>
                    <a:pt x="822" y="448"/>
                  </a:lnTo>
                  <a:lnTo>
                    <a:pt x="834" y="446"/>
                  </a:lnTo>
                  <a:lnTo>
                    <a:pt x="846" y="446"/>
                  </a:lnTo>
                  <a:lnTo>
                    <a:pt x="856" y="446"/>
                  </a:lnTo>
                  <a:lnTo>
                    <a:pt x="862" y="448"/>
                  </a:lnTo>
                  <a:lnTo>
                    <a:pt x="868" y="450"/>
                  </a:lnTo>
                  <a:lnTo>
                    <a:pt x="876" y="454"/>
                  </a:lnTo>
                  <a:lnTo>
                    <a:pt x="882" y="460"/>
                  </a:lnTo>
                  <a:lnTo>
                    <a:pt x="898" y="462"/>
                  </a:lnTo>
                  <a:lnTo>
                    <a:pt x="912" y="454"/>
                  </a:lnTo>
                  <a:lnTo>
                    <a:pt x="926" y="446"/>
                  </a:lnTo>
                  <a:lnTo>
                    <a:pt x="938" y="438"/>
                  </a:lnTo>
                  <a:lnTo>
                    <a:pt x="950" y="430"/>
                  </a:lnTo>
                  <a:lnTo>
                    <a:pt x="956" y="424"/>
                  </a:lnTo>
                  <a:lnTo>
                    <a:pt x="964" y="422"/>
                  </a:lnTo>
                  <a:lnTo>
                    <a:pt x="988" y="420"/>
                  </a:lnTo>
                  <a:lnTo>
                    <a:pt x="1002" y="440"/>
                  </a:lnTo>
                  <a:lnTo>
                    <a:pt x="1000" y="448"/>
                  </a:lnTo>
                  <a:lnTo>
                    <a:pt x="996" y="456"/>
                  </a:lnTo>
                  <a:lnTo>
                    <a:pt x="990" y="464"/>
                  </a:lnTo>
                  <a:lnTo>
                    <a:pt x="984" y="472"/>
                  </a:lnTo>
                  <a:lnTo>
                    <a:pt x="968" y="484"/>
                  </a:lnTo>
                  <a:lnTo>
                    <a:pt x="952" y="496"/>
                  </a:lnTo>
                  <a:lnTo>
                    <a:pt x="940" y="512"/>
                  </a:lnTo>
                  <a:lnTo>
                    <a:pt x="934" y="530"/>
                  </a:lnTo>
                  <a:lnTo>
                    <a:pt x="932" y="550"/>
                  </a:lnTo>
                  <a:lnTo>
                    <a:pt x="930" y="574"/>
                  </a:lnTo>
                  <a:lnTo>
                    <a:pt x="954" y="618"/>
                  </a:lnTo>
                  <a:lnTo>
                    <a:pt x="962" y="630"/>
                  </a:lnTo>
                  <a:lnTo>
                    <a:pt x="974" y="642"/>
                  </a:lnTo>
                  <a:lnTo>
                    <a:pt x="982" y="648"/>
                  </a:lnTo>
                  <a:lnTo>
                    <a:pt x="990" y="652"/>
                  </a:lnTo>
                  <a:lnTo>
                    <a:pt x="1000" y="656"/>
                  </a:lnTo>
                  <a:lnTo>
                    <a:pt x="1010" y="656"/>
                  </a:lnTo>
                  <a:lnTo>
                    <a:pt x="1012" y="652"/>
                  </a:lnTo>
                  <a:lnTo>
                    <a:pt x="1024" y="652"/>
                  </a:lnTo>
                  <a:lnTo>
                    <a:pt x="1032" y="656"/>
                  </a:lnTo>
                  <a:lnTo>
                    <a:pt x="1040" y="662"/>
                  </a:lnTo>
                  <a:lnTo>
                    <a:pt x="1060" y="680"/>
                  </a:lnTo>
                  <a:lnTo>
                    <a:pt x="1082" y="704"/>
                  </a:lnTo>
                  <a:lnTo>
                    <a:pt x="1098" y="726"/>
                  </a:lnTo>
                  <a:lnTo>
                    <a:pt x="1106" y="762"/>
                  </a:lnTo>
                  <a:lnTo>
                    <a:pt x="1108" y="784"/>
                  </a:lnTo>
                  <a:lnTo>
                    <a:pt x="1112" y="810"/>
                  </a:lnTo>
                  <a:lnTo>
                    <a:pt x="1118" y="840"/>
                  </a:lnTo>
                  <a:lnTo>
                    <a:pt x="1130" y="852"/>
                  </a:lnTo>
                  <a:lnTo>
                    <a:pt x="1140" y="860"/>
                  </a:lnTo>
                  <a:lnTo>
                    <a:pt x="1152" y="868"/>
                  </a:lnTo>
                  <a:lnTo>
                    <a:pt x="1172" y="882"/>
                  </a:lnTo>
                  <a:lnTo>
                    <a:pt x="1188" y="876"/>
                  </a:lnTo>
                  <a:lnTo>
                    <a:pt x="1214" y="866"/>
                  </a:lnTo>
                  <a:lnTo>
                    <a:pt x="1216" y="858"/>
                  </a:lnTo>
                  <a:lnTo>
                    <a:pt x="1220" y="854"/>
                  </a:lnTo>
                  <a:lnTo>
                    <a:pt x="1230" y="850"/>
                  </a:lnTo>
                  <a:lnTo>
                    <a:pt x="1246" y="846"/>
                  </a:lnTo>
                  <a:lnTo>
                    <a:pt x="1252" y="836"/>
                  </a:lnTo>
                  <a:lnTo>
                    <a:pt x="1258" y="826"/>
                  </a:lnTo>
                  <a:lnTo>
                    <a:pt x="1258" y="818"/>
                  </a:lnTo>
                  <a:lnTo>
                    <a:pt x="1258" y="808"/>
                  </a:lnTo>
                  <a:lnTo>
                    <a:pt x="1254" y="800"/>
                  </a:lnTo>
                  <a:lnTo>
                    <a:pt x="1250" y="792"/>
                  </a:lnTo>
                  <a:lnTo>
                    <a:pt x="1240" y="780"/>
                  </a:lnTo>
                  <a:lnTo>
                    <a:pt x="1222" y="774"/>
                  </a:lnTo>
                  <a:lnTo>
                    <a:pt x="1216" y="770"/>
                  </a:lnTo>
                  <a:lnTo>
                    <a:pt x="1214" y="766"/>
                  </a:lnTo>
                  <a:lnTo>
                    <a:pt x="1212" y="762"/>
                  </a:lnTo>
                  <a:lnTo>
                    <a:pt x="1212" y="756"/>
                  </a:lnTo>
                  <a:lnTo>
                    <a:pt x="1214" y="742"/>
                  </a:lnTo>
                  <a:lnTo>
                    <a:pt x="1234" y="712"/>
                  </a:lnTo>
                  <a:lnTo>
                    <a:pt x="1234" y="682"/>
                  </a:lnTo>
                  <a:lnTo>
                    <a:pt x="1240" y="678"/>
                  </a:lnTo>
                  <a:lnTo>
                    <a:pt x="1244" y="678"/>
                  </a:lnTo>
                  <a:lnTo>
                    <a:pt x="1258" y="678"/>
                  </a:lnTo>
                  <a:lnTo>
                    <a:pt x="1270" y="664"/>
                  </a:lnTo>
                  <a:lnTo>
                    <a:pt x="1284" y="656"/>
                  </a:lnTo>
                  <a:lnTo>
                    <a:pt x="1286" y="670"/>
                  </a:lnTo>
                  <a:lnTo>
                    <a:pt x="1284" y="678"/>
                  </a:lnTo>
                  <a:lnTo>
                    <a:pt x="1280" y="684"/>
                  </a:lnTo>
                  <a:lnTo>
                    <a:pt x="1278" y="688"/>
                  </a:lnTo>
                  <a:lnTo>
                    <a:pt x="1276" y="708"/>
                  </a:lnTo>
                  <a:lnTo>
                    <a:pt x="1280" y="714"/>
                  </a:lnTo>
                  <a:lnTo>
                    <a:pt x="1288" y="718"/>
                  </a:lnTo>
                  <a:lnTo>
                    <a:pt x="1304" y="726"/>
                  </a:lnTo>
                  <a:lnTo>
                    <a:pt x="1344" y="736"/>
                  </a:lnTo>
                  <a:lnTo>
                    <a:pt x="1394" y="770"/>
                  </a:lnTo>
                  <a:lnTo>
                    <a:pt x="1410" y="770"/>
                  </a:lnTo>
                  <a:lnTo>
                    <a:pt x="1404" y="784"/>
                  </a:lnTo>
                  <a:lnTo>
                    <a:pt x="1396" y="800"/>
                  </a:lnTo>
                  <a:lnTo>
                    <a:pt x="1404" y="860"/>
                  </a:lnTo>
                  <a:lnTo>
                    <a:pt x="1394" y="888"/>
                  </a:lnTo>
                  <a:lnTo>
                    <a:pt x="1386" y="888"/>
                  </a:lnTo>
                  <a:lnTo>
                    <a:pt x="1382" y="886"/>
                  </a:lnTo>
                  <a:lnTo>
                    <a:pt x="1376" y="884"/>
                  </a:lnTo>
                  <a:lnTo>
                    <a:pt x="1360" y="880"/>
                  </a:lnTo>
                  <a:lnTo>
                    <a:pt x="1346" y="882"/>
                  </a:lnTo>
                  <a:lnTo>
                    <a:pt x="1340" y="884"/>
                  </a:lnTo>
                  <a:lnTo>
                    <a:pt x="1334" y="886"/>
                  </a:lnTo>
                  <a:lnTo>
                    <a:pt x="1328" y="892"/>
                  </a:lnTo>
                  <a:lnTo>
                    <a:pt x="1324" y="898"/>
                  </a:lnTo>
                  <a:lnTo>
                    <a:pt x="1324" y="938"/>
                  </a:lnTo>
                  <a:lnTo>
                    <a:pt x="1314" y="94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" name="Freeform 40"/>
            <p:cNvSpPr/>
            <p:nvPr/>
          </p:nvSpPr>
          <p:spPr bwMode="auto">
            <a:xfrm>
              <a:off x="2597150" y="1939926"/>
              <a:ext cx="79375" cy="82550"/>
            </a:xfrm>
            <a:custGeom>
              <a:avLst/>
              <a:gdLst>
                <a:gd name="T0" fmla="*/ 26 w 50"/>
                <a:gd name="T1" fmla="*/ 0 h 52"/>
                <a:gd name="T2" fmla="*/ 26 w 50"/>
                <a:gd name="T3" fmla="*/ 0 h 52"/>
                <a:gd name="T4" fmla="*/ 36 w 50"/>
                <a:gd name="T5" fmla="*/ 2 h 52"/>
                <a:gd name="T6" fmla="*/ 44 w 50"/>
                <a:gd name="T7" fmla="*/ 8 h 52"/>
                <a:gd name="T8" fmla="*/ 48 w 50"/>
                <a:gd name="T9" fmla="*/ 16 h 52"/>
                <a:gd name="T10" fmla="*/ 50 w 50"/>
                <a:gd name="T11" fmla="*/ 26 h 52"/>
                <a:gd name="T12" fmla="*/ 50 w 50"/>
                <a:gd name="T13" fmla="*/ 26 h 52"/>
                <a:gd name="T14" fmla="*/ 48 w 50"/>
                <a:gd name="T15" fmla="*/ 36 h 52"/>
                <a:gd name="T16" fmla="*/ 44 w 50"/>
                <a:gd name="T17" fmla="*/ 44 h 52"/>
                <a:gd name="T18" fmla="*/ 36 w 50"/>
                <a:gd name="T19" fmla="*/ 50 h 52"/>
                <a:gd name="T20" fmla="*/ 26 w 50"/>
                <a:gd name="T21" fmla="*/ 52 h 52"/>
                <a:gd name="T22" fmla="*/ 26 w 50"/>
                <a:gd name="T23" fmla="*/ 52 h 52"/>
                <a:gd name="T24" fmla="*/ 16 w 50"/>
                <a:gd name="T25" fmla="*/ 50 h 52"/>
                <a:gd name="T26" fmla="*/ 6 w 50"/>
                <a:gd name="T27" fmla="*/ 44 h 52"/>
                <a:gd name="T28" fmla="*/ 2 w 50"/>
                <a:gd name="T29" fmla="*/ 36 h 52"/>
                <a:gd name="T30" fmla="*/ 0 w 50"/>
                <a:gd name="T31" fmla="*/ 26 h 52"/>
                <a:gd name="T32" fmla="*/ 0 w 50"/>
                <a:gd name="T33" fmla="*/ 26 h 52"/>
                <a:gd name="T34" fmla="*/ 2 w 50"/>
                <a:gd name="T35" fmla="*/ 16 h 52"/>
                <a:gd name="T36" fmla="*/ 6 w 50"/>
                <a:gd name="T37" fmla="*/ 8 h 52"/>
                <a:gd name="T38" fmla="*/ 16 w 50"/>
                <a:gd name="T39" fmla="*/ 2 h 52"/>
                <a:gd name="T40" fmla="*/ 26 w 50"/>
                <a:gd name="T41" fmla="*/ 0 h 52"/>
                <a:gd name="T42" fmla="*/ 26 w 50"/>
                <a:gd name="T43" fmla="*/ 0 h 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0" h="52">
                  <a:moveTo>
                    <a:pt x="26" y="0"/>
                  </a:moveTo>
                  <a:lnTo>
                    <a:pt x="26" y="0"/>
                  </a:lnTo>
                  <a:lnTo>
                    <a:pt x="36" y="2"/>
                  </a:lnTo>
                  <a:lnTo>
                    <a:pt x="44" y="8"/>
                  </a:lnTo>
                  <a:lnTo>
                    <a:pt x="48" y="16"/>
                  </a:lnTo>
                  <a:lnTo>
                    <a:pt x="50" y="26"/>
                  </a:lnTo>
                  <a:lnTo>
                    <a:pt x="48" y="36"/>
                  </a:lnTo>
                  <a:lnTo>
                    <a:pt x="44" y="44"/>
                  </a:lnTo>
                  <a:lnTo>
                    <a:pt x="36" y="50"/>
                  </a:lnTo>
                  <a:lnTo>
                    <a:pt x="26" y="52"/>
                  </a:lnTo>
                  <a:lnTo>
                    <a:pt x="16" y="50"/>
                  </a:lnTo>
                  <a:lnTo>
                    <a:pt x="6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6" y="8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Freeform 41"/>
            <p:cNvSpPr/>
            <p:nvPr/>
          </p:nvSpPr>
          <p:spPr bwMode="auto">
            <a:xfrm>
              <a:off x="4384675" y="3463926"/>
              <a:ext cx="79375" cy="82550"/>
            </a:xfrm>
            <a:custGeom>
              <a:avLst/>
              <a:gdLst>
                <a:gd name="T0" fmla="*/ 24 w 50"/>
                <a:gd name="T1" fmla="*/ 0 h 52"/>
                <a:gd name="T2" fmla="*/ 24 w 50"/>
                <a:gd name="T3" fmla="*/ 0 h 52"/>
                <a:gd name="T4" fmla="*/ 34 w 50"/>
                <a:gd name="T5" fmla="*/ 2 h 52"/>
                <a:gd name="T6" fmla="*/ 42 w 50"/>
                <a:gd name="T7" fmla="*/ 8 h 52"/>
                <a:gd name="T8" fmla="*/ 48 w 50"/>
                <a:gd name="T9" fmla="*/ 16 h 52"/>
                <a:gd name="T10" fmla="*/ 50 w 50"/>
                <a:gd name="T11" fmla="*/ 26 h 52"/>
                <a:gd name="T12" fmla="*/ 50 w 50"/>
                <a:gd name="T13" fmla="*/ 26 h 52"/>
                <a:gd name="T14" fmla="*/ 48 w 50"/>
                <a:gd name="T15" fmla="*/ 36 h 52"/>
                <a:gd name="T16" fmla="*/ 42 w 50"/>
                <a:gd name="T17" fmla="*/ 44 h 52"/>
                <a:gd name="T18" fmla="*/ 34 w 50"/>
                <a:gd name="T19" fmla="*/ 50 h 52"/>
                <a:gd name="T20" fmla="*/ 24 w 50"/>
                <a:gd name="T21" fmla="*/ 52 h 52"/>
                <a:gd name="T22" fmla="*/ 24 w 50"/>
                <a:gd name="T23" fmla="*/ 52 h 52"/>
                <a:gd name="T24" fmla="*/ 14 w 50"/>
                <a:gd name="T25" fmla="*/ 50 h 52"/>
                <a:gd name="T26" fmla="*/ 6 w 50"/>
                <a:gd name="T27" fmla="*/ 44 h 52"/>
                <a:gd name="T28" fmla="*/ 2 w 50"/>
                <a:gd name="T29" fmla="*/ 36 h 52"/>
                <a:gd name="T30" fmla="*/ 0 w 50"/>
                <a:gd name="T31" fmla="*/ 26 h 52"/>
                <a:gd name="T32" fmla="*/ 0 w 50"/>
                <a:gd name="T33" fmla="*/ 26 h 52"/>
                <a:gd name="T34" fmla="*/ 2 w 50"/>
                <a:gd name="T35" fmla="*/ 16 h 52"/>
                <a:gd name="T36" fmla="*/ 6 w 50"/>
                <a:gd name="T37" fmla="*/ 8 h 52"/>
                <a:gd name="T38" fmla="*/ 14 w 50"/>
                <a:gd name="T39" fmla="*/ 2 h 52"/>
                <a:gd name="T40" fmla="*/ 24 w 50"/>
                <a:gd name="T41" fmla="*/ 0 h 52"/>
                <a:gd name="T42" fmla="*/ 24 w 50"/>
                <a:gd name="T43" fmla="*/ 0 h 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0" h="52">
                  <a:moveTo>
                    <a:pt x="24" y="0"/>
                  </a:moveTo>
                  <a:lnTo>
                    <a:pt x="24" y="0"/>
                  </a:lnTo>
                  <a:lnTo>
                    <a:pt x="34" y="2"/>
                  </a:lnTo>
                  <a:lnTo>
                    <a:pt x="42" y="8"/>
                  </a:lnTo>
                  <a:lnTo>
                    <a:pt x="48" y="16"/>
                  </a:lnTo>
                  <a:lnTo>
                    <a:pt x="50" y="26"/>
                  </a:lnTo>
                  <a:lnTo>
                    <a:pt x="48" y="36"/>
                  </a:lnTo>
                  <a:lnTo>
                    <a:pt x="42" y="44"/>
                  </a:lnTo>
                  <a:lnTo>
                    <a:pt x="34" y="50"/>
                  </a:lnTo>
                  <a:lnTo>
                    <a:pt x="24" y="52"/>
                  </a:lnTo>
                  <a:lnTo>
                    <a:pt x="14" y="50"/>
                  </a:lnTo>
                  <a:lnTo>
                    <a:pt x="6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6" y="8"/>
                  </a:lnTo>
                  <a:lnTo>
                    <a:pt x="14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Freeform 42"/>
            <p:cNvSpPr/>
            <p:nvPr/>
          </p:nvSpPr>
          <p:spPr bwMode="auto">
            <a:xfrm>
              <a:off x="4737100" y="454342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2 h 42"/>
                <a:gd name="T10" fmla="*/ 40 w 40"/>
                <a:gd name="T11" fmla="*/ 20 h 42"/>
                <a:gd name="T12" fmla="*/ 40 w 40"/>
                <a:gd name="T13" fmla="*/ 20 h 42"/>
                <a:gd name="T14" fmla="*/ 38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0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0 w 40"/>
                <a:gd name="T35" fmla="*/ 12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Freeform 43"/>
            <p:cNvSpPr/>
            <p:nvPr/>
          </p:nvSpPr>
          <p:spPr bwMode="auto">
            <a:xfrm>
              <a:off x="4495800" y="558165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30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30 w 42"/>
                <a:gd name="T19" fmla="*/ 38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38"/>
                  </a:lnTo>
                  <a:lnTo>
                    <a:pt x="22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Freeform 44"/>
            <p:cNvSpPr/>
            <p:nvPr/>
          </p:nvSpPr>
          <p:spPr bwMode="auto">
            <a:xfrm>
              <a:off x="2736850" y="453390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4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4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Freeform 45"/>
            <p:cNvSpPr/>
            <p:nvPr/>
          </p:nvSpPr>
          <p:spPr bwMode="auto">
            <a:xfrm>
              <a:off x="5451475" y="59785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6" name="Freeform 46"/>
            <p:cNvSpPr/>
            <p:nvPr/>
          </p:nvSpPr>
          <p:spPr bwMode="auto">
            <a:xfrm>
              <a:off x="5181600" y="5302251"/>
              <a:ext cx="66675" cy="66675"/>
            </a:xfrm>
            <a:custGeom>
              <a:avLst/>
              <a:gdLst>
                <a:gd name="T0" fmla="*/ 20 w 42"/>
                <a:gd name="T1" fmla="*/ 0 h 42"/>
                <a:gd name="T2" fmla="*/ 20 w 42"/>
                <a:gd name="T3" fmla="*/ 0 h 42"/>
                <a:gd name="T4" fmla="*/ 28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2 h 42"/>
                <a:gd name="T12" fmla="*/ 42 w 42"/>
                <a:gd name="T13" fmla="*/ 22 h 42"/>
                <a:gd name="T14" fmla="*/ 40 w 42"/>
                <a:gd name="T15" fmla="*/ 30 h 42"/>
                <a:gd name="T16" fmla="*/ 36 w 42"/>
                <a:gd name="T17" fmla="*/ 36 h 42"/>
                <a:gd name="T18" fmla="*/ 28 w 42"/>
                <a:gd name="T19" fmla="*/ 40 h 42"/>
                <a:gd name="T20" fmla="*/ 20 w 42"/>
                <a:gd name="T21" fmla="*/ 42 h 42"/>
                <a:gd name="T22" fmla="*/ 20 w 42"/>
                <a:gd name="T23" fmla="*/ 42 h 42"/>
                <a:gd name="T24" fmla="*/ 12 w 42"/>
                <a:gd name="T25" fmla="*/ 40 h 42"/>
                <a:gd name="T26" fmla="*/ 6 w 42"/>
                <a:gd name="T27" fmla="*/ 36 h 42"/>
                <a:gd name="T28" fmla="*/ 2 w 42"/>
                <a:gd name="T29" fmla="*/ 30 h 42"/>
                <a:gd name="T30" fmla="*/ 0 w 42"/>
                <a:gd name="T31" fmla="*/ 22 h 42"/>
                <a:gd name="T32" fmla="*/ 0 w 42"/>
                <a:gd name="T33" fmla="*/ 22 h 42"/>
                <a:gd name="T34" fmla="*/ 2 w 42"/>
                <a:gd name="T35" fmla="*/ 14 h 42"/>
                <a:gd name="T36" fmla="*/ 6 w 42"/>
                <a:gd name="T37" fmla="*/ 6 h 42"/>
                <a:gd name="T38" fmla="*/ 12 w 42"/>
                <a:gd name="T39" fmla="*/ 2 h 42"/>
                <a:gd name="T40" fmla="*/ 20 w 42"/>
                <a:gd name="T41" fmla="*/ 0 h 42"/>
                <a:gd name="T42" fmla="*/ 20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Freeform 47"/>
            <p:cNvSpPr/>
            <p:nvPr/>
          </p:nvSpPr>
          <p:spPr bwMode="auto">
            <a:xfrm>
              <a:off x="6146800" y="495617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4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4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Freeform 48"/>
            <p:cNvSpPr/>
            <p:nvPr/>
          </p:nvSpPr>
          <p:spPr bwMode="auto">
            <a:xfrm>
              <a:off x="6308725" y="586105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0 h 40"/>
                <a:gd name="T6" fmla="*/ 34 w 40"/>
                <a:gd name="T7" fmla="*/ 4 h 40"/>
                <a:gd name="T8" fmla="*/ 40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40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4 h 40"/>
                <a:gd name="T38" fmla="*/ 12 w 40"/>
                <a:gd name="T39" fmla="*/ 0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0"/>
                  </a:lnTo>
                  <a:lnTo>
                    <a:pt x="34" y="4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4"/>
                  </a:lnTo>
                  <a:lnTo>
                    <a:pt x="1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Freeform 49"/>
            <p:cNvSpPr/>
            <p:nvPr/>
          </p:nvSpPr>
          <p:spPr bwMode="auto">
            <a:xfrm>
              <a:off x="6642100" y="485140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6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6 w 40"/>
                <a:gd name="T27" fmla="*/ 36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Freeform 50"/>
            <p:cNvSpPr/>
            <p:nvPr/>
          </p:nvSpPr>
          <p:spPr bwMode="auto">
            <a:xfrm>
              <a:off x="7213600" y="52546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Freeform 51"/>
            <p:cNvSpPr/>
            <p:nvPr/>
          </p:nvSpPr>
          <p:spPr bwMode="auto">
            <a:xfrm>
              <a:off x="7216775" y="4473576"/>
              <a:ext cx="66675" cy="66675"/>
            </a:xfrm>
            <a:custGeom>
              <a:avLst/>
              <a:gdLst>
                <a:gd name="T0" fmla="*/ 20 w 42"/>
                <a:gd name="T1" fmla="*/ 0 h 42"/>
                <a:gd name="T2" fmla="*/ 20 w 42"/>
                <a:gd name="T3" fmla="*/ 0 h 42"/>
                <a:gd name="T4" fmla="*/ 28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2 h 42"/>
                <a:gd name="T12" fmla="*/ 42 w 42"/>
                <a:gd name="T13" fmla="*/ 22 h 42"/>
                <a:gd name="T14" fmla="*/ 40 w 42"/>
                <a:gd name="T15" fmla="*/ 28 h 42"/>
                <a:gd name="T16" fmla="*/ 36 w 42"/>
                <a:gd name="T17" fmla="*/ 36 h 42"/>
                <a:gd name="T18" fmla="*/ 28 w 42"/>
                <a:gd name="T19" fmla="*/ 40 h 42"/>
                <a:gd name="T20" fmla="*/ 20 w 42"/>
                <a:gd name="T21" fmla="*/ 42 h 42"/>
                <a:gd name="T22" fmla="*/ 20 w 42"/>
                <a:gd name="T23" fmla="*/ 42 h 42"/>
                <a:gd name="T24" fmla="*/ 12 w 42"/>
                <a:gd name="T25" fmla="*/ 40 h 42"/>
                <a:gd name="T26" fmla="*/ 6 w 42"/>
                <a:gd name="T27" fmla="*/ 36 h 42"/>
                <a:gd name="T28" fmla="*/ 2 w 42"/>
                <a:gd name="T29" fmla="*/ 28 h 42"/>
                <a:gd name="T30" fmla="*/ 0 w 42"/>
                <a:gd name="T31" fmla="*/ 22 h 42"/>
                <a:gd name="T32" fmla="*/ 0 w 42"/>
                <a:gd name="T33" fmla="*/ 22 h 42"/>
                <a:gd name="T34" fmla="*/ 2 w 42"/>
                <a:gd name="T35" fmla="*/ 14 h 42"/>
                <a:gd name="T36" fmla="*/ 6 w 42"/>
                <a:gd name="T37" fmla="*/ 6 h 42"/>
                <a:gd name="T38" fmla="*/ 12 w 42"/>
                <a:gd name="T39" fmla="*/ 2 h 42"/>
                <a:gd name="T40" fmla="*/ 20 w 42"/>
                <a:gd name="T41" fmla="*/ 0 h 42"/>
                <a:gd name="T42" fmla="*/ 20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2" name="Freeform 52"/>
            <p:cNvSpPr/>
            <p:nvPr/>
          </p:nvSpPr>
          <p:spPr bwMode="auto">
            <a:xfrm>
              <a:off x="6791325" y="420687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Freeform 53"/>
            <p:cNvSpPr/>
            <p:nvPr/>
          </p:nvSpPr>
          <p:spPr bwMode="auto">
            <a:xfrm>
              <a:off x="7073900" y="420687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4" name="Freeform 54"/>
            <p:cNvSpPr/>
            <p:nvPr/>
          </p:nvSpPr>
          <p:spPr bwMode="auto">
            <a:xfrm>
              <a:off x="6165850" y="3759201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2 h 42"/>
                <a:gd name="T10" fmla="*/ 40 w 40"/>
                <a:gd name="T11" fmla="*/ 20 h 42"/>
                <a:gd name="T12" fmla="*/ 40 w 40"/>
                <a:gd name="T13" fmla="*/ 20 h 42"/>
                <a:gd name="T14" fmla="*/ 38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2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2 w 40"/>
                <a:gd name="T35" fmla="*/ 12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Freeform 55"/>
            <p:cNvSpPr/>
            <p:nvPr/>
          </p:nvSpPr>
          <p:spPr bwMode="auto">
            <a:xfrm>
              <a:off x="5464175" y="3879851"/>
              <a:ext cx="66675" cy="63500"/>
            </a:xfrm>
            <a:custGeom>
              <a:avLst/>
              <a:gdLst>
                <a:gd name="T0" fmla="*/ 20 w 42"/>
                <a:gd name="T1" fmla="*/ 0 h 40"/>
                <a:gd name="T2" fmla="*/ 20 w 42"/>
                <a:gd name="T3" fmla="*/ 0 h 40"/>
                <a:gd name="T4" fmla="*/ 28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28 w 42"/>
                <a:gd name="T19" fmla="*/ 38 h 40"/>
                <a:gd name="T20" fmla="*/ 20 w 42"/>
                <a:gd name="T21" fmla="*/ 40 h 40"/>
                <a:gd name="T22" fmla="*/ 20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0 w 42"/>
                <a:gd name="T41" fmla="*/ 0 h 40"/>
                <a:gd name="T42" fmla="*/ 20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6" name="Freeform 56"/>
            <p:cNvSpPr/>
            <p:nvPr/>
          </p:nvSpPr>
          <p:spPr bwMode="auto">
            <a:xfrm>
              <a:off x="5972175" y="31845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7" name="Freeform 57"/>
            <p:cNvSpPr/>
            <p:nvPr/>
          </p:nvSpPr>
          <p:spPr bwMode="auto">
            <a:xfrm>
              <a:off x="6254750" y="308927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2 h 42"/>
                <a:gd name="T10" fmla="*/ 40 w 40"/>
                <a:gd name="T11" fmla="*/ 20 h 42"/>
                <a:gd name="T12" fmla="*/ 40 w 40"/>
                <a:gd name="T13" fmla="*/ 20 h 42"/>
                <a:gd name="T14" fmla="*/ 38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2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2 w 40"/>
                <a:gd name="T35" fmla="*/ 12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Freeform 58"/>
            <p:cNvSpPr/>
            <p:nvPr/>
          </p:nvSpPr>
          <p:spPr bwMode="auto">
            <a:xfrm>
              <a:off x="6667500" y="3346451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4 h 42"/>
                <a:gd name="T10" fmla="*/ 40 w 40"/>
                <a:gd name="T11" fmla="*/ 22 h 42"/>
                <a:gd name="T12" fmla="*/ 40 w 40"/>
                <a:gd name="T13" fmla="*/ 22 h 42"/>
                <a:gd name="T14" fmla="*/ 38 w 40"/>
                <a:gd name="T15" fmla="*/ 30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0 w 40"/>
                <a:gd name="T29" fmla="*/ 30 h 42"/>
                <a:gd name="T30" fmla="*/ 0 w 40"/>
                <a:gd name="T31" fmla="*/ 22 h 42"/>
                <a:gd name="T32" fmla="*/ 0 w 40"/>
                <a:gd name="T33" fmla="*/ 22 h 42"/>
                <a:gd name="T34" fmla="*/ 0 w 40"/>
                <a:gd name="T35" fmla="*/ 14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4"/>
                  </a:lnTo>
                  <a:lnTo>
                    <a:pt x="40" y="22"/>
                  </a:lnTo>
                  <a:lnTo>
                    <a:pt x="38" y="30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Freeform 59"/>
            <p:cNvSpPr/>
            <p:nvPr/>
          </p:nvSpPr>
          <p:spPr bwMode="auto">
            <a:xfrm>
              <a:off x="5054600" y="307975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Freeform 60"/>
            <p:cNvSpPr/>
            <p:nvPr/>
          </p:nvSpPr>
          <p:spPr bwMode="auto">
            <a:xfrm>
              <a:off x="5803900" y="265430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0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0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0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Freeform 61"/>
            <p:cNvSpPr/>
            <p:nvPr/>
          </p:nvSpPr>
          <p:spPr bwMode="auto">
            <a:xfrm>
              <a:off x="6645275" y="2870201"/>
              <a:ext cx="66675" cy="66675"/>
            </a:xfrm>
            <a:custGeom>
              <a:avLst/>
              <a:gdLst>
                <a:gd name="T0" fmla="*/ 22 w 42"/>
                <a:gd name="T1" fmla="*/ 0 h 42"/>
                <a:gd name="T2" fmla="*/ 22 w 42"/>
                <a:gd name="T3" fmla="*/ 0 h 42"/>
                <a:gd name="T4" fmla="*/ 30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2 h 42"/>
                <a:gd name="T12" fmla="*/ 42 w 42"/>
                <a:gd name="T13" fmla="*/ 22 h 42"/>
                <a:gd name="T14" fmla="*/ 40 w 42"/>
                <a:gd name="T15" fmla="*/ 30 h 42"/>
                <a:gd name="T16" fmla="*/ 36 w 42"/>
                <a:gd name="T17" fmla="*/ 36 h 42"/>
                <a:gd name="T18" fmla="*/ 30 w 42"/>
                <a:gd name="T19" fmla="*/ 40 h 42"/>
                <a:gd name="T20" fmla="*/ 22 w 42"/>
                <a:gd name="T21" fmla="*/ 42 h 42"/>
                <a:gd name="T22" fmla="*/ 22 w 42"/>
                <a:gd name="T23" fmla="*/ 42 h 42"/>
                <a:gd name="T24" fmla="*/ 14 w 42"/>
                <a:gd name="T25" fmla="*/ 40 h 42"/>
                <a:gd name="T26" fmla="*/ 6 w 42"/>
                <a:gd name="T27" fmla="*/ 36 h 42"/>
                <a:gd name="T28" fmla="*/ 2 w 42"/>
                <a:gd name="T29" fmla="*/ 30 h 42"/>
                <a:gd name="T30" fmla="*/ 0 w 42"/>
                <a:gd name="T31" fmla="*/ 22 h 42"/>
                <a:gd name="T32" fmla="*/ 0 w 42"/>
                <a:gd name="T33" fmla="*/ 22 h 42"/>
                <a:gd name="T34" fmla="*/ 2 w 42"/>
                <a:gd name="T35" fmla="*/ 14 h 42"/>
                <a:gd name="T36" fmla="*/ 6 w 42"/>
                <a:gd name="T37" fmla="*/ 6 h 42"/>
                <a:gd name="T38" fmla="*/ 14 w 42"/>
                <a:gd name="T39" fmla="*/ 2 h 42"/>
                <a:gd name="T40" fmla="*/ 22 w 42"/>
                <a:gd name="T41" fmla="*/ 0 h 42"/>
                <a:gd name="T42" fmla="*/ 22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30" y="40"/>
                  </a:lnTo>
                  <a:lnTo>
                    <a:pt x="22" y="42"/>
                  </a:lnTo>
                  <a:lnTo>
                    <a:pt x="14" y="40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2" name="Freeform 62"/>
            <p:cNvSpPr/>
            <p:nvPr/>
          </p:nvSpPr>
          <p:spPr bwMode="auto">
            <a:xfrm>
              <a:off x="7394575" y="226695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30 w 42"/>
                <a:gd name="T5" fmla="*/ 0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30 w 42"/>
                <a:gd name="T19" fmla="*/ 38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0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0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38"/>
                  </a:lnTo>
                  <a:lnTo>
                    <a:pt x="22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" name="Freeform 63"/>
            <p:cNvSpPr/>
            <p:nvPr/>
          </p:nvSpPr>
          <p:spPr bwMode="auto">
            <a:xfrm>
              <a:off x="7559675" y="188277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40 w 40"/>
                <a:gd name="T9" fmla="*/ 14 h 42"/>
                <a:gd name="T10" fmla="*/ 40 w 40"/>
                <a:gd name="T11" fmla="*/ 20 h 42"/>
                <a:gd name="T12" fmla="*/ 40 w 40"/>
                <a:gd name="T13" fmla="*/ 20 h 42"/>
                <a:gd name="T14" fmla="*/ 40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2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2 w 40"/>
                <a:gd name="T35" fmla="*/ 14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40" y="14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4" name="Freeform 64"/>
            <p:cNvSpPr/>
            <p:nvPr/>
          </p:nvSpPr>
          <p:spPr bwMode="auto">
            <a:xfrm>
              <a:off x="7645400" y="153987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4 h 42"/>
                <a:gd name="T10" fmla="*/ 40 w 40"/>
                <a:gd name="T11" fmla="*/ 22 h 42"/>
                <a:gd name="T12" fmla="*/ 40 w 40"/>
                <a:gd name="T13" fmla="*/ 22 h 42"/>
                <a:gd name="T14" fmla="*/ 38 w 40"/>
                <a:gd name="T15" fmla="*/ 30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0 w 40"/>
                <a:gd name="T29" fmla="*/ 30 h 42"/>
                <a:gd name="T30" fmla="*/ 0 w 40"/>
                <a:gd name="T31" fmla="*/ 22 h 42"/>
                <a:gd name="T32" fmla="*/ 0 w 40"/>
                <a:gd name="T33" fmla="*/ 22 h 42"/>
                <a:gd name="T34" fmla="*/ 0 w 40"/>
                <a:gd name="T35" fmla="*/ 14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4"/>
                  </a:lnTo>
                  <a:lnTo>
                    <a:pt x="40" y="22"/>
                  </a:lnTo>
                  <a:lnTo>
                    <a:pt x="38" y="30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5" name="Freeform 65"/>
            <p:cNvSpPr/>
            <p:nvPr/>
          </p:nvSpPr>
          <p:spPr bwMode="auto">
            <a:xfrm>
              <a:off x="4708525" y="3597276"/>
              <a:ext cx="82550" cy="82550"/>
            </a:xfrm>
            <a:custGeom>
              <a:avLst/>
              <a:gdLst>
                <a:gd name="T0" fmla="*/ 26 w 52"/>
                <a:gd name="T1" fmla="*/ 0 h 52"/>
                <a:gd name="T2" fmla="*/ 26 w 52"/>
                <a:gd name="T3" fmla="*/ 0 h 52"/>
                <a:gd name="T4" fmla="*/ 36 w 52"/>
                <a:gd name="T5" fmla="*/ 4 h 52"/>
                <a:gd name="T6" fmla="*/ 44 w 52"/>
                <a:gd name="T7" fmla="*/ 8 h 52"/>
                <a:gd name="T8" fmla="*/ 50 w 52"/>
                <a:gd name="T9" fmla="*/ 16 h 52"/>
                <a:gd name="T10" fmla="*/ 52 w 52"/>
                <a:gd name="T11" fmla="*/ 26 h 52"/>
                <a:gd name="T12" fmla="*/ 52 w 52"/>
                <a:gd name="T13" fmla="*/ 26 h 52"/>
                <a:gd name="T14" fmla="*/ 50 w 52"/>
                <a:gd name="T15" fmla="*/ 36 h 52"/>
                <a:gd name="T16" fmla="*/ 44 w 52"/>
                <a:gd name="T17" fmla="*/ 44 h 52"/>
                <a:gd name="T18" fmla="*/ 36 w 52"/>
                <a:gd name="T19" fmla="*/ 50 h 52"/>
                <a:gd name="T20" fmla="*/ 26 w 52"/>
                <a:gd name="T21" fmla="*/ 52 h 52"/>
                <a:gd name="T22" fmla="*/ 26 w 52"/>
                <a:gd name="T23" fmla="*/ 52 h 52"/>
                <a:gd name="T24" fmla="*/ 16 w 52"/>
                <a:gd name="T25" fmla="*/ 50 h 52"/>
                <a:gd name="T26" fmla="*/ 8 w 52"/>
                <a:gd name="T27" fmla="*/ 44 h 52"/>
                <a:gd name="T28" fmla="*/ 2 w 52"/>
                <a:gd name="T29" fmla="*/ 36 h 52"/>
                <a:gd name="T30" fmla="*/ 0 w 52"/>
                <a:gd name="T31" fmla="*/ 26 h 52"/>
                <a:gd name="T32" fmla="*/ 0 w 52"/>
                <a:gd name="T33" fmla="*/ 26 h 52"/>
                <a:gd name="T34" fmla="*/ 2 w 52"/>
                <a:gd name="T35" fmla="*/ 16 h 52"/>
                <a:gd name="T36" fmla="*/ 8 w 52"/>
                <a:gd name="T37" fmla="*/ 8 h 52"/>
                <a:gd name="T38" fmla="*/ 16 w 52"/>
                <a:gd name="T39" fmla="*/ 4 h 52"/>
                <a:gd name="T40" fmla="*/ 26 w 52"/>
                <a:gd name="T41" fmla="*/ 0 h 52"/>
                <a:gd name="T42" fmla="*/ 26 w 52"/>
                <a:gd name="T43" fmla="*/ 0 h 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lnTo>
                    <a:pt x="26" y="0"/>
                  </a:lnTo>
                  <a:lnTo>
                    <a:pt x="36" y="4"/>
                  </a:lnTo>
                  <a:lnTo>
                    <a:pt x="44" y="8"/>
                  </a:lnTo>
                  <a:lnTo>
                    <a:pt x="50" y="16"/>
                  </a:lnTo>
                  <a:lnTo>
                    <a:pt x="52" y="26"/>
                  </a:lnTo>
                  <a:lnTo>
                    <a:pt x="50" y="36"/>
                  </a:lnTo>
                  <a:lnTo>
                    <a:pt x="44" y="44"/>
                  </a:lnTo>
                  <a:lnTo>
                    <a:pt x="36" y="50"/>
                  </a:lnTo>
                  <a:lnTo>
                    <a:pt x="26" y="52"/>
                  </a:lnTo>
                  <a:lnTo>
                    <a:pt x="16" y="50"/>
                  </a:lnTo>
                  <a:lnTo>
                    <a:pt x="8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4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6" name="Freeform 66"/>
            <p:cNvSpPr/>
            <p:nvPr/>
          </p:nvSpPr>
          <p:spPr bwMode="auto">
            <a:xfrm>
              <a:off x="5759450" y="65373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7" name="Freeform 67"/>
            <p:cNvSpPr/>
            <p:nvPr/>
          </p:nvSpPr>
          <p:spPr bwMode="auto">
            <a:xfrm>
              <a:off x="6429375" y="604520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30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30 w 42"/>
                <a:gd name="T19" fmla="*/ 40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40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40"/>
                  </a:lnTo>
                  <a:lnTo>
                    <a:pt x="22" y="40"/>
                  </a:lnTo>
                  <a:lnTo>
                    <a:pt x="14" y="40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8" name="Freeform 68"/>
            <p:cNvSpPr/>
            <p:nvPr/>
          </p:nvSpPr>
          <p:spPr bwMode="auto">
            <a:xfrm>
              <a:off x="7600950" y="54197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40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40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9" name="Freeform 69"/>
            <p:cNvSpPr/>
            <p:nvPr/>
          </p:nvSpPr>
          <p:spPr bwMode="auto">
            <a:xfrm>
              <a:off x="7426325" y="4251326"/>
              <a:ext cx="95250" cy="95250"/>
            </a:xfrm>
            <a:custGeom>
              <a:avLst/>
              <a:gdLst>
                <a:gd name="T0" fmla="*/ 30 w 60"/>
                <a:gd name="T1" fmla="*/ 0 h 60"/>
                <a:gd name="T2" fmla="*/ 30 w 60"/>
                <a:gd name="T3" fmla="*/ 0 h 60"/>
                <a:gd name="T4" fmla="*/ 36 w 60"/>
                <a:gd name="T5" fmla="*/ 2 h 60"/>
                <a:gd name="T6" fmla="*/ 42 w 60"/>
                <a:gd name="T7" fmla="*/ 2 h 60"/>
                <a:gd name="T8" fmla="*/ 52 w 60"/>
                <a:gd name="T9" fmla="*/ 10 h 60"/>
                <a:gd name="T10" fmla="*/ 58 w 60"/>
                <a:gd name="T11" fmla="*/ 20 h 60"/>
                <a:gd name="T12" fmla="*/ 60 w 60"/>
                <a:gd name="T13" fmla="*/ 24 h 60"/>
                <a:gd name="T14" fmla="*/ 60 w 60"/>
                <a:gd name="T15" fmla="*/ 30 h 60"/>
                <a:gd name="T16" fmla="*/ 60 w 60"/>
                <a:gd name="T17" fmla="*/ 30 h 60"/>
                <a:gd name="T18" fmla="*/ 60 w 60"/>
                <a:gd name="T19" fmla="*/ 36 h 60"/>
                <a:gd name="T20" fmla="*/ 58 w 60"/>
                <a:gd name="T21" fmla="*/ 42 h 60"/>
                <a:gd name="T22" fmla="*/ 52 w 60"/>
                <a:gd name="T23" fmla="*/ 52 h 60"/>
                <a:gd name="T24" fmla="*/ 42 w 60"/>
                <a:gd name="T25" fmla="*/ 58 h 60"/>
                <a:gd name="T26" fmla="*/ 36 w 60"/>
                <a:gd name="T27" fmla="*/ 60 h 60"/>
                <a:gd name="T28" fmla="*/ 30 w 60"/>
                <a:gd name="T29" fmla="*/ 60 h 60"/>
                <a:gd name="T30" fmla="*/ 30 w 60"/>
                <a:gd name="T31" fmla="*/ 60 h 60"/>
                <a:gd name="T32" fmla="*/ 24 w 60"/>
                <a:gd name="T33" fmla="*/ 60 h 60"/>
                <a:gd name="T34" fmla="*/ 18 w 60"/>
                <a:gd name="T35" fmla="*/ 58 h 60"/>
                <a:gd name="T36" fmla="*/ 8 w 60"/>
                <a:gd name="T37" fmla="*/ 52 h 60"/>
                <a:gd name="T38" fmla="*/ 2 w 60"/>
                <a:gd name="T39" fmla="*/ 42 h 60"/>
                <a:gd name="T40" fmla="*/ 0 w 60"/>
                <a:gd name="T41" fmla="*/ 36 h 60"/>
                <a:gd name="T42" fmla="*/ 0 w 60"/>
                <a:gd name="T43" fmla="*/ 30 h 60"/>
                <a:gd name="T44" fmla="*/ 0 w 60"/>
                <a:gd name="T45" fmla="*/ 30 h 60"/>
                <a:gd name="T46" fmla="*/ 0 w 60"/>
                <a:gd name="T47" fmla="*/ 24 h 60"/>
                <a:gd name="T48" fmla="*/ 2 w 60"/>
                <a:gd name="T49" fmla="*/ 20 h 60"/>
                <a:gd name="T50" fmla="*/ 8 w 60"/>
                <a:gd name="T51" fmla="*/ 10 h 60"/>
                <a:gd name="T52" fmla="*/ 18 w 60"/>
                <a:gd name="T53" fmla="*/ 2 h 60"/>
                <a:gd name="T54" fmla="*/ 24 w 60"/>
                <a:gd name="T55" fmla="*/ 2 h 60"/>
                <a:gd name="T56" fmla="*/ 30 w 60"/>
                <a:gd name="T57" fmla="*/ 0 h 60"/>
                <a:gd name="T58" fmla="*/ 30 w 60"/>
                <a:gd name="T59" fmla="*/ 0 h 6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30" y="0"/>
                  </a:lnTo>
                  <a:lnTo>
                    <a:pt x="36" y="2"/>
                  </a:lnTo>
                  <a:lnTo>
                    <a:pt x="42" y="2"/>
                  </a:lnTo>
                  <a:lnTo>
                    <a:pt x="52" y="10"/>
                  </a:lnTo>
                  <a:lnTo>
                    <a:pt x="58" y="20"/>
                  </a:lnTo>
                  <a:lnTo>
                    <a:pt x="60" y="24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58" y="42"/>
                  </a:lnTo>
                  <a:lnTo>
                    <a:pt x="52" y="52"/>
                  </a:lnTo>
                  <a:lnTo>
                    <a:pt x="42" y="58"/>
                  </a:lnTo>
                  <a:lnTo>
                    <a:pt x="36" y="60"/>
                  </a:lnTo>
                  <a:lnTo>
                    <a:pt x="30" y="60"/>
                  </a:lnTo>
                  <a:lnTo>
                    <a:pt x="24" y="60"/>
                  </a:lnTo>
                  <a:lnTo>
                    <a:pt x="18" y="58"/>
                  </a:lnTo>
                  <a:lnTo>
                    <a:pt x="8" y="52"/>
                  </a:lnTo>
                  <a:lnTo>
                    <a:pt x="2" y="42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8" y="10"/>
                  </a:lnTo>
                  <a:lnTo>
                    <a:pt x="18" y="2"/>
                  </a:lnTo>
                  <a:lnTo>
                    <a:pt x="24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0" name="Freeform 70"/>
            <p:cNvSpPr/>
            <p:nvPr/>
          </p:nvSpPr>
          <p:spPr bwMode="auto">
            <a:xfrm>
              <a:off x="6362700" y="452120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28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28 w 42"/>
                <a:gd name="T19" fmla="*/ 38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28" y="38"/>
                  </a:lnTo>
                  <a:lnTo>
                    <a:pt x="22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1" name="Freeform 71"/>
            <p:cNvSpPr/>
            <p:nvPr/>
          </p:nvSpPr>
          <p:spPr bwMode="auto">
            <a:xfrm>
              <a:off x="6416675" y="2724151"/>
              <a:ext cx="123825" cy="120650"/>
            </a:xfrm>
            <a:custGeom>
              <a:avLst/>
              <a:gdLst>
                <a:gd name="T0" fmla="*/ 40 w 78"/>
                <a:gd name="T1" fmla="*/ 0 h 76"/>
                <a:gd name="T2" fmla="*/ 48 w 78"/>
                <a:gd name="T3" fmla="*/ 32 h 76"/>
                <a:gd name="T4" fmla="*/ 78 w 78"/>
                <a:gd name="T5" fmla="*/ 28 h 76"/>
                <a:gd name="T6" fmla="*/ 52 w 78"/>
                <a:gd name="T7" fmla="*/ 46 h 76"/>
                <a:gd name="T8" fmla="*/ 64 w 78"/>
                <a:gd name="T9" fmla="*/ 76 h 76"/>
                <a:gd name="T10" fmla="*/ 40 w 78"/>
                <a:gd name="T11" fmla="*/ 54 h 76"/>
                <a:gd name="T12" fmla="*/ 16 w 78"/>
                <a:gd name="T13" fmla="*/ 76 h 76"/>
                <a:gd name="T14" fmla="*/ 28 w 78"/>
                <a:gd name="T15" fmla="*/ 46 h 76"/>
                <a:gd name="T16" fmla="*/ 0 w 78"/>
                <a:gd name="T17" fmla="*/ 28 h 76"/>
                <a:gd name="T18" fmla="*/ 32 w 78"/>
                <a:gd name="T19" fmla="*/ 32 h 76"/>
                <a:gd name="T20" fmla="*/ 40 w 78"/>
                <a:gd name="T21" fmla="*/ 0 h 76"/>
                <a:gd name="T22" fmla="*/ 40 w 78"/>
                <a:gd name="T23" fmla="*/ 0 h 7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8" h="76">
                  <a:moveTo>
                    <a:pt x="40" y="0"/>
                  </a:moveTo>
                  <a:lnTo>
                    <a:pt x="48" y="32"/>
                  </a:lnTo>
                  <a:lnTo>
                    <a:pt x="78" y="28"/>
                  </a:lnTo>
                  <a:lnTo>
                    <a:pt x="52" y="46"/>
                  </a:lnTo>
                  <a:lnTo>
                    <a:pt x="64" y="76"/>
                  </a:lnTo>
                  <a:lnTo>
                    <a:pt x="40" y="54"/>
                  </a:lnTo>
                  <a:lnTo>
                    <a:pt x="16" y="76"/>
                  </a:lnTo>
                  <a:lnTo>
                    <a:pt x="28" y="46"/>
                  </a:lnTo>
                  <a:lnTo>
                    <a:pt x="0" y="28"/>
                  </a:lnTo>
                  <a:lnTo>
                    <a:pt x="32" y="3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9525">
              <a:solidFill>
                <a:srgbClr val="FF0000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2" name="Freeform 72"/>
            <p:cNvSpPr/>
            <p:nvPr/>
          </p:nvSpPr>
          <p:spPr bwMode="auto">
            <a:xfrm>
              <a:off x="6210300" y="6080126"/>
              <a:ext cx="66675" cy="66675"/>
            </a:xfrm>
            <a:custGeom>
              <a:avLst/>
              <a:gdLst>
                <a:gd name="T0" fmla="*/ 20 w 42"/>
                <a:gd name="T1" fmla="*/ 0 h 42"/>
                <a:gd name="T2" fmla="*/ 20 w 42"/>
                <a:gd name="T3" fmla="*/ 0 h 42"/>
                <a:gd name="T4" fmla="*/ 28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0 h 42"/>
                <a:gd name="T12" fmla="*/ 42 w 42"/>
                <a:gd name="T13" fmla="*/ 20 h 42"/>
                <a:gd name="T14" fmla="*/ 40 w 42"/>
                <a:gd name="T15" fmla="*/ 28 h 42"/>
                <a:gd name="T16" fmla="*/ 36 w 42"/>
                <a:gd name="T17" fmla="*/ 36 h 42"/>
                <a:gd name="T18" fmla="*/ 28 w 42"/>
                <a:gd name="T19" fmla="*/ 40 h 42"/>
                <a:gd name="T20" fmla="*/ 20 w 42"/>
                <a:gd name="T21" fmla="*/ 42 h 42"/>
                <a:gd name="T22" fmla="*/ 20 w 42"/>
                <a:gd name="T23" fmla="*/ 42 h 42"/>
                <a:gd name="T24" fmla="*/ 14 w 42"/>
                <a:gd name="T25" fmla="*/ 40 h 42"/>
                <a:gd name="T26" fmla="*/ 6 w 42"/>
                <a:gd name="T27" fmla="*/ 36 h 42"/>
                <a:gd name="T28" fmla="*/ 2 w 42"/>
                <a:gd name="T29" fmla="*/ 28 h 42"/>
                <a:gd name="T30" fmla="*/ 0 w 42"/>
                <a:gd name="T31" fmla="*/ 20 h 42"/>
                <a:gd name="T32" fmla="*/ 0 w 42"/>
                <a:gd name="T33" fmla="*/ 20 h 42"/>
                <a:gd name="T34" fmla="*/ 2 w 42"/>
                <a:gd name="T35" fmla="*/ 14 h 42"/>
                <a:gd name="T36" fmla="*/ 6 w 42"/>
                <a:gd name="T37" fmla="*/ 6 h 42"/>
                <a:gd name="T38" fmla="*/ 14 w 42"/>
                <a:gd name="T39" fmla="*/ 2 h 42"/>
                <a:gd name="T40" fmla="*/ 20 w 42"/>
                <a:gd name="T41" fmla="*/ 0 h 42"/>
                <a:gd name="T42" fmla="*/ 20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4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" name="Freeform 73"/>
            <p:cNvSpPr/>
            <p:nvPr/>
          </p:nvSpPr>
          <p:spPr bwMode="auto">
            <a:xfrm>
              <a:off x="5130800" y="46958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0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0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0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6460916" y="3412072"/>
            <a:ext cx="4914984" cy="2151279"/>
            <a:chOff x="4485682" y="2466775"/>
            <a:chExt cx="3686718" cy="1613459"/>
          </a:xfrm>
        </p:grpSpPr>
        <p:cxnSp>
          <p:nvCxnSpPr>
            <p:cNvPr id="165" name="直接连接符 164"/>
            <p:cNvCxnSpPr>
              <a:stCxn id="148" idx="8"/>
              <a:endCxn id="166" idx="1"/>
            </p:cNvCxnSpPr>
            <p:nvPr/>
          </p:nvCxnSpPr>
          <p:spPr>
            <a:xfrm>
              <a:off x="4485682" y="2601866"/>
              <a:ext cx="1094430" cy="671639"/>
            </a:xfrm>
            <a:prstGeom prst="line">
              <a:avLst/>
            </a:prstGeom>
            <a:ln w="19050">
              <a:solidFill>
                <a:schemeClr val="accent1"/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圆角矩形 165"/>
            <p:cNvSpPr/>
            <p:nvPr/>
          </p:nvSpPr>
          <p:spPr>
            <a:xfrm>
              <a:off x="5580112" y="2466775"/>
              <a:ext cx="2592288" cy="1613459"/>
            </a:xfrm>
            <a:prstGeom prst="roundRect">
              <a:avLst>
                <a:gd name="adj" fmla="val 0"/>
              </a:avLst>
            </a:prstGeom>
            <a:solidFill>
              <a:schemeClr val="bg2">
                <a:lumMod val="40000"/>
                <a:lumOff val="60000"/>
              </a:schemeClr>
            </a:solidFill>
            <a:ln w="19050">
              <a:noFill/>
              <a:prstDash val="sysDash"/>
              <a:head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</a:t>
              </a:r>
              <a:endPara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</a:t>
              </a:r>
              <a:endPara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单击此处添加文本。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7" name="矩形 166"/>
          <p:cNvSpPr/>
          <p:nvPr/>
        </p:nvSpPr>
        <p:spPr>
          <a:xfrm>
            <a:off x="8303960" y="2588362"/>
            <a:ext cx="2585619" cy="5926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23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3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9"/>
          <p:cNvSpPr/>
          <p:nvPr/>
        </p:nvSpPr>
        <p:spPr>
          <a:xfrm>
            <a:off x="788578" y="1846281"/>
            <a:ext cx="11402629" cy="158408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853" y="1268762"/>
            <a:ext cx="8493352" cy="55846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2101" y="1988841"/>
            <a:ext cx="3752747" cy="113876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单击此处填加文字内容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endParaRPr lang="pt-BR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字以内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6658" y="3759616"/>
            <a:ext cx="5269343" cy="53348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27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7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6658" y="4358091"/>
            <a:ext cx="4836909" cy="108713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marL="228600" indent="-228600">
              <a:lnSpc>
                <a:spcPct val="120000"/>
              </a:lnSpc>
              <a:buFont typeface="Arial" panose="020B0604020202020204"/>
              <a:buChar char="•"/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单击此处添加标题     单击此处添加标题</a:t>
            </a:r>
            <a:endParaRPr lang="zh-CN" altLang="en-US"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pPr marL="228600" indent="-228600">
              <a:lnSpc>
                <a:spcPct val="120000"/>
              </a:lnSpc>
              <a:buFont typeface="Arial" panose="020B0604020202020204"/>
              <a:buChar char="•"/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单击此处添加标题     单击此处添加标题</a:t>
            </a:r>
            <a:endParaRPr lang="zh-CN" altLang="en-US"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pPr marL="228600" indent="-228600">
              <a:lnSpc>
                <a:spcPct val="120000"/>
              </a:lnSpc>
              <a:buFont typeface="Arial" panose="020B0604020202020204"/>
              <a:buChar char="•"/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单击此处添加标题     单击此处添加标题</a:t>
            </a:r>
            <a:endParaRPr lang="zh-CN" altLang="en-US"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pPr marL="228600" indent="-228600">
              <a:lnSpc>
                <a:spcPct val="120000"/>
              </a:lnSpc>
              <a:buFont typeface="Arial" panose="020B0604020202020204"/>
              <a:buChar char="•"/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单击此处添加标题     单击此处添加标题</a:t>
            </a:r>
            <a:endParaRPr lang="zh-CN" altLang="en-US"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378029" y="1709405"/>
            <a:ext cx="3678835" cy="438394"/>
            <a:chOff x="179512" y="2794116"/>
            <a:chExt cx="3240360" cy="328796"/>
          </a:xfrm>
        </p:grpSpPr>
        <p:sp>
          <p:nvSpPr>
            <p:cNvPr id="15" name="矩形 14"/>
            <p:cNvSpPr/>
            <p:nvPr/>
          </p:nvSpPr>
          <p:spPr>
            <a:xfrm>
              <a:off x="179512" y="2796016"/>
              <a:ext cx="3240360" cy="3268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6" name="文本框 11"/>
            <p:cNvSpPr txBox="1"/>
            <p:nvPr/>
          </p:nvSpPr>
          <p:spPr>
            <a:xfrm>
              <a:off x="251520" y="2794116"/>
              <a:ext cx="1604041" cy="323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   </a:t>
              </a:r>
              <a:r>
                <a:rPr lang="zh-CN" altLang="en-US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以人为本</a:t>
              </a:r>
              <a:endPara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1334641" y="2217264"/>
            <a:ext cx="3876748" cy="82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378029" y="3373198"/>
            <a:ext cx="3678835" cy="438392"/>
            <a:chOff x="179512" y="2794117"/>
            <a:chExt cx="3240360" cy="328795"/>
          </a:xfrm>
        </p:grpSpPr>
        <p:sp>
          <p:nvSpPr>
            <p:cNvPr id="20" name="矩形 19"/>
            <p:cNvSpPr/>
            <p:nvPr/>
          </p:nvSpPr>
          <p:spPr>
            <a:xfrm>
              <a:off x="179512" y="2796016"/>
              <a:ext cx="3240360" cy="3268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1" name="文本框 11"/>
            <p:cNvSpPr txBox="1"/>
            <p:nvPr/>
          </p:nvSpPr>
          <p:spPr>
            <a:xfrm>
              <a:off x="251520" y="2794117"/>
              <a:ext cx="1604041" cy="323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    </a:t>
              </a:r>
              <a:r>
                <a:rPr lang="zh-CN" altLang="en-US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勇于创新</a:t>
              </a:r>
              <a:endPara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334641" y="3881059"/>
            <a:ext cx="3876748" cy="583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在此录入上述图表的综合分析说明，在此录入上述图表的综合分析说明。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378029" y="4774725"/>
            <a:ext cx="3678835" cy="438394"/>
            <a:chOff x="179512" y="2794116"/>
            <a:chExt cx="3240360" cy="328796"/>
          </a:xfrm>
        </p:grpSpPr>
        <p:sp>
          <p:nvSpPr>
            <p:cNvPr id="24" name="矩形 23"/>
            <p:cNvSpPr/>
            <p:nvPr/>
          </p:nvSpPr>
          <p:spPr>
            <a:xfrm>
              <a:off x="179512" y="2796016"/>
              <a:ext cx="3240360" cy="3268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5" name="文本框 11"/>
            <p:cNvSpPr txBox="1"/>
            <p:nvPr/>
          </p:nvSpPr>
          <p:spPr>
            <a:xfrm>
              <a:off x="251520" y="2794116"/>
              <a:ext cx="1604041" cy="323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    </a:t>
              </a:r>
              <a:r>
                <a:rPr lang="zh-CN" altLang="en-US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精益求精</a:t>
              </a:r>
              <a:endPara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1334641" y="5282584"/>
            <a:ext cx="3876748" cy="82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5420910" y="1703008"/>
            <a:ext cx="5426597" cy="4392613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组合 137"/>
          <p:cNvGrpSpPr/>
          <p:nvPr/>
        </p:nvGrpSpPr>
        <p:grpSpPr>
          <a:xfrm>
            <a:off x="3425667" y="4438030"/>
            <a:ext cx="4175256" cy="1369771"/>
            <a:chOff x="2665762" y="3195111"/>
            <a:chExt cx="3131850" cy="1027328"/>
          </a:xfrm>
        </p:grpSpPr>
        <p:sp>
          <p:nvSpPr>
            <p:cNvPr id="139" name="Freeform 8"/>
            <p:cNvSpPr/>
            <p:nvPr/>
          </p:nvSpPr>
          <p:spPr bwMode="auto">
            <a:xfrm>
              <a:off x="2665762" y="3794889"/>
              <a:ext cx="3131850" cy="427550"/>
            </a:xfrm>
            <a:custGeom>
              <a:avLst/>
              <a:gdLst>
                <a:gd name="T0" fmla="*/ 1452 w 1612"/>
                <a:gd name="T1" fmla="*/ 212 h 220"/>
                <a:gd name="T2" fmla="*/ 532 w 1612"/>
                <a:gd name="T3" fmla="*/ 212 h 220"/>
                <a:gd name="T4" fmla="*/ 302 w 1612"/>
                <a:gd name="T5" fmla="*/ 115 h 220"/>
                <a:gd name="T6" fmla="*/ 0 w 1612"/>
                <a:gd name="T7" fmla="*/ 115 h 220"/>
                <a:gd name="T8" fmla="*/ 0 w 1612"/>
                <a:gd name="T9" fmla="*/ 123 h 220"/>
                <a:gd name="T10" fmla="*/ 302 w 1612"/>
                <a:gd name="T11" fmla="*/ 123 h 220"/>
                <a:gd name="T12" fmla="*/ 532 w 1612"/>
                <a:gd name="T13" fmla="*/ 220 h 220"/>
                <a:gd name="T14" fmla="*/ 1452 w 1612"/>
                <a:gd name="T15" fmla="*/ 220 h 220"/>
                <a:gd name="T16" fmla="*/ 1612 w 1612"/>
                <a:gd name="T17" fmla="*/ 8 h 220"/>
                <a:gd name="T18" fmla="*/ 1612 w 1612"/>
                <a:gd name="T19" fmla="*/ 0 h 220"/>
                <a:gd name="T20" fmla="*/ 1452 w 1612"/>
                <a:gd name="T21" fmla="*/ 21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2" h="220">
                  <a:moveTo>
                    <a:pt x="1452" y="212"/>
                  </a:moveTo>
                  <a:cubicBezTo>
                    <a:pt x="532" y="212"/>
                    <a:pt x="532" y="212"/>
                    <a:pt x="532" y="212"/>
                  </a:cubicBezTo>
                  <a:cubicBezTo>
                    <a:pt x="401" y="212"/>
                    <a:pt x="448" y="115"/>
                    <a:pt x="302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302" y="123"/>
                    <a:pt x="302" y="123"/>
                    <a:pt x="302" y="123"/>
                  </a:cubicBezTo>
                  <a:cubicBezTo>
                    <a:pt x="441" y="123"/>
                    <a:pt x="395" y="220"/>
                    <a:pt x="532" y="220"/>
                  </a:cubicBezTo>
                  <a:cubicBezTo>
                    <a:pt x="1452" y="220"/>
                    <a:pt x="1452" y="220"/>
                    <a:pt x="1452" y="220"/>
                  </a:cubicBezTo>
                  <a:cubicBezTo>
                    <a:pt x="1612" y="8"/>
                    <a:pt x="1612" y="8"/>
                    <a:pt x="1612" y="8"/>
                  </a:cubicBezTo>
                  <a:cubicBezTo>
                    <a:pt x="1612" y="0"/>
                    <a:pt x="1612" y="0"/>
                    <a:pt x="1612" y="0"/>
                  </a:cubicBezTo>
                  <a:lnTo>
                    <a:pt x="1452" y="212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Freeform 9"/>
            <p:cNvSpPr/>
            <p:nvPr/>
          </p:nvSpPr>
          <p:spPr bwMode="auto">
            <a:xfrm>
              <a:off x="2665762" y="3195111"/>
              <a:ext cx="3131850" cy="1010712"/>
            </a:xfrm>
            <a:custGeom>
              <a:avLst/>
              <a:gdLst>
                <a:gd name="T0" fmla="*/ 1452 w 1612"/>
                <a:gd name="T1" fmla="*/ 98 h 521"/>
                <a:gd name="T2" fmla="*/ 532 w 1612"/>
                <a:gd name="T3" fmla="*/ 98 h 521"/>
                <a:gd name="T4" fmla="*/ 302 w 1612"/>
                <a:gd name="T5" fmla="*/ 0 h 521"/>
                <a:gd name="T6" fmla="*/ 0 w 1612"/>
                <a:gd name="T7" fmla="*/ 0 h 521"/>
                <a:gd name="T8" fmla="*/ 0 w 1612"/>
                <a:gd name="T9" fmla="*/ 424 h 521"/>
                <a:gd name="T10" fmla="*/ 302 w 1612"/>
                <a:gd name="T11" fmla="*/ 424 h 521"/>
                <a:gd name="T12" fmla="*/ 532 w 1612"/>
                <a:gd name="T13" fmla="*/ 521 h 521"/>
                <a:gd name="T14" fmla="*/ 1452 w 1612"/>
                <a:gd name="T15" fmla="*/ 521 h 521"/>
                <a:gd name="T16" fmla="*/ 1612 w 1612"/>
                <a:gd name="T17" fmla="*/ 309 h 521"/>
                <a:gd name="T18" fmla="*/ 1452 w 1612"/>
                <a:gd name="T19" fmla="*/ 98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2" h="521">
                  <a:moveTo>
                    <a:pt x="1452" y="98"/>
                  </a:moveTo>
                  <a:cubicBezTo>
                    <a:pt x="532" y="98"/>
                    <a:pt x="532" y="98"/>
                    <a:pt x="532" y="98"/>
                  </a:cubicBezTo>
                  <a:cubicBezTo>
                    <a:pt x="401" y="98"/>
                    <a:pt x="448" y="0"/>
                    <a:pt x="30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302" y="424"/>
                    <a:pt x="302" y="424"/>
                    <a:pt x="302" y="424"/>
                  </a:cubicBezTo>
                  <a:cubicBezTo>
                    <a:pt x="448" y="424"/>
                    <a:pt x="401" y="521"/>
                    <a:pt x="532" y="521"/>
                  </a:cubicBezTo>
                  <a:cubicBezTo>
                    <a:pt x="1452" y="521"/>
                    <a:pt x="1452" y="521"/>
                    <a:pt x="1452" y="521"/>
                  </a:cubicBezTo>
                  <a:cubicBezTo>
                    <a:pt x="1612" y="309"/>
                    <a:pt x="1612" y="309"/>
                    <a:pt x="1612" y="309"/>
                  </a:cubicBezTo>
                  <a:lnTo>
                    <a:pt x="1452" y="9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4194302" y="3616948"/>
              <a:ext cx="760854" cy="496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7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7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3069170" y="3481200"/>
            <a:ext cx="4173241" cy="1369773"/>
            <a:chOff x="2398354" y="2477488"/>
            <a:chExt cx="3130338" cy="1027330"/>
          </a:xfrm>
        </p:grpSpPr>
        <p:sp>
          <p:nvSpPr>
            <p:cNvPr id="143" name="Freeform 10"/>
            <p:cNvSpPr/>
            <p:nvPr/>
          </p:nvSpPr>
          <p:spPr bwMode="auto">
            <a:xfrm>
              <a:off x="2398354" y="3077268"/>
              <a:ext cx="3130338" cy="427550"/>
            </a:xfrm>
            <a:custGeom>
              <a:avLst/>
              <a:gdLst>
                <a:gd name="T0" fmla="*/ 1453 w 1612"/>
                <a:gd name="T1" fmla="*/ 212 h 220"/>
                <a:gd name="T2" fmla="*/ 732 w 1612"/>
                <a:gd name="T3" fmla="*/ 212 h 220"/>
                <a:gd name="T4" fmla="*/ 502 w 1612"/>
                <a:gd name="T5" fmla="*/ 115 h 220"/>
                <a:gd name="T6" fmla="*/ 0 w 1612"/>
                <a:gd name="T7" fmla="*/ 115 h 220"/>
                <a:gd name="T8" fmla="*/ 0 w 1612"/>
                <a:gd name="T9" fmla="*/ 123 h 220"/>
                <a:gd name="T10" fmla="*/ 502 w 1612"/>
                <a:gd name="T11" fmla="*/ 123 h 220"/>
                <a:gd name="T12" fmla="*/ 732 w 1612"/>
                <a:gd name="T13" fmla="*/ 220 h 220"/>
                <a:gd name="T14" fmla="*/ 1453 w 1612"/>
                <a:gd name="T15" fmla="*/ 220 h 220"/>
                <a:gd name="T16" fmla="*/ 1612 w 1612"/>
                <a:gd name="T17" fmla="*/ 8 h 220"/>
                <a:gd name="T18" fmla="*/ 1612 w 1612"/>
                <a:gd name="T19" fmla="*/ 0 h 220"/>
                <a:gd name="T20" fmla="*/ 1453 w 1612"/>
                <a:gd name="T21" fmla="*/ 21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2" h="220">
                  <a:moveTo>
                    <a:pt x="1453" y="212"/>
                  </a:moveTo>
                  <a:cubicBezTo>
                    <a:pt x="732" y="212"/>
                    <a:pt x="732" y="212"/>
                    <a:pt x="732" y="212"/>
                  </a:cubicBezTo>
                  <a:cubicBezTo>
                    <a:pt x="601" y="212"/>
                    <a:pt x="648" y="115"/>
                    <a:pt x="502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502" y="123"/>
                    <a:pt x="502" y="123"/>
                    <a:pt x="502" y="123"/>
                  </a:cubicBezTo>
                  <a:cubicBezTo>
                    <a:pt x="641" y="123"/>
                    <a:pt x="595" y="220"/>
                    <a:pt x="732" y="220"/>
                  </a:cubicBezTo>
                  <a:cubicBezTo>
                    <a:pt x="1453" y="220"/>
                    <a:pt x="1453" y="220"/>
                    <a:pt x="1453" y="220"/>
                  </a:cubicBezTo>
                  <a:cubicBezTo>
                    <a:pt x="1612" y="8"/>
                    <a:pt x="1612" y="8"/>
                    <a:pt x="1612" y="8"/>
                  </a:cubicBezTo>
                  <a:cubicBezTo>
                    <a:pt x="1612" y="0"/>
                    <a:pt x="1612" y="0"/>
                    <a:pt x="1612" y="0"/>
                  </a:cubicBezTo>
                  <a:lnTo>
                    <a:pt x="1453" y="21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4" name="Freeform 11"/>
            <p:cNvSpPr/>
            <p:nvPr/>
          </p:nvSpPr>
          <p:spPr bwMode="auto">
            <a:xfrm>
              <a:off x="2665762" y="2477488"/>
              <a:ext cx="2862930" cy="1012223"/>
            </a:xfrm>
            <a:custGeom>
              <a:avLst/>
              <a:gdLst>
                <a:gd name="T0" fmla="*/ 1315 w 1474"/>
                <a:gd name="T1" fmla="*/ 98 h 521"/>
                <a:gd name="T2" fmla="*/ 594 w 1474"/>
                <a:gd name="T3" fmla="*/ 98 h 521"/>
                <a:gd name="T4" fmla="*/ 364 w 1474"/>
                <a:gd name="T5" fmla="*/ 0 h 521"/>
                <a:gd name="T6" fmla="*/ 0 w 1474"/>
                <a:gd name="T7" fmla="*/ 0 h 521"/>
                <a:gd name="T8" fmla="*/ 0 w 1474"/>
                <a:gd name="T9" fmla="*/ 424 h 521"/>
                <a:gd name="T10" fmla="*/ 364 w 1474"/>
                <a:gd name="T11" fmla="*/ 424 h 521"/>
                <a:gd name="T12" fmla="*/ 594 w 1474"/>
                <a:gd name="T13" fmla="*/ 521 h 521"/>
                <a:gd name="T14" fmla="*/ 1315 w 1474"/>
                <a:gd name="T15" fmla="*/ 521 h 521"/>
                <a:gd name="T16" fmla="*/ 1474 w 1474"/>
                <a:gd name="T17" fmla="*/ 309 h 521"/>
                <a:gd name="T18" fmla="*/ 1315 w 1474"/>
                <a:gd name="T19" fmla="*/ 98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4" h="521">
                  <a:moveTo>
                    <a:pt x="1315" y="98"/>
                  </a:moveTo>
                  <a:cubicBezTo>
                    <a:pt x="594" y="98"/>
                    <a:pt x="594" y="98"/>
                    <a:pt x="594" y="98"/>
                  </a:cubicBezTo>
                  <a:cubicBezTo>
                    <a:pt x="463" y="98"/>
                    <a:pt x="510" y="0"/>
                    <a:pt x="3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364" y="424"/>
                    <a:pt x="364" y="424"/>
                    <a:pt x="364" y="424"/>
                  </a:cubicBezTo>
                  <a:cubicBezTo>
                    <a:pt x="510" y="424"/>
                    <a:pt x="463" y="521"/>
                    <a:pt x="594" y="521"/>
                  </a:cubicBezTo>
                  <a:cubicBezTo>
                    <a:pt x="1315" y="521"/>
                    <a:pt x="1315" y="521"/>
                    <a:pt x="1315" y="521"/>
                  </a:cubicBezTo>
                  <a:cubicBezTo>
                    <a:pt x="1474" y="309"/>
                    <a:pt x="1474" y="309"/>
                    <a:pt x="1474" y="309"/>
                  </a:cubicBezTo>
                  <a:lnTo>
                    <a:pt x="1315" y="9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4194302" y="2899326"/>
              <a:ext cx="640072" cy="496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7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7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2839561" y="2526386"/>
            <a:ext cx="4175256" cy="1369775"/>
            <a:chOff x="2226125" y="1761377"/>
            <a:chExt cx="3131850" cy="1027331"/>
          </a:xfrm>
        </p:grpSpPr>
        <p:sp>
          <p:nvSpPr>
            <p:cNvPr id="147" name="Freeform 12"/>
            <p:cNvSpPr/>
            <p:nvPr/>
          </p:nvSpPr>
          <p:spPr bwMode="auto">
            <a:xfrm>
              <a:off x="2226125" y="2361158"/>
              <a:ext cx="3131850" cy="427550"/>
            </a:xfrm>
            <a:custGeom>
              <a:avLst/>
              <a:gdLst>
                <a:gd name="T0" fmla="*/ 1453 w 1612"/>
                <a:gd name="T1" fmla="*/ 212 h 220"/>
                <a:gd name="T2" fmla="*/ 861 w 1612"/>
                <a:gd name="T3" fmla="*/ 212 h 220"/>
                <a:gd name="T4" fmla="*/ 632 w 1612"/>
                <a:gd name="T5" fmla="*/ 115 h 220"/>
                <a:gd name="T6" fmla="*/ 0 w 1612"/>
                <a:gd name="T7" fmla="*/ 115 h 220"/>
                <a:gd name="T8" fmla="*/ 0 w 1612"/>
                <a:gd name="T9" fmla="*/ 123 h 220"/>
                <a:gd name="T10" fmla="*/ 632 w 1612"/>
                <a:gd name="T11" fmla="*/ 123 h 220"/>
                <a:gd name="T12" fmla="*/ 861 w 1612"/>
                <a:gd name="T13" fmla="*/ 220 h 220"/>
                <a:gd name="T14" fmla="*/ 1453 w 1612"/>
                <a:gd name="T15" fmla="*/ 220 h 220"/>
                <a:gd name="T16" fmla="*/ 1612 w 1612"/>
                <a:gd name="T17" fmla="*/ 8 h 220"/>
                <a:gd name="T18" fmla="*/ 1612 w 1612"/>
                <a:gd name="T19" fmla="*/ 0 h 220"/>
                <a:gd name="T20" fmla="*/ 1453 w 1612"/>
                <a:gd name="T21" fmla="*/ 21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2" h="220">
                  <a:moveTo>
                    <a:pt x="1453" y="212"/>
                  </a:moveTo>
                  <a:cubicBezTo>
                    <a:pt x="861" y="212"/>
                    <a:pt x="861" y="212"/>
                    <a:pt x="861" y="212"/>
                  </a:cubicBezTo>
                  <a:cubicBezTo>
                    <a:pt x="731" y="212"/>
                    <a:pt x="777" y="115"/>
                    <a:pt x="632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632" y="123"/>
                    <a:pt x="632" y="123"/>
                    <a:pt x="632" y="123"/>
                  </a:cubicBezTo>
                  <a:cubicBezTo>
                    <a:pt x="771" y="123"/>
                    <a:pt x="724" y="220"/>
                    <a:pt x="861" y="220"/>
                  </a:cubicBezTo>
                  <a:cubicBezTo>
                    <a:pt x="1453" y="220"/>
                    <a:pt x="1453" y="220"/>
                    <a:pt x="1453" y="220"/>
                  </a:cubicBezTo>
                  <a:cubicBezTo>
                    <a:pt x="1612" y="8"/>
                    <a:pt x="1612" y="8"/>
                    <a:pt x="1612" y="8"/>
                  </a:cubicBezTo>
                  <a:cubicBezTo>
                    <a:pt x="1612" y="0"/>
                    <a:pt x="1612" y="0"/>
                    <a:pt x="1612" y="0"/>
                  </a:cubicBezTo>
                  <a:lnTo>
                    <a:pt x="1453" y="21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97000">
                  <a:schemeClr val="accent1">
                    <a:lumMod val="75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Freeform 13"/>
            <p:cNvSpPr/>
            <p:nvPr/>
          </p:nvSpPr>
          <p:spPr bwMode="auto">
            <a:xfrm>
              <a:off x="2563030" y="1761377"/>
              <a:ext cx="2794945" cy="1010712"/>
            </a:xfrm>
            <a:custGeom>
              <a:avLst/>
              <a:gdLst>
                <a:gd name="T0" fmla="*/ 1280 w 1439"/>
                <a:gd name="T1" fmla="*/ 97 h 521"/>
                <a:gd name="T2" fmla="*/ 688 w 1439"/>
                <a:gd name="T3" fmla="*/ 97 h 521"/>
                <a:gd name="T4" fmla="*/ 459 w 1439"/>
                <a:gd name="T5" fmla="*/ 0 h 521"/>
                <a:gd name="T6" fmla="*/ 0 w 1439"/>
                <a:gd name="T7" fmla="*/ 0 h 521"/>
                <a:gd name="T8" fmla="*/ 0 w 1439"/>
                <a:gd name="T9" fmla="*/ 424 h 521"/>
                <a:gd name="T10" fmla="*/ 459 w 1439"/>
                <a:gd name="T11" fmla="*/ 424 h 521"/>
                <a:gd name="T12" fmla="*/ 688 w 1439"/>
                <a:gd name="T13" fmla="*/ 521 h 521"/>
                <a:gd name="T14" fmla="*/ 1280 w 1439"/>
                <a:gd name="T15" fmla="*/ 521 h 521"/>
                <a:gd name="T16" fmla="*/ 1439 w 1439"/>
                <a:gd name="T17" fmla="*/ 309 h 521"/>
                <a:gd name="T18" fmla="*/ 1280 w 1439"/>
                <a:gd name="T19" fmla="*/ 97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9" h="521">
                  <a:moveTo>
                    <a:pt x="1280" y="97"/>
                  </a:moveTo>
                  <a:cubicBezTo>
                    <a:pt x="688" y="97"/>
                    <a:pt x="688" y="97"/>
                    <a:pt x="688" y="97"/>
                  </a:cubicBezTo>
                  <a:cubicBezTo>
                    <a:pt x="558" y="97"/>
                    <a:pt x="604" y="0"/>
                    <a:pt x="4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459" y="424"/>
                    <a:pt x="459" y="424"/>
                    <a:pt x="459" y="424"/>
                  </a:cubicBezTo>
                  <a:cubicBezTo>
                    <a:pt x="604" y="424"/>
                    <a:pt x="558" y="521"/>
                    <a:pt x="688" y="521"/>
                  </a:cubicBezTo>
                  <a:cubicBezTo>
                    <a:pt x="1280" y="521"/>
                    <a:pt x="1280" y="521"/>
                    <a:pt x="1280" y="521"/>
                  </a:cubicBezTo>
                  <a:cubicBezTo>
                    <a:pt x="1439" y="309"/>
                    <a:pt x="1439" y="309"/>
                    <a:pt x="1439" y="309"/>
                  </a:cubicBezTo>
                  <a:lnTo>
                    <a:pt x="1280" y="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4078493" y="2167085"/>
              <a:ext cx="696453" cy="496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7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7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2571684" y="1569559"/>
            <a:ext cx="4175256" cy="1369773"/>
            <a:chOff x="2025191" y="1043757"/>
            <a:chExt cx="3131850" cy="1027330"/>
          </a:xfrm>
        </p:grpSpPr>
        <p:sp>
          <p:nvSpPr>
            <p:cNvPr id="151" name="Freeform 14"/>
            <p:cNvSpPr/>
            <p:nvPr/>
          </p:nvSpPr>
          <p:spPr bwMode="auto">
            <a:xfrm>
              <a:off x="2025191" y="1643537"/>
              <a:ext cx="3131850" cy="427550"/>
            </a:xfrm>
            <a:custGeom>
              <a:avLst/>
              <a:gdLst>
                <a:gd name="T0" fmla="*/ 1453 w 1612"/>
                <a:gd name="T1" fmla="*/ 212 h 220"/>
                <a:gd name="T2" fmla="*/ 968 w 1612"/>
                <a:gd name="T3" fmla="*/ 212 h 220"/>
                <a:gd name="T4" fmla="*/ 738 w 1612"/>
                <a:gd name="T5" fmla="*/ 115 h 220"/>
                <a:gd name="T6" fmla="*/ 0 w 1612"/>
                <a:gd name="T7" fmla="*/ 115 h 220"/>
                <a:gd name="T8" fmla="*/ 0 w 1612"/>
                <a:gd name="T9" fmla="*/ 123 h 220"/>
                <a:gd name="T10" fmla="*/ 738 w 1612"/>
                <a:gd name="T11" fmla="*/ 123 h 220"/>
                <a:gd name="T12" fmla="*/ 968 w 1612"/>
                <a:gd name="T13" fmla="*/ 220 h 220"/>
                <a:gd name="T14" fmla="*/ 1453 w 1612"/>
                <a:gd name="T15" fmla="*/ 220 h 220"/>
                <a:gd name="T16" fmla="*/ 1612 w 1612"/>
                <a:gd name="T17" fmla="*/ 8 h 220"/>
                <a:gd name="T18" fmla="*/ 1612 w 1612"/>
                <a:gd name="T19" fmla="*/ 0 h 220"/>
                <a:gd name="T20" fmla="*/ 1453 w 1612"/>
                <a:gd name="T21" fmla="*/ 21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2" h="220">
                  <a:moveTo>
                    <a:pt x="1453" y="212"/>
                  </a:moveTo>
                  <a:cubicBezTo>
                    <a:pt x="968" y="212"/>
                    <a:pt x="968" y="212"/>
                    <a:pt x="968" y="212"/>
                  </a:cubicBezTo>
                  <a:cubicBezTo>
                    <a:pt x="837" y="212"/>
                    <a:pt x="884" y="115"/>
                    <a:pt x="738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738" y="123"/>
                    <a:pt x="738" y="123"/>
                    <a:pt x="738" y="123"/>
                  </a:cubicBezTo>
                  <a:cubicBezTo>
                    <a:pt x="878" y="123"/>
                    <a:pt x="831" y="220"/>
                    <a:pt x="968" y="220"/>
                  </a:cubicBezTo>
                  <a:cubicBezTo>
                    <a:pt x="1453" y="220"/>
                    <a:pt x="1453" y="220"/>
                    <a:pt x="1453" y="220"/>
                  </a:cubicBezTo>
                  <a:cubicBezTo>
                    <a:pt x="1612" y="8"/>
                    <a:pt x="1612" y="8"/>
                    <a:pt x="1612" y="8"/>
                  </a:cubicBezTo>
                  <a:cubicBezTo>
                    <a:pt x="1612" y="0"/>
                    <a:pt x="1612" y="0"/>
                    <a:pt x="1612" y="0"/>
                  </a:cubicBezTo>
                  <a:lnTo>
                    <a:pt x="1453" y="21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2" name="Freeform 15"/>
            <p:cNvSpPr/>
            <p:nvPr/>
          </p:nvSpPr>
          <p:spPr bwMode="auto">
            <a:xfrm>
              <a:off x="2461806" y="1043757"/>
              <a:ext cx="2695233" cy="1012223"/>
            </a:xfrm>
            <a:custGeom>
              <a:avLst/>
              <a:gdLst>
                <a:gd name="T0" fmla="*/ 1228 w 1387"/>
                <a:gd name="T1" fmla="*/ 97 h 521"/>
                <a:gd name="T2" fmla="*/ 743 w 1387"/>
                <a:gd name="T3" fmla="*/ 97 h 521"/>
                <a:gd name="T4" fmla="*/ 513 w 1387"/>
                <a:gd name="T5" fmla="*/ 0 h 521"/>
                <a:gd name="T6" fmla="*/ 0 w 1387"/>
                <a:gd name="T7" fmla="*/ 0 h 521"/>
                <a:gd name="T8" fmla="*/ 0 w 1387"/>
                <a:gd name="T9" fmla="*/ 424 h 521"/>
                <a:gd name="T10" fmla="*/ 513 w 1387"/>
                <a:gd name="T11" fmla="*/ 424 h 521"/>
                <a:gd name="T12" fmla="*/ 743 w 1387"/>
                <a:gd name="T13" fmla="*/ 521 h 521"/>
                <a:gd name="T14" fmla="*/ 1228 w 1387"/>
                <a:gd name="T15" fmla="*/ 521 h 521"/>
                <a:gd name="T16" fmla="*/ 1387 w 1387"/>
                <a:gd name="T17" fmla="*/ 309 h 521"/>
                <a:gd name="T18" fmla="*/ 1228 w 1387"/>
                <a:gd name="T19" fmla="*/ 97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7" h="521">
                  <a:moveTo>
                    <a:pt x="1228" y="97"/>
                  </a:moveTo>
                  <a:cubicBezTo>
                    <a:pt x="743" y="97"/>
                    <a:pt x="743" y="97"/>
                    <a:pt x="743" y="97"/>
                  </a:cubicBezTo>
                  <a:cubicBezTo>
                    <a:pt x="612" y="97"/>
                    <a:pt x="659" y="0"/>
                    <a:pt x="5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513" y="424"/>
                    <a:pt x="513" y="424"/>
                    <a:pt x="513" y="424"/>
                  </a:cubicBezTo>
                  <a:cubicBezTo>
                    <a:pt x="659" y="424"/>
                    <a:pt x="612" y="521"/>
                    <a:pt x="743" y="521"/>
                  </a:cubicBezTo>
                  <a:cubicBezTo>
                    <a:pt x="1228" y="521"/>
                    <a:pt x="1228" y="521"/>
                    <a:pt x="1228" y="521"/>
                  </a:cubicBezTo>
                  <a:cubicBezTo>
                    <a:pt x="1387" y="309"/>
                    <a:pt x="1387" y="309"/>
                    <a:pt x="1387" y="309"/>
                  </a:cubicBezTo>
                  <a:lnTo>
                    <a:pt x="1228" y="9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024722" y="1378592"/>
              <a:ext cx="809652" cy="496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7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7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716686" y="1460782"/>
            <a:ext cx="3522684" cy="4347020"/>
            <a:chOff x="595661" y="949475"/>
            <a:chExt cx="2642357" cy="3260265"/>
          </a:xfrm>
        </p:grpSpPr>
        <p:sp>
          <p:nvSpPr>
            <p:cNvPr id="155" name="Freeform 5"/>
            <p:cNvSpPr/>
            <p:nvPr/>
          </p:nvSpPr>
          <p:spPr bwMode="auto">
            <a:xfrm>
              <a:off x="595661" y="3839599"/>
              <a:ext cx="339926" cy="370141"/>
            </a:xfrm>
            <a:custGeom>
              <a:avLst/>
              <a:gdLst>
                <a:gd name="T0" fmla="*/ 117 w 175"/>
                <a:gd name="T1" fmla="*/ 0 h 190"/>
                <a:gd name="T2" fmla="*/ 117 w 175"/>
                <a:gd name="T3" fmla="*/ 1 h 190"/>
                <a:gd name="T4" fmla="*/ 0 w 175"/>
                <a:gd name="T5" fmla="*/ 96 h 190"/>
                <a:gd name="T6" fmla="*/ 117 w 175"/>
                <a:gd name="T7" fmla="*/ 190 h 190"/>
                <a:gd name="T8" fmla="*/ 117 w 175"/>
                <a:gd name="T9" fmla="*/ 190 h 190"/>
                <a:gd name="T10" fmla="*/ 175 w 175"/>
                <a:gd name="T11" fmla="*/ 190 h 190"/>
                <a:gd name="T12" fmla="*/ 175 w 175"/>
                <a:gd name="T13" fmla="*/ 0 h 190"/>
                <a:gd name="T14" fmla="*/ 117 w 175"/>
                <a:gd name="T1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" h="190">
                  <a:moveTo>
                    <a:pt x="117" y="0"/>
                  </a:moveTo>
                  <a:cubicBezTo>
                    <a:pt x="117" y="1"/>
                    <a:pt x="117" y="1"/>
                    <a:pt x="117" y="1"/>
                  </a:cubicBezTo>
                  <a:cubicBezTo>
                    <a:pt x="52" y="1"/>
                    <a:pt x="0" y="43"/>
                    <a:pt x="0" y="96"/>
                  </a:cubicBezTo>
                  <a:cubicBezTo>
                    <a:pt x="0" y="148"/>
                    <a:pt x="52" y="190"/>
                    <a:pt x="117" y="190"/>
                  </a:cubicBezTo>
                  <a:cubicBezTo>
                    <a:pt x="117" y="190"/>
                    <a:pt x="117" y="190"/>
                    <a:pt x="117" y="190"/>
                  </a:cubicBezTo>
                  <a:cubicBezTo>
                    <a:pt x="175" y="190"/>
                    <a:pt x="175" y="190"/>
                    <a:pt x="175" y="190"/>
                  </a:cubicBezTo>
                  <a:cubicBezTo>
                    <a:pt x="175" y="0"/>
                    <a:pt x="175" y="0"/>
                    <a:pt x="175" y="0"/>
                  </a:cubicBezTo>
                  <a:lnTo>
                    <a:pt x="117" y="0"/>
                  </a:lnTo>
                  <a:close/>
                </a:path>
              </a:pathLst>
            </a:custGeom>
            <a:gradFill>
              <a:gsLst>
                <a:gs pos="100000">
                  <a:srgbClr val="595755"/>
                </a:gs>
                <a:gs pos="0">
                  <a:srgbClr val="828F8E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6" name="Freeform 6"/>
            <p:cNvSpPr/>
            <p:nvPr/>
          </p:nvSpPr>
          <p:spPr bwMode="auto">
            <a:xfrm>
              <a:off x="935588" y="3585787"/>
              <a:ext cx="2302430" cy="623952"/>
            </a:xfrm>
            <a:custGeom>
              <a:avLst/>
              <a:gdLst>
                <a:gd name="T0" fmla="*/ 0 w 1185"/>
                <a:gd name="T1" fmla="*/ 0 h 321"/>
                <a:gd name="T2" fmla="*/ 0 w 1185"/>
                <a:gd name="T3" fmla="*/ 131 h 321"/>
                <a:gd name="T4" fmla="*/ 0 w 1185"/>
                <a:gd name="T5" fmla="*/ 321 h 321"/>
                <a:gd name="T6" fmla="*/ 112 w 1185"/>
                <a:gd name="T7" fmla="*/ 321 h 321"/>
                <a:gd name="T8" fmla="*/ 112 w 1185"/>
                <a:gd name="T9" fmla="*/ 313 h 321"/>
                <a:gd name="T10" fmla="*/ 1083 w 1185"/>
                <a:gd name="T11" fmla="*/ 313 h 321"/>
                <a:gd name="T12" fmla="*/ 1185 w 1185"/>
                <a:gd name="T13" fmla="*/ 212 h 321"/>
                <a:gd name="T14" fmla="*/ 1185 w 1185"/>
                <a:gd name="T15" fmla="*/ 0 h 321"/>
                <a:gd name="T16" fmla="*/ 0 w 1185"/>
                <a:gd name="T17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5" h="321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0" y="321"/>
                    <a:pt x="0" y="321"/>
                    <a:pt x="0" y="321"/>
                  </a:cubicBezTo>
                  <a:cubicBezTo>
                    <a:pt x="112" y="321"/>
                    <a:pt x="112" y="321"/>
                    <a:pt x="112" y="321"/>
                  </a:cubicBezTo>
                  <a:cubicBezTo>
                    <a:pt x="112" y="313"/>
                    <a:pt x="112" y="313"/>
                    <a:pt x="112" y="313"/>
                  </a:cubicBezTo>
                  <a:cubicBezTo>
                    <a:pt x="1083" y="313"/>
                    <a:pt x="1083" y="313"/>
                    <a:pt x="1083" y="313"/>
                  </a:cubicBezTo>
                  <a:cubicBezTo>
                    <a:pt x="1139" y="313"/>
                    <a:pt x="1185" y="268"/>
                    <a:pt x="1185" y="212"/>
                  </a:cubicBezTo>
                  <a:cubicBezTo>
                    <a:pt x="1185" y="0"/>
                    <a:pt x="1185" y="0"/>
                    <a:pt x="1185" y="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7" name="Freeform 7"/>
            <p:cNvSpPr>
              <a:spLocks noEditPoints="1"/>
            </p:cNvSpPr>
            <p:nvPr/>
          </p:nvSpPr>
          <p:spPr bwMode="auto">
            <a:xfrm>
              <a:off x="935588" y="1671628"/>
              <a:ext cx="2302430" cy="2538112"/>
            </a:xfrm>
            <a:custGeom>
              <a:avLst/>
              <a:gdLst>
                <a:gd name="T0" fmla="*/ 973 w 1185"/>
                <a:gd name="T1" fmla="*/ 0 h 1306"/>
                <a:gd name="T2" fmla="*/ 973 w 1185"/>
                <a:gd name="T3" fmla="*/ 8 h 1306"/>
                <a:gd name="T4" fmla="*/ 1153 w 1185"/>
                <a:gd name="T5" fmla="*/ 8 h 1306"/>
                <a:gd name="T6" fmla="*/ 1153 w 1185"/>
                <a:gd name="T7" fmla="*/ 0 h 1306"/>
                <a:gd name="T8" fmla="*/ 973 w 1185"/>
                <a:gd name="T9" fmla="*/ 0 h 1306"/>
                <a:gd name="T10" fmla="*/ 1083 w 1185"/>
                <a:gd name="T11" fmla="*/ 1298 h 1306"/>
                <a:gd name="T12" fmla="*/ 0 w 1185"/>
                <a:gd name="T13" fmla="*/ 1298 h 1306"/>
                <a:gd name="T14" fmla="*/ 0 w 1185"/>
                <a:gd name="T15" fmla="*/ 1306 h 1306"/>
                <a:gd name="T16" fmla="*/ 1083 w 1185"/>
                <a:gd name="T17" fmla="*/ 1306 h 1306"/>
                <a:gd name="T18" fmla="*/ 1185 w 1185"/>
                <a:gd name="T19" fmla="*/ 1205 h 1306"/>
                <a:gd name="T20" fmla="*/ 1185 w 1185"/>
                <a:gd name="T21" fmla="*/ 1197 h 1306"/>
                <a:gd name="T22" fmla="*/ 1083 w 1185"/>
                <a:gd name="T23" fmla="*/ 1298 h 1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85" h="1306">
                  <a:moveTo>
                    <a:pt x="973" y="0"/>
                  </a:moveTo>
                  <a:cubicBezTo>
                    <a:pt x="973" y="8"/>
                    <a:pt x="973" y="8"/>
                    <a:pt x="973" y="8"/>
                  </a:cubicBezTo>
                  <a:cubicBezTo>
                    <a:pt x="1153" y="8"/>
                    <a:pt x="1153" y="8"/>
                    <a:pt x="1153" y="8"/>
                  </a:cubicBezTo>
                  <a:cubicBezTo>
                    <a:pt x="1153" y="0"/>
                    <a:pt x="1153" y="0"/>
                    <a:pt x="1153" y="0"/>
                  </a:cubicBezTo>
                  <a:lnTo>
                    <a:pt x="973" y="0"/>
                  </a:lnTo>
                  <a:close/>
                  <a:moveTo>
                    <a:pt x="1083" y="1298"/>
                  </a:moveTo>
                  <a:cubicBezTo>
                    <a:pt x="0" y="1298"/>
                    <a:pt x="0" y="1298"/>
                    <a:pt x="0" y="1298"/>
                  </a:cubicBezTo>
                  <a:cubicBezTo>
                    <a:pt x="0" y="1306"/>
                    <a:pt x="0" y="1306"/>
                    <a:pt x="0" y="1306"/>
                  </a:cubicBezTo>
                  <a:cubicBezTo>
                    <a:pt x="1083" y="1306"/>
                    <a:pt x="1083" y="1306"/>
                    <a:pt x="1083" y="1306"/>
                  </a:cubicBezTo>
                  <a:cubicBezTo>
                    <a:pt x="1139" y="1306"/>
                    <a:pt x="1185" y="1261"/>
                    <a:pt x="1185" y="1205"/>
                  </a:cubicBezTo>
                  <a:cubicBezTo>
                    <a:pt x="1185" y="1197"/>
                    <a:pt x="1185" y="1197"/>
                    <a:pt x="1185" y="1197"/>
                  </a:cubicBezTo>
                  <a:cubicBezTo>
                    <a:pt x="1185" y="1253"/>
                    <a:pt x="1139" y="1298"/>
                    <a:pt x="1083" y="1298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lumMod val="65000"/>
                    <a:lumOff val="3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8" name="Freeform 16"/>
            <p:cNvSpPr/>
            <p:nvPr/>
          </p:nvSpPr>
          <p:spPr bwMode="auto">
            <a:xfrm>
              <a:off x="935588" y="949475"/>
              <a:ext cx="2240489" cy="2893145"/>
            </a:xfrm>
            <a:custGeom>
              <a:avLst/>
              <a:gdLst>
                <a:gd name="T0" fmla="*/ 0 w 1153"/>
                <a:gd name="T1" fmla="*/ 0 h 1489"/>
                <a:gd name="T2" fmla="*/ 0 w 1153"/>
                <a:gd name="T3" fmla="*/ 1489 h 1489"/>
                <a:gd name="T4" fmla="*/ 871 w 1153"/>
                <a:gd name="T5" fmla="*/ 1489 h 1489"/>
                <a:gd name="T6" fmla="*/ 973 w 1153"/>
                <a:gd name="T7" fmla="*/ 1387 h 1489"/>
                <a:gd name="T8" fmla="*/ 973 w 1153"/>
                <a:gd name="T9" fmla="*/ 372 h 1489"/>
                <a:gd name="T10" fmla="*/ 1153 w 1153"/>
                <a:gd name="T11" fmla="*/ 372 h 1489"/>
                <a:gd name="T12" fmla="*/ 1153 w 1153"/>
                <a:gd name="T13" fmla="*/ 0 h 1489"/>
                <a:gd name="T14" fmla="*/ 0 w 1153"/>
                <a:gd name="T15" fmla="*/ 0 h 1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89">
                  <a:moveTo>
                    <a:pt x="0" y="0"/>
                  </a:moveTo>
                  <a:cubicBezTo>
                    <a:pt x="0" y="1489"/>
                    <a:pt x="0" y="1489"/>
                    <a:pt x="0" y="1489"/>
                  </a:cubicBezTo>
                  <a:cubicBezTo>
                    <a:pt x="871" y="1489"/>
                    <a:pt x="871" y="1489"/>
                    <a:pt x="871" y="1489"/>
                  </a:cubicBezTo>
                  <a:cubicBezTo>
                    <a:pt x="928" y="1489"/>
                    <a:pt x="973" y="1443"/>
                    <a:pt x="973" y="1387"/>
                  </a:cubicBezTo>
                  <a:cubicBezTo>
                    <a:pt x="973" y="372"/>
                    <a:pt x="973" y="372"/>
                    <a:pt x="973" y="372"/>
                  </a:cubicBezTo>
                  <a:cubicBezTo>
                    <a:pt x="1153" y="372"/>
                    <a:pt x="1153" y="372"/>
                    <a:pt x="1153" y="372"/>
                  </a:cubicBezTo>
                  <a:cubicBezTo>
                    <a:pt x="1153" y="0"/>
                    <a:pt x="1153" y="0"/>
                    <a:pt x="1153" y="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9" name="Freeform 17"/>
            <p:cNvSpPr>
              <a:spLocks noEditPoints="1"/>
            </p:cNvSpPr>
            <p:nvPr/>
          </p:nvSpPr>
          <p:spPr bwMode="auto">
            <a:xfrm>
              <a:off x="935588" y="1671628"/>
              <a:ext cx="2240489" cy="2186100"/>
            </a:xfrm>
            <a:custGeom>
              <a:avLst/>
              <a:gdLst>
                <a:gd name="T0" fmla="*/ 973 w 1153"/>
                <a:gd name="T1" fmla="*/ 0 h 1125"/>
                <a:gd name="T2" fmla="*/ 973 w 1153"/>
                <a:gd name="T3" fmla="*/ 8 h 1125"/>
                <a:gd name="T4" fmla="*/ 1153 w 1153"/>
                <a:gd name="T5" fmla="*/ 8 h 1125"/>
                <a:gd name="T6" fmla="*/ 1153 w 1153"/>
                <a:gd name="T7" fmla="*/ 0 h 1125"/>
                <a:gd name="T8" fmla="*/ 973 w 1153"/>
                <a:gd name="T9" fmla="*/ 0 h 1125"/>
                <a:gd name="T10" fmla="*/ 871 w 1153"/>
                <a:gd name="T11" fmla="*/ 1117 h 1125"/>
                <a:gd name="T12" fmla="*/ 0 w 1153"/>
                <a:gd name="T13" fmla="*/ 1117 h 1125"/>
                <a:gd name="T14" fmla="*/ 0 w 1153"/>
                <a:gd name="T15" fmla="*/ 1125 h 1125"/>
                <a:gd name="T16" fmla="*/ 871 w 1153"/>
                <a:gd name="T17" fmla="*/ 1125 h 1125"/>
                <a:gd name="T18" fmla="*/ 973 w 1153"/>
                <a:gd name="T19" fmla="*/ 1023 h 1125"/>
                <a:gd name="T20" fmla="*/ 973 w 1153"/>
                <a:gd name="T21" fmla="*/ 1015 h 1125"/>
                <a:gd name="T22" fmla="*/ 871 w 1153"/>
                <a:gd name="T23" fmla="*/ 1117 h 1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3" h="1125">
                  <a:moveTo>
                    <a:pt x="973" y="0"/>
                  </a:moveTo>
                  <a:cubicBezTo>
                    <a:pt x="973" y="8"/>
                    <a:pt x="973" y="8"/>
                    <a:pt x="973" y="8"/>
                  </a:cubicBezTo>
                  <a:cubicBezTo>
                    <a:pt x="1153" y="8"/>
                    <a:pt x="1153" y="8"/>
                    <a:pt x="1153" y="8"/>
                  </a:cubicBezTo>
                  <a:cubicBezTo>
                    <a:pt x="1153" y="0"/>
                    <a:pt x="1153" y="0"/>
                    <a:pt x="1153" y="0"/>
                  </a:cubicBezTo>
                  <a:lnTo>
                    <a:pt x="973" y="0"/>
                  </a:lnTo>
                  <a:close/>
                  <a:moveTo>
                    <a:pt x="871" y="1117"/>
                  </a:moveTo>
                  <a:cubicBezTo>
                    <a:pt x="0" y="1117"/>
                    <a:pt x="0" y="1117"/>
                    <a:pt x="0" y="1117"/>
                  </a:cubicBezTo>
                  <a:cubicBezTo>
                    <a:pt x="0" y="1125"/>
                    <a:pt x="0" y="1125"/>
                    <a:pt x="0" y="1125"/>
                  </a:cubicBezTo>
                  <a:cubicBezTo>
                    <a:pt x="871" y="1125"/>
                    <a:pt x="871" y="1125"/>
                    <a:pt x="871" y="1125"/>
                  </a:cubicBezTo>
                  <a:cubicBezTo>
                    <a:pt x="928" y="1125"/>
                    <a:pt x="973" y="1079"/>
                    <a:pt x="973" y="1023"/>
                  </a:cubicBezTo>
                  <a:cubicBezTo>
                    <a:pt x="973" y="1015"/>
                    <a:pt x="973" y="1015"/>
                    <a:pt x="973" y="1015"/>
                  </a:cubicBezTo>
                  <a:cubicBezTo>
                    <a:pt x="973" y="1071"/>
                    <a:pt x="928" y="1117"/>
                    <a:pt x="871" y="1117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lumMod val="65000"/>
                    <a:lumOff val="3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0" name="Freeform 18"/>
            <p:cNvSpPr/>
            <p:nvPr/>
          </p:nvSpPr>
          <p:spPr bwMode="auto">
            <a:xfrm>
              <a:off x="595661" y="3834092"/>
              <a:ext cx="339926" cy="367119"/>
            </a:xfrm>
            <a:custGeom>
              <a:avLst/>
              <a:gdLst>
                <a:gd name="T0" fmla="*/ 117 w 175"/>
                <a:gd name="T1" fmla="*/ 8 h 189"/>
                <a:gd name="T2" fmla="*/ 175 w 175"/>
                <a:gd name="T3" fmla="*/ 8 h 189"/>
                <a:gd name="T4" fmla="*/ 175 w 175"/>
                <a:gd name="T5" fmla="*/ 0 h 189"/>
                <a:gd name="T6" fmla="*/ 117 w 175"/>
                <a:gd name="T7" fmla="*/ 0 h 189"/>
                <a:gd name="T8" fmla="*/ 0 w 175"/>
                <a:gd name="T9" fmla="*/ 95 h 189"/>
                <a:gd name="T10" fmla="*/ 117 w 175"/>
                <a:gd name="T11" fmla="*/ 189 h 189"/>
                <a:gd name="T12" fmla="*/ 175 w 175"/>
                <a:gd name="T13" fmla="*/ 189 h 189"/>
                <a:gd name="T14" fmla="*/ 175 w 175"/>
                <a:gd name="T15" fmla="*/ 181 h 189"/>
                <a:gd name="T16" fmla="*/ 117 w 175"/>
                <a:gd name="T17" fmla="*/ 181 h 189"/>
                <a:gd name="T18" fmla="*/ 10 w 175"/>
                <a:gd name="T19" fmla="*/ 95 h 189"/>
                <a:gd name="T20" fmla="*/ 117 w 175"/>
                <a:gd name="T21" fmla="*/ 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89">
                  <a:moveTo>
                    <a:pt x="117" y="8"/>
                  </a:moveTo>
                  <a:cubicBezTo>
                    <a:pt x="175" y="8"/>
                    <a:pt x="175" y="8"/>
                    <a:pt x="175" y="8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53" y="0"/>
                    <a:pt x="0" y="42"/>
                    <a:pt x="0" y="95"/>
                  </a:cubicBezTo>
                  <a:cubicBezTo>
                    <a:pt x="0" y="147"/>
                    <a:pt x="53" y="189"/>
                    <a:pt x="117" y="189"/>
                  </a:cubicBezTo>
                  <a:cubicBezTo>
                    <a:pt x="175" y="189"/>
                    <a:pt x="175" y="189"/>
                    <a:pt x="175" y="189"/>
                  </a:cubicBezTo>
                  <a:cubicBezTo>
                    <a:pt x="175" y="181"/>
                    <a:pt x="175" y="181"/>
                    <a:pt x="175" y="181"/>
                  </a:cubicBezTo>
                  <a:cubicBezTo>
                    <a:pt x="117" y="181"/>
                    <a:pt x="117" y="181"/>
                    <a:pt x="117" y="181"/>
                  </a:cubicBezTo>
                  <a:cubicBezTo>
                    <a:pt x="58" y="181"/>
                    <a:pt x="10" y="143"/>
                    <a:pt x="10" y="95"/>
                  </a:cubicBezTo>
                  <a:cubicBezTo>
                    <a:pt x="10" y="47"/>
                    <a:pt x="58" y="8"/>
                    <a:pt x="117" y="8"/>
                  </a:cubicBezTo>
                  <a:close/>
                </a:path>
              </a:pathLst>
            </a:custGeom>
            <a:gradFill>
              <a:gsLst>
                <a:gs pos="45000">
                  <a:srgbClr val="595755"/>
                </a:gs>
                <a:gs pos="0">
                  <a:srgbClr val="828F8E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1" name="Freeform 19"/>
            <p:cNvSpPr/>
            <p:nvPr/>
          </p:nvSpPr>
          <p:spPr bwMode="auto">
            <a:xfrm>
              <a:off x="595661" y="949475"/>
              <a:ext cx="339926" cy="3077460"/>
            </a:xfrm>
            <a:custGeom>
              <a:avLst/>
              <a:gdLst>
                <a:gd name="T0" fmla="*/ 117 w 175"/>
                <a:gd name="T1" fmla="*/ 0 h 1584"/>
                <a:gd name="T2" fmla="*/ 0 w 175"/>
                <a:gd name="T3" fmla="*/ 95 h 1584"/>
                <a:gd name="T4" fmla="*/ 0 w 175"/>
                <a:gd name="T5" fmla="*/ 1584 h 1584"/>
                <a:gd name="T6" fmla="*/ 117 w 175"/>
                <a:gd name="T7" fmla="*/ 1489 h 1584"/>
                <a:gd name="T8" fmla="*/ 175 w 175"/>
                <a:gd name="T9" fmla="*/ 1489 h 1584"/>
                <a:gd name="T10" fmla="*/ 175 w 175"/>
                <a:gd name="T11" fmla="*/ 0 h 1584"/>
                <a:gd name="T12" fmla="*/ 117 w 175"/>
                <a:gd name="T13" fmla="*/ 0 h 1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584">
                  <a:moveTo>
                    <a:pt x="117" y="0"/>
                  </a:moveTo>
                  <a:cubicBezTo>
                    <a:pt x="53" y="0"/>
                    <a:pt x="0" y="43"/>
                    <a:pt x="0" y="95"/>
                  </a:cubicBezTo>
                  <a:cubicBezTo>
                    <a:pt x="0" y="1584"/>
                    <a:pt x="0" y="1584"/>
                    <a:pt x="0" y="1584"/>
                  </a:cubicBezTo>
                  <a:cubicBezTo>
                    <a:pt x="0" y="1531"/>
                    <a:pt x="53" y="1489"/>
                    <a:pt x="117" y="1489"/>
                  </a:cubicBezTo>
                  <a:cubicBezTo>
                    <a:pt x="175" y="1489"/>
                    <a:pt x="175" y="1489"/>
                    <a:pt x="175" y="1489"/>
                  </a:cubicBezTo>
                  <a:cubicBezTo>
                    <a:pt x="175" y="0"/>
                    <a:pt x="175" y="0"/>
                    <a:pt x="175" y="0"/>
                  </a:cubicBezTo>
                  <a:lnTo>
                    <a:pt x="1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2" name="Freeform 20"/>
            <p:cNvSpPr/>
            <p:nvPr/>
          </p:nvSpPr>
          <p:spPr bwMode="auto">
            <a:xfrm>
              <a:off x="595661" y="949475"/>
              <a:ext cx="339926" cy="3077460"/>
            </a:xfrm>
            <a:custGeom>
              <a:avLst/>
              <a:gdLst>
                <a:gd name="T0" fmla="*/ 117 w 175"/>
                <a:gd name="T1" fmla="*/ 0 h 1584"/>
                <a:gd name="T2" fmla="*/ 0 w 175"/>
                <a:gd name="T3" fmla="*/ 95 h 1584"/>
                <a:gd name="T4" fmla="*/ 0 w 175"/>
                <a:gd name="T5" fmla="*/ 1584 h 1584"/>
                <a:gd name="T6" fmla="*/ 117 w 175"/>
                <a:gd name="T7" fmla="*/ 1489 h 1584"/>
                <a:gd name="T8" fmla="*/ 175 w 175"/>
                <a:gd name="T9" fmla="*/ 1489 h 1584"/>
                <a:gd name="T10" fmla="*/ 175 w 175"/>
                <a:gd name="T11" fmla="*/ 0 h 1584"/>
                <a:gd name="T12" fmla="*/ 117 w 175"/>
                <a:gd name="T13" fmla="*/ 0 h 1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584">
                  <a:moveTo>
                    <a:pt x="117" y="0"/>
                  </a:moveTo>
                  <a:cubicBezTo>
                    <a:pt x="53" y="0"/>
                    <a:pt x="0" y="43"/>
                    <a:pt x="0" y="95"/>
                  </a:cubicBezTo>
                  <a:cubicBezTo>
                    <a:pt x="0" y="1584"/>
                    <a:pt x="0" y="1584"/>
                    <a:pt x="0" y="1584"/>
                  </a:cubicBezTo>
                  <a:cubicBezTo>
                    <a:pt x="0" y="1531"/>
                    <a:pt x="53" y="1489"/>
                    <a:pt x="117" y="1489"/>
                  </a:cubicBezTo>
                  <a:cubicBezTo>
                    <a:pt x="175" y="1489"/>
                    <a:pt x="175" y="1489"/>
                    <a:pt x="175" y="1489"/>
                  </a:cubicBezTo>
                  <a:cubicBezTo>
                    <a:pt x="175" y="0"/>
                    <a:pt x="175" y="0"/>
                    <a:pt x="175" y="0"/>
                  </a:cubicBezTo>
                  <a:lnTo>
                    <a:pt x="117" y="0"/>
                  </a:lnTo>
                  <a:close/>
                </a:path>
              </a:pathLst>
            </a:custGeom>
            <a:gradFill>
              <a:gsLst>
                <a:gs pos="100000">
                  <a:srgbClr val="595755"/>
                </a:gs>
                <a:gs pos="0">
                  <a:srgbClr val="828F8E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" name="Freeform 21"/>
            <p:cNvSpPr>
              <a:spLocks noEditPoints="1"/>
            </p:cNvSpPr>
            <p:nvPr/>
          </p:nvSpPr>
          <p:spPr bwMode="auto">
            <a:xfrm>
              <a:off x="1389923" y="2097992"/>
              <a:ext cx="1111442" cy="693765"/>
            </a:xfrm>
            <a:custGeom>
              <a:avLst/>
              <a:gdLst>
                <a:gd name="T0" fmla="*/ 109 w 136"/>
                <a:gd name="T1" fmla="*/ 13 h 86"/>
                <a:gd name="T2" fmla="*/ 84 w 136"/>
                <a:gd name="T3" fmla="*/ 32 h 86"/>
                <a:gd name="T4" fmla="*/ 43 w 136"/>
                <a:gd name="T5" fmla="*/ 32 h 86"/>
                <a:gd name="T6" fmla="*/ 39 w 136"/>
                <a:gd name="T7" fmla="*/ 39 h 86"/>
                <a:gd name="T8" fmla="*/ 43 w 136"/>
                <a:gd name="T9" fmla="*/ 45 h 86"/>
                <a:gd name="T10" fmla="*/ 83 w 136"/>
                <a:gd name="T11" fmla="*/ 45 h 86"/>
                <a:gd name="T12" fmla="*/ 109 w 136"/>
                <a:gd name="T13" fmla="*/ 66 h 86"/>
                <a:gd name="T14" fmla="*/ 136 w 136"/>
                <a:gd name="T15" fmla="*/ 40 h 86"/>
                <a:gd name="T16" fmla="*/ 109 w 136"/>
                <a:gd name="T17" fmla="*/ 13 h 86"/>
                <a:gd name="T18" fmla="*/ 109 w 136"/>
                <a:gd name="T19" fmla="*/ 53 h 86"/>
                <a:gd name="T20" fmla="*/ 95 w 136"/>
                <a:gd name="T21" fmla="*/ 40 h 86"/>
                <a:gd name="T22" fmla="*/ 109 w 136"/>
                <a:gd name="T23" fmla="*/ 26 h 86"/>
                <a:gd name="T24" fmla="*/ 123 w 136"/>
                <a:gd name="T25" fmla="*/ 40 h 86"/>
                <a:gd name="T26" fmla="*/ 109 w 136"/>
                <a:gd name="T27" fmla="*/ 53 h 86"/>
                <a:gd name="T28" fmla="*/ 51 w 136"/>
                <a:gd name="T29" fmla="*/ 50 h 86"/>
                <a:gd name="T30" fmla="*/ 48 w 136"/>
                <a:gd name="T31" fmla="*/ 51 h 86"/>
                <a:gd name="T32" fmla="*/ 56 w 136"/>
                <a:gd name="T33" fmla="*/ 65 h 86"/>
                <a:gd name="T34" fmla="*/ 25 w 136"/>
                <a:gd name="T35" fmla="*/ 65 h 86"/>
                <a:gd name="T36" fmla="*/ 33 w 136"/>
                <a:gd name="T37" fmla="*/ 51 h 86"/>
                <a:gd name="T38" fmla="*/ 24 w 136"/>
                <a:gd name="T39" fmla="*/ 37 h 86"/>
                <a:gd name="T40" fmla="*/ 41 w 136"/>
                <a:gd name="T41" fmla="*/ 20 h 86"/>
                <a:gd name="T42" fmla="*/ 54 w 136"/>
                <a:gd name="T43" fmla="*/ 27 h 86"/>
                <a:gd name="T44" fmla="*/ 81 w 136"/>
                <a:gd name="T45" fmla="*/ 27 h 86"/>
                <a:gd name="T46" fmla="*/ 81 w 136"/>
                <a:gd name="T47" fmla="*/ 16 h 86"/>
                <a:gd name="T48" fmla="*/ 64 w 136"/>
                <a:gd name="T49" fmla="*/ 0 h 86"/>
                <a:gd name="T50" fmla="*/ 17 w 136"/>
                <a:gd name="T51" fmla="*/ 0 h 86"/>
                <a:gd name="T52" fmla="*/ 0 w 136"/>
                <a:gd name="T53" fmla="*/ 16 h 86"/>
                <a:gd name="T54" fmla="*/ 0 w 136"/>
                <a:gd name="T55" fmla="*/ 70 h 86"/>
                <a:gd name="T56" fmla="*/ 17 w 136"/>
                <a:gd name="T57" fmla="*/ 86 h 86"/>
                <a:gd name="T58" fmla="*/ 64 w 136"/>
                <a:gd name="T59" fmla="*/ 86 h 86"/>
                <a:gd name="T60" fmla="*/ 81 w 136"/>
                <a:gd name="T61" fmla="*/ 70 h 86"/>
                <a:gd name="T62" fmla="*/ 81 w 136"/>
                <a:gd name="T63" fmla="*/ 52 h 86"/>
                <a:gd name="T64" fmla="*/ 80 w 136"/>
                <a:gd name="T65" fmla="*/ 50 h 86"/>
                <a:gd name="T66" fmla="*/ 51 w 136"/>
                <a:gd name="T67" fmla="*/ 5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6" h="86">
                  <a:moveTo>
                    <a:pt x="109" y="13"/>
                  </a:moveTo>
                  <a:cubicBezTo>
                    <a:pt x="97" y="13"/>
                    <a:pt x="87" y="21"/>
                    <a:pt x="84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0" y="32"/>
                    <a:pt x="39" y="35"/>
                    <a:pt x="39" y="39"/>
                  </a:cubicBezTo>
                  <a:cubicBezTo>
                    <a:pt x="39" y="42"/>
                    <a:pt x="40" y="45"/>
                    <a:pt x="43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6" y="57"/>
                    <a:pt x="96" y="66"/>
                    <a:pt x="109" y="66"/>
                  </a:cubicBezTo>
                  <a:cubicBezTo>
                    <a:pt x="124" y="66"/>
                    <a:pt x="136" y="55"/>
                    <a:pt x="136" y="40"/>
                  </a:cubicBezTo>
                  <a:cubicBezTo>
                    <a:pt x="136" y="25"/>
                    <a:pt x="124" y="13"/>
                    <a:pt x="109" y="13"/>
                  </a:cubicBezTo>
                  <a:close/>
                  <a:moveTo>
                    <a:pt x="109" y="53"/>
                  </a:moveTo>
                  <a:cubicBezTo>
                    <a:pt x="101" y="53"/>
                    <a:pt x="95" y="47"/>
                    <a:pt x="95" y="40"/>
                  </a:cubicBezTo>
                  <a:cubicBezTo>
                    <a:pt x="95" y="32"/>
                    <a:pt x="101" y="26"/>
                    <a:pt x="109" y="26"/>
                  </a:cubicBezTo>
                  <a:cubicBezTo>
                    <a:pt x="117" y="26"/>
                    <a:pt x="123" y="32"/>
                    <a:pt x="123" y="40"/>
                  </a:cubicBezTo>
                  <a:cubicBezTo>
                    <a:pt x="123" y="47"/>
                    <a:pt x="117" y="53"/>
                    <a:pt x="109" y="53"/>
                  </a:cubicBezTo>
                  <a:close/>
                  <a:moveTo>
                    <a:pt x="51" y="50"/>
                  </a:moveTo>
                  <a:cubicBezTo>
                    <a:pt x="50" y="50"/>
                    <a:pt x="49" y="51"/>
                    <a:pt x="48" y="51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28" y="48"/>
                    <a:pt x="24" y="43"/>
                    <a:pt x="24" y="37"/>
                  </a:cubicBezTo>
                  <a:cubicBezTo>
                    <a:pt x="24" y="28"/>
                    <a:pt x="31" y="20"/>
                    <a:pt x="41" y="20"/>
                  </a:cubicBezTo>
                  <a:cubicBezTo>
                    <a:pt x="46" y="20"/>
                    <a:pt x="51" y="23"/>
                    <a:pt x="54" y="27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1" y="7"/>
                    <a:pt x="73" y="0"/>
                    <a:pt x="64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9"/>
                    <a:pt x="8" y="86"/>
                    <a:pt x="17" y="86"/>
                  </a:cubicBezTo>
                  <a:cubicBezTo>
                    <a:pt x="64" y="86"/>
                    <a:pt x="64" y="86"/>
                    <a:pt x="64" y="86"/>
                  </a:cubicBezTo>
                  <a:cubicBezTo>
                    <a:pt x="73" y="86"/>
                    <a:pt x="81" y="79"/>
                    <a:pt x="81" y="70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80" y="51"/>
                    <a:pt x="80" y="50"/>
                    <a:pt x="80" y="50"/>
                  </a:cubicBezTo>
                  <a:lnTo>
                    <a:pt x="51" y="50"/>
                  </a:lnTo>
                  <a:close/>
                </a:path>
              </a:pathLst>
            </a:custGeom>
            <a:solidFill>
              <a:srgbClr val="7882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4" name="Rectangle 12"/>
          <p:cNvSpPr/>
          <p:nvPr/>
        </p:nvSpPr>
        <p:spPr>
          <a:xfrm>
            <a:off x="7800439" y="1999479"/>
            <a:ext cx="3475613" cy="643241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单击此处添加文本内容，文字内容需概括精炼，语言描述尽量简洁生动。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Rectangle 22"/>
          <p:cNvSpPr/>
          <p:nvPr/>
        </p:nvSpPr>
        <p:spPr>
          <a:xfrm>
            <a:off x="7996287" y="2951742"/>
            <a:ext cx="3475613" cy="643241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单击此处添加文本内容，文字内容需概括精炼，语言描述尽量简洁生动。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Rectangle 24"/>
          <p:cNvSpPr/>
          <p:nvPr/>
        </p:nvSpPr>
        <p:spPr>
          <a:xfrm>
            <a:off x="8184432" y="3911848"/>
            <a:ext cx="3475613" cy="643241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单击此处添加文本内容，文字内容需概括精炼，语言描述尽量简洁生动。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7" name="Rectangle 26"/>
          <p:cNvSpPr/>
          <p:nvPr/>
        </p:nvSpPr>
        <p:spPr>
          <a:xfrm>
            <a:off x="8380279" y="4896627"/>
            <a:ext cx="3475613" cy="643241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单击此处添加文本内容，文字内容需概括精炼，语言描述尽量简洁生动。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8" name="Group 5"/>
          <p:cNvGrpSpPr/>
          <p:nvPr/>
        </p:nvGrpSpPr>
        <p:grpSpPr>
          <a:xfrm>
            <a:off x="7340128" y="2992873"/>
            <a:ext cx="646461" cy="646545"/>
            <a:chOff x="5001064" y="2392320"/>
            <a:chExt cx="484909" cy="484909"/>
          </a:xfrm>
          <a:solidFill>
            <a:schemeClr val="bg1"/>
          </a:solidFill>
        </p:grpSpPr>
        <p:sp>
          <p:nvSpPr>
            <p:cNvPr id="169" name="Oval 23"/>
            <p:cNvSpPr/>
            <p:nvPr/>
          </p:nvSpPr>
          <p:spPr>
            <a:xfrm>
              <a:off x="5001064" y="2392320"/>
              <a:ext cx="484909" cy="48490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0" name="Freeform 6"/>
            <p:cNvSpPr>
              <a:spLocks noEditPoints="1"/>
            </p:cNvSpPr>
            <p:nvPr/>
          </p:nvSpPr>
          <p:spPr bwMode="auto">
            <a:xfrm>
              <a:off x="5080306" y="2499684"/>
              <a:ext cx="330892" cy="264455"/>
            </a:xfrm>
            <a:custGeom>
              <a:avLst/>
              <a:gdLst>
                <a:gd name="T0" fmla="*/ 468 w 542"/>
                <a:gd name="T1" fmla="*/ 135 h 433"/>
                <a:gd name="T2" fmla="*/ 486 w 542"/>
                <a:gd name="T3" fmla="*/ 21 h 433"/>
                <a:gd name="T4" fmla="*/ 332 w 542"/>
                <a:gd name="T5" fmla="*/ 65 h 433"/>
                <a:gd name="T6" fmla="*/ 271 w 542"/>
                <a:gd name="T7" fmla="*/ 97 h 433"/>
                <a:gd name="T8" fmla="*/ 229 w 542"/>
                <a:gd name="T9" fmla="*/ 81 h 433"/>
                <a:gd name="T10" fmla="*/ 212 w 542"/>
                <a:gd name="T11" fmla="*/ 66 h 433"/>
                <a:gd name="T12" fmla="*/ 211 w 542"/>
                <a:gd name="T13" fmla="*/ 65 h 433"/>
                <a:gd name="T14" fmla="*/ 57 w 542"/>
                <a:gd name="T15" fmla="*/ 21 h 433"/>
                <a:gd name="T16" fmla="*/ 75 w 542"/>
                <a:gd name="T17" fmla="*/ 135 h 433"/>
                <a:gd name="T18" fmla="*/ 0 w 542"/>
                <a:gd name="T19" fmla="*/ 153 h 433"/>
                <a:gd name="T20" fmla="*/ 57 w 542"/>
                <a:gd name="T21" fmla="*/ 269 h 433"/>
                <a:gd name="T22" fmla="*/ 103 w 542"/>
                <a:gd name="T23" fmla="*/ 433 h 433"/>
                <a:gd name="T24" fmla="*/ 486 w 542"/>
                <a:gd name="T25" fmla="*/ 387 h 433"/>
                <a:gd name="T26" fmla="*/ 542 w 542"/>
                <a:gd name="T27" fmla="*/ 269 h 433"/>
                <a:gd name="T28" fmla="*/ 437 w 542"/>
                <a:gd name="T29" fmla="*/ 153 h 433"/>
                <a:gd name="T30" fmla="*/ 362 w 542"/>
                <a:gd name="T31" fmla="*/ 90 h 433"/>
                <a:gd name="T32" fmla="*/ 465 w 542"/>
                <a:gd name="T33" fmla="*/ 66 h 433"/>
                <a:gd name="T34" fmla="*/ 387 w 542"/>
                <a:gd name="T35" fmla="*/ 123 h 433"/>
                <a:gd name="T36" fmla="*/ 362 w 542"/>
                <a:gd name="T37" fmla="*/ 90 h 433"/>
                <a:gd name="T38" fmla="*/ 78 w 542"/>
                <a:gd name="T39" fmla="*/ 66 h 433"/>
                <a:gd name="T40" fmla="*/ 106 w 542"/>
                <a:gd name="T41" fmla="*/ 39 h 433"/>
                <a:gd name="T42" fmla="*/ 181 w 542"/>
                <a:gd name="T43" fmla="*/ 90 h 433"/>
                <a:gd name="T44" fmla="*/ 155 w 542"/>
                <a:gd name="T45" fmla="*/ 123 h 433"/>
                <a:gd name="T46" fmla="*/ 185 w 542"/>
                <a:gd name="T47" fmla="*/ 219 h 433"/>
                <a:gd name="T48" fmla="*/ 125 w 542"/>
                <a:gd name="T49" fmla="*/ 228 h 433"/>
                <a:gd name="T50" fmla="*/ 116 w 542"/>
                <a:gd name="T51" fmla="*/ 195 h 433"/>
                <a:gd name="T52" fmla="*/ 185 w 542"/>
                <a:gd name="T53" fmla="*/ 219 h 433"/>
                <a:gd name="T54" fmla="*/ 301 w 542"/>
                <a:gd name="T55" fmla="*/ 380 h 433"/>
                <a:gd name="T56" fmla="*/ 214 w 542"/>
                <a:gd name="T57" fmla="*/ 353 h 433"/>
                <a:gd name="T58" fmla="*/ 328 w 542"/>
                <a:gd name="T59" fmla="*/ 195 h 433"/>
                <a:gd name="T60" fmla="*/ 427 w 542"/>
                <a:gd name="T61" fmla="*/ 219 h 433"/>
                <a:gd name="T62" fmla="*/ 367 w 542"/>
                <a:gd name="T63" fmla="*/ 228 h 433"/>
                <a:gd name="T64" fmla="*/ 357 w 542"/>
                <a:gd name="T65" fmla="*/ 195 h 433"/>
                <a:gd name="T66" fmla="*/ 427 w 542"/>
                <a:gd name="T67" fmla="*/ 219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2" h="433">
                  <a:moveTo>
                    <a:pt x="437" y="153"/>
                  </a:moveTo>
                  <a:cubicBezTo>
                    <a:pt x="448" y="148"/>
                    <a:pt x="459" y="142"/>
                    <a:pt x="468" y="135"/>
                  </a:cubicBezTo>
                  <a:cubicBezTo>
                    <a:pt x="489" y="119"/>
                    <a:pt x="503" y="94"/>
                    <a:pt x="503" y="66"/>
                  </a:cubicBezTo>
                  <a:cubicBezTo>
                    <a:pt x="503" y="50"/>
                    <a:pt x="497" y="33"/>
                    <a:pt x="486" y="21"/>
                  </a:cubicBezTo>
                  <a:cubicBezTo>
                    <a:pt x="474" y="8"/>
                    <a:pt x="457" y="0"/>
                    <a:pt x="437" y="0"/>
                  </a:cubicBezTo>
                  <a:cubicBezTo>
                    <a:pt x="405" y="0"/>
                    <a:pt x="369" y="20"/>
                    <a:pt x="332" y="65"/>
                  </a:cubicBezTo>
                  <a:cubicBezTo>
                    <a:pt x="332" y="65"/>
                    <a:pt x="332" y="66"/>
                    <a:pt x="331" y="66"/>
                  </a:cubicBezTo>
                  <a:cubicBezTo>
                    <a:pt x="326" y="72"/>
                    <a:pt x="299" y="97"/>
                    <a:pt x="271" y="97"/>
                  </a:cubicBezTo>
                  <a:cubicBezTo>
                    <a:pt x="271" y="97"/>
                    <a:pt x="271" y="97"/>
                    <a:pt x="271" y="97"/>
                  </a:cubicBezTo>
                  <a:cubicBezTo>
                    <a:pt x="255" y="97"/>
                    <a:pt x="240" y="89"/>
                    <a:pt x="229" y="81"/>
                  </a:cubicBezTo>
                  <a:cubicBezTo>
                    <a:pt x="223" y="77"/>
                    <a:pt x="218" y="73"/>
                    <a:pt x="215" y="70"/>
                  </a:cubicBezTo>
                  <a:cubicBezTo>
                    <a:pt x="214" y="68"/>
                    <a:pt x="212" y="67"/>
                    <a:pt x="212" y="66"/>
                  </a:cubicBezTo>
                  <a:cubicBezTo>
                    <a:pt x="211" y="66"/>
                    <a:pt x="211" y="66"/>
                    <a:pt x="211" y="65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173" y="20"/>
                    <a:pt x="138" y="0"/>
                    <a:pt x="106" y="0"/>
                  </a:cubicBezTo>
                  <a:cubicBezTo>
                    <a:pt x="86" y="0"/>
                    <a:pt x="68" y="8"/>
                    <a:pt x="57" y="21"/>
                  </a:cubicBezTo>
                  <a:cubicBezTo>
                    <a:pt x="46" y="33"/>
                    <a:pt x="39" y="50"/>
                    <a:pt x="39" y="66"/>
                  </a:cubicBezTo>
                  <a:cubicBezTo>
                    <a:pt x="39" y="94"/>
                    <a:pt x="54" y="119"/>
                    <a:pt x="75" y="135"/>
                  </a:cubicBezTo>
                  <a:cubicBezTo>
                    <a:pt x="84" y="142"/>
                    <a:pt x="94" y="148"/>
                    <a:pt x="106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57" y="269"/>
                    <a:pt x="57" y="269"/>
                    <a:pt x="57" y="269"/>
                  </a:cubicBezTo>
                  <a:cubicBezTo>
                    <a:pt x="57" y="387"/>
                    <a:pt x="57" y="387"/>
                    <a:pt x="57" y="387"/>
                  </a:cubicBezTo>
                  <a:cubicBezTo>
                    <a:pt x="57" y="412"/>
                    <a:pt x="78" y="433"/>
                    <a:pt x="103" y="433"/>
                  </a:cubicBezTo>
                  <a:cubicBezTo>
                    <a:pt x="440" y="433"/>
                    <a:pt x="440" y="433"/>
                    <a:pt x="440" y="433"/>
                  </a:cubicBezTo>
                  <a:cubicBezTo>
                    <a:pt x="465" y="433"/>
                    <a:pt x="486" y="412"/>
                    <a:pt x="486" y="387"/>
                  </a:cubicBezTo>
                  <a:cubicBezTo>
                    <a:pt x="486" y="269"/>
                    <a:pt x="486" y="269"/>
                    <a:pt x="486" y="269"/>
                  </a:cubicBezTo>
                  <a:cubicBezTo>
                    <a:pt x="542" y="269"/>
                    <a:pt x="542" y="269"/>
                    <a:pt x="542" y="269"/>
                  </a:cubicBezTo>
                  <a:cubicBezTo>
                    <a:pt x="542" y="153"/>
                    <a:pt x="542" y="153"/>
                    <a:pt x="542" y="153"/>
                  </a:cubicBezTo>
                  <a:lnTo>
                    <a:pt x="437" y="153"/>
                  </a:lnTo>
                  <a:close/>
                  <a:moveTo>
                    <a:pt x="362" y="90"/>
                  </a:moveTo>
                  <a:cubicBezTo>
                    <a:pt x="362" y="90"/>
                    <a:pt x="362" y="90"/>
                    <a:pt x="362" y="90"/>
                  </a:cubicBezTo>
                  <a:cubicBezTo>
                    <a:pt x="396" y="49"/>
                    <a:pt x="422" y="38"/>
                    <a:pt x="437" y="39"/>
                  </a:cubicBezTo>
                  <a:cubicBezTo>
                    <a:pt x="455" y="39"/>
                    <a:pt x="464" y="52"/>
                    <a:pt x="465" y="66"/>
                  </a:cubicBezTo>
                  <a:cubicBezTo>
                    <a:pt x="465" y="80"/>
                    <a:pt x="457" y="94"/>
                    <a:pt x="444" y="105"/>
                  </a:cubicBezTo>
                  <a:cubicBezTo>
                    <a:pt x="430" y="116"/>
                    <a:pt x="410" y="123"/>
                    <a:pt x="387" y="123"/>
                  </a:cubicBezTo>
                  <a:cubicBezTo>
                    <a:pt x="319" y="123"/>
                    <a:pt x="319" y="123"/>
                    <a:pt x="319" y="123"/>
                  </a:cubicBezTo>
                  <a:cubicBezTo>
                    <a:pt x="346" y="110"/>
                    <a:pt x="361" y="91"/>
                    <a:pt x="362" y="90"/>
                  </a:cubicBezTo>
                  <a:close/>
                  <a:moveTo>
                    <a:pt x="99" y="105"/>
                  </a:moveTo>
                  <a:cubicBezTo>
                    <a:pt x="85" y="94"/>
                    <a:pt x="78" y="80"/>
                    <a:pt x="78" y="66"/>
                  </a:cubicBezTo>
                  <a:cubicBezTo>
                    <a:pt x="79" y="52"/>
                    <a:pt x="88" y="39"/>
                    <a:pt x="106" y="39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21" y="39"/>
                    <a:pt x="147" y="50"/>
                    <a:pt x="180" y="89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2" y="91"/>
                    <a:pt x="197" y="110"/>
                    <a:pt x="223" y="123"/>
                  </a:cubicBezTo>
                  <a:cubicBezTo>
                    <a:pt x="155" y="123"/>
                    <a:pt x="155" y="123"/>
                    <a:pt x="155" y="123"/>
                  </a:cubicBezTo>
                  <a:cubicBezTo>
                    <a:pt x="133" y="123"/>
                    <a:pt x="113" y="116"/>
                    <a:pt x="99" y="105"/>
                  </a:cubicBezTo>
                  <a:close/>
                  <a:moveTo>
                    <a:pt x="185" y="219"/>
                  </a:moveTo>
                  <a:cubicBezTo>
                    <a:pt x="185" y="224"/>
                    <a:pt x="181" y="228"/>
                    <a:pt x="176" y="228"/>
                  </a:cubicBezTo>
                  <a:cubicBezTo>
                    <a:pt x="125" y="228"/>
                    <a:pt x="125" y="228"/>
                    <a:pt x="125" y="228"/>
                  </a:cubicBezTo>
                  <a:cubicBezTo>
                    <a:pt x="120" y="228"/>
                    <a:pt x="116" y="224"/>
                    <a:pt x="116" y="219"/>
                  </a:cubicBezTo>
                  <a:cubicBezTo>
                    <a:pt x="116" y="195"/>
                    <a:pt x="116" y="195"/>
                    <a:pt x="116" y="195"/>
                  </a:cubicBezTo>
                  <a:cubicBezTo>
                    <a:pt x="185" y="195"/>
                    <a:pt x="185" y="195"/>
                    <a:pt x="185" y="195"/>
                  </a:cubicBezTo>
                  <a:lnTo>
                    <a:pt x="185" y="219"/>
                  </a:lnTo>
                  <a:close/>
                  <a:moveTo>
                    <a:pt x="328" y="353"/>
                  </a:moveTo>
                  <a:cubicBezTo>
                    <a:pt x="328" y="368"/>
                    <a:pt x="316" y="380"/>
                    <a:pt x="301" y="380"/>
                  </a:cubicBezTo>
                  <a:cubicBezTo>
                    <a:pt x="242" y="380"/>
                    <a:pt x="242" y="380"/>
                    <a:pt x="242" y="380"/>
                  </a:cubicBezTo>
                  <a:cubicBezTo>
                    <a:pt x="227" y="380"/>
                    <a:pt x="214" y="368"/>
                    <a:pt x="214" y="353"/>
                  </a:cubicBezTo>
                  <a:cubicBezTo>
                    <a:pt x="214" y="195"/>
                    <a:pt x="214" y="195"/>
                    <a:pt x="214" y="195"/>
                  </a:cubicBezTo>
                  <a:cubicBezTo>
                    <a:pt x="328" y="195"/>
                    <a:pt x="328" y="195"/>
                    <a:pt x="328" y="195"/>
                  </a:cubicBezTo>
                  <a:lnTo>
                    <a:pt x="328" y="353"/>
                  </a:lnTo>
                  <a:close/>
                  <a:moveTo>
                    <a:pt x="427" y="219"/>
                  </a:moveTo>
                  <a:cubicBezTo>
                    <a:pt x="427" y="224"/>
                    <a:pt x="423" y="228"/>
                    <a:pt x="418" y="228"/>
                  </a:cubicBezTo>
                  <a:cubicBezTo>
                    <a:pt x="367" y="228"/>
                    <a:pt x="367" y="228"/>
                    <a:pt x="367" y="228"/>
                  </a:cubicBezTo>
                  <a:cubicBezTo>
                    <a:pt x="362" y="228"/>
                    <a:pt x="357" y="224"/>
                    <a:pt x="357" y="219"/>
                  </a:cubicBezTo>
                  <a:cubicBezTo>
                    <a:pt x="357" y="195"/>
                    <a:pt x="357" y="195"/>
                    <a:pt x="357" y="195"/>
                  </a:cubicBezTo>
                  <a:cubicBezTo>
                    <a:pt x="427" y="195"/>
                    <a:pt x="427" y="195"/>
                    <a:pt x="427" y="195"/>
                  </a:cubicBezTo>
                  <a:lnTo>
                    <a:pt x="427" y="2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1" name="Group 8"/>
          <p:cNvGrpSpPr/>
          <p:nvPr/>
        </p:nvGrpSpPr>
        <p:grpSpPr>
          <a:xfrm>
            <a:off x="7724121" y="4913329"/>
            <a:ext cx="646461" cy="646545"/>
            <a:chOff x="5001064" y="4044143"/>
            <a:chExt cx="484909" cy="484909"/>
          </a:xfrm>
          <a:solidFill>
            <a:schemeClr val="bg1"/>
          </a:solidFill>
        </p:grpSpPr>
        <p:sp>
          <p:nvSpPr>
            <p:cNvPr id="172" name="Oval 27"/>
            <p:cNvSpPr/>
            <p:nvPr/>
          </p:nvSpPr>
          <p:spPr>
            <a:xfrm>
              <a:off x="5001064" y="4044143"/>
              <a:ext cx="484909" cy="48490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3" name="Freeform 7"/>
            <p:cNvSpPr>
              <a:spLocks noEditPoints="1"/>
            </p:cNvSpPr>
            <p:nvPr/>
          </p:nvSpPr>
          <p:spPr bwMode="auto">
            <a:xfrm>
              <a:off x="5071253" y="4112098"/>
              <a:ext cx="348997" cy="348997"/>
            </a:xfrm>
            <a:custGeom>
              <a:avLst/>
              <a:gdLst>
                <a:gd name="T0" fmla="*/ 287 w 483"/>
                <a:gd name="T1" fmla="*/ 425 h 483"/>
                <a:gd name="T2" fmla="*/ 95 w 483"/>
                <a:gd name="T3" fmla="*/ 112 h 483"/>
                <a:gd name="T4" fmla="*/ 121 w 483"/>
                <a:gd name="T5" fmla="*/ 134 h 483"/>
                <a:gd name="T6" fmla="*/ 158 w 483"/>
                <a:gd name="T7" fmla="*/ 215 h 483"/>
                <a:gd name="T8" fmla="*/ 176 w 483"/>
                <a:gd name="T9" fmla="*/ 230 h 483"/>
                <a:gd name="T10" fmla="*/ 252 w 483"/>
                <a:gd name="T11" fmla="*/ 266 h 483"/>
                <a:gd name="T12" fmla="*/ 269 w 483"/>
                <a:gd name="T13" fmla="*/ 299 h 483"/>
                <a:gd name="T14" fmla="*/ 304 w 483"/>
                <a:gd name="T15" fmla="*/ 433 h 483"/>
                <a:gd name="T16" fmla="*/ 336 w 483"/>
                <a:gd name="T17" fmla="*/ 405 h 483"/>
                <a:gd name="T18" fmla="*/ 399 w 483"/>
                <a:gd name="T19" fmla="*/ 342 h 483"/>
                <a:gd name="T20" fmla="*/ 369 w 483"/>
                <a:gd name="T21" fmla="*/ 303 h 483"/>
                <a:gd name="T22" fmla="*/ 316 w 483"/>
                <a:gd name="T23" fmla="*/ 265 h 483"/>
                <a:gd name="T24" fmla="*/ 279 w 483"/>
                <a:gd name="T25" fmla="*/ 274 h 483"/>
                <a:gd name="T26" fmla="*/ 239 w 483"/>
                <a:gd name="T27" fmla="*/ 223 h 483"/>
                <a:gd name="T28" fmla="*/ 225 w 483"/>
                <a:gd name="T29" fmla="*/ 190 h 483"/>
                <a:gd name="T30" fmla="*/ 282 w 483"/>
                <a:gd name="T31" fmla="*/ 171 h 483"/>
                <a:gd name="T32" fmla="*/ 297 w 483"/>
                <a:gd name="T33" fmla="*/ 151 h 483"/>
                <a:gd name="T34" fmla="*/ 326 w 483"/>
                <a:gd name="T35" fmla="*/ 141 h 483"/>
                <a:gd name="T36" fmla="*/ 334 w 483"/>
                <a:gd name="T37" fmla="*/ 106 h 483"/>
                <a:gd name="T38" fmla="*/ 280 w 483"/>
                <a:gd name="T39" fmla="*/ 102 h 483"/>
                <a:gd name="T40" fmla="*/ 242 w 483"/>
                <a:gd name="T41" fmla="*/ 76 h 483"/>
                <a:gd name="T42" fmla="*/ 282 w 483"/>
                <a:gd name="T43" fmla="*/ 68 h 483"/>
                <a:gd name="T44" fmla="*/ 317 w 483"/>
                <a:gd name="T45" fmla="*/ 82 h 483"/>
                <a:gd name="T46" fmla="*/ 307 w 483"/>
                <a:gd name="T47" fmla="*/ 71 h 483"/>
                <a:gd name="T48" fmla="*/ 245 w 483"/>
                <a:gd name="T49" fmla="*/ 59 h 483"/>
                <a:gd name="T50" fmla="*/ 237 w 483"/>
                <a:gd name="T51" fmla="*/ 66 h 483"/>
                <a:gd name="T52" fmla="*/ 216 w 483"/>
                <a:gd name="T53" fmla="*/ 61 h 483"/>
                <a:gd name="T54" fmla="*/ 157 w 483"/>
                <a:gd name="T55" fmla="*/ 76 h 483"/>
                <a:gd name="T56" fmla="*/ 141 w 483"/>
                <a:gd name="T57" fmla="*/ 65 h 483"/>
                <a:gd name="T58" fmla="*/ 230 w 483"/>
                <a:gd name="T59" fmla="*/ 40 h 483"/>
                <a:gd name="T60" fmla="*/ 258 w 483"/>
                <a:gd name="T61" fmla="*/ 44 h 483"/>
                <a:gd name="T62" fmla="*/ 247 w 483"/>
                <a:gd name="T63" fmla="*/ 50 h 483"/>
                <a:gd name="T64" fmla="*/ 308 w 483"/>
                <a:gd name="T65" fmla="*/ 50 h 483"/>
                <a:gd name="T66" fmla="*/ 315 w 483"/>
                <a:gd name="T67" fmla="*/ 57 h 483"/>
                <a:gd name="T68" fmla="*/ 356 w 483"/>
                <a:gd name="T69" fmla="*/ 88 h 483"/>
                <a:gd name="T70" fmla="*/ 168 w 483"/>
                <a:gd name="T71" fmla="*/ 54 h 483"/>
                <a:gd name="T72" fmla="*/ 204 w 483"/>
                <a:gd name="T73" fmla="*/ 49 h 483"/>
                <a:gd name="T74" fmla="*/ 211 w 483"/>
                <a:gd name="T75" fmla="*/ 58 h 483"/>
                <a:gd name="T76" fmla="*/ 205 w 483"/>
                <a:gd name="T77" fmla="*/ 43 h 483"/>
                <a:gd name="T78" fmla="*/ 147 w 483"/>
                <a:gd name="T79" fmla="*/ 70 h 483"/>
                <a:gd name="T80" fmla="*/ 146 w 483"/>
                <a:gd name="T81" fmla="*/ 62 h 483"/>
                <a:gd name="T82" fmla="*/ 173 w 483"/>
                <a:gd name="T83" fmla="*/ 56 h 483"/>
                <a:gd name="T84" fmla="*/ 216 w 483"/>
                <a:gd name="T85" fmla="*/ 43 h 483"/>
                <a:gd name="T86" fmla="*/ 248 w 483"/>
                <a:gd name="T87" fmla="*/ 44 h 483"/>
                <a:gd name="T88" fmla="*/ 218 w 483"/>
                <a:gd name="T89" fmla="*/ 42 h 483"/>
                <a:gd name="T90" fmla="*/ 108 w 483"/>
                <a:gd name="T91" fmla="*/ 129 h 483"/>
                <a:gd name="T92" fmla="*/ 285 w 483"/>
                <a:gd name="T93" fmla="*/ 431 h 483"/>
                <a:gd name="T94" fmla="*/ 211 w 483"/>
                <a:gd name="T95" fmla="*/ 47 h 483"/>
                <a:gd name="T96" fmla="*/ 200 w 483"/>
                <a:gd name="T97" fmla="*/ 51 h 483"/>
                <a:gd name="T98" fmla="*/ 215 w 483"/>
                <a:gd name="T99" fmla="*/ 48 h 483"/>
                <a:gd name="T100" fmla="*/ 260 w 483"/>
                <a:gd name="T101" fmla="*/ 220 h 483"/>
                <a:gd name="T102" fmla="*/ 253 w 483"/>
                <a:gd name="T103" fmla="*/ 220 h 483"/>
                <a:gd name="T104" fmla="*/ 279 w 483"/>
                <a:gd name="T105" fmla="*/ 232 h 483"/>
                <a:gd name="T106" fmla="*/ 347 w 483"/>
                <a:gd name="T107" fmla="*/ 122 h 483"/>
                <a:gd name="T108" fmla="*/ 339 w 483"/>
                <a:gd name="T109" fmla="*/ 265 h 483"/>
                <a:gd name="T110" fmla="*/ 300 w 483"/>
                <a:gd name="T111" fmla="*/ 228 h 483"/>
                <a:gd name="T112" fmla="*/ 320 w 483"/>
                <a:gd name="T113" fmla="*/ 232 h 483"/>
                <a:gd name="T114" fmla="*/ 251 w 483"/>
                <a:gd name="T115" fmla="*/ 75 h 483"/>
                <a:gd name="T116" fmla="*/ 271 w 483"/>
                <a:gd name="T117" fmla="*/ 57 h 483"/>
                <a:gd name="T118" fmla="*/ 348 w 483"/>
                <a:gd name="T119" fmla="*/ 77 h 483"/>
                <a:gd name="T120" fmla="*/ 216 w 483"/>
                <a:gd name="T121" fmla="*/ 48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3" h="483">
                  <a:moveTo>
                    <a:pt x="241" y="0"/>
                  </a:moveTo>
                  <a:cubicBezTo>
                    <a:pt x="108" y="0"/>
                    <a:pt x="0" y="108"/>
                    <a:pt x="0" y="241"/>
                  </a:cubicBezTo>
                  <a:cubicBezTo>
                    <a:pt x="0" y="375"/>
                    <a:pt x="108" y="483"/>
                    <a:pt x="241" y="483"/>
                  </a:cubicBezTo>
                  <a:cubicBezTo>
                    <a:pt x="375" y="483"/>
                    <a:pt x="483" y="375"/>
                    <a:pt x="483" y="241"/>
                  </a:cubicBezTo>
                  <a:cubicBezTo>
                    <a:pt x="483" y="108"/>
                    <a:pt x="375" y="0"/>
                    <a:pt x="241" y="0"/>
                  </a:cubicBezTo>
                  <a:close/>
                  <a:moveTo>
                    <a:pt x="303" y="372"/>
                  </a:moveTo>
                  <a:cubicBezTo>
                    <a:pt x="303" y="373"/>
                    <a:pt x="302" y="376"/>
                    <a:pt x="302" y="378"/>
                  </a:cubicBezTo>
                  <a:cubicBezTo>
                    <a:pt x="302" y="379"/>
                    <a:pt x="301" y="380"/>
                    <a:pt x="301" y="382"/>
                  </a:cubicBezTo>
                  <a:cubicBezTo>
                    <a:pt x="301" y="383"/>
                    <a:pt x="300" y="384"/>
                    <a:pt x="300" y="385"/>
                  </a:cubicBezTo>
                  <a:cubicBezTo>
                    <a:pt x="300" y="385"/>
                    <a:pt x="300" y="386"/>
                    <a:pt x="300" y="386"/>
                  </a:cubicBezTo>
                  <a:cubicBezTo>
                    <a:pt x="300" y="389"/>
                    <a:pt x="298" y="391"/>
                    <a:pt x="298" y="394"/>
                  </a:cubicBezTo>
                  <a:cubicBezTo>
                    <a:pt x="298" y="396"/>
                    <a:pt x="296" y="397"/>
                    <a:pt x="297" y="398"/>
                  </a:cubicBezTo>
                  <a:cubicBezTo>
                    <a:pt x="297" y="401"/>
                    <a:pt x="296" y="403"/>
                    <a:pt x="296" y="405"/>
                  </a:cubicBezTo>
                  <a:cubicBezTo>
                    <a:pt x="295" y="407"/>
                    <a:pt x="295" y="408"/>
                    <a:pt x="294" y="410"/>
                  </a:cubicBezTo>
                  <a:cubicBezTo>
                    <a:pt x="294" y="410"/>
                    <a:pt x="293" y="410"/>
                    <a:pt x="293" y="411"/>
                  </a:cubicBezTo>
                  <a:cubicBezTo>
                    <a:pt x="293" y="411"/>
                    <a:pt x="292" y="412"/>
                    <a:pt x="292" y="413"/>
                  </a:cubicBezTo>
                  <a:cubicBezTo>
                    <a:pt x="290" y="414"/>
                    <a:pt x="289" y="416"/>
                    <a:pt x="289" y="418"/>
                  </a:cubicBezTo>
                  <a:cubicBezTo>
                    <a:pt x="288" y="418"/>
                    <a:pt x="288" y="420"/>
                    <a:pt x="289" y="420"/>
                  </a:cubicBezTo>
                  <a:cubicBezTo>
                    <a:pt x="289" y="420"/>
                    <a:pt x="289" y="420"/>
                    <a:pt x="289" y="421"/>
                  </a:cubicBezTo>
                  <a:cubicBezTo>
                    <a:pt x="289" y="421"/>
                    <a:pt x="289" y="421"/>
                    <a:pt x="288" y="421"/>
                  </a:cubicBezTo>
                  <a:cubicBezTo>
                    <a:pt x="288" y="423"/>
                    <a:pt x="287" y="423"/>
                    <a:pt x="287" y="425"/>
                  </a:cubicBezTo>
                  <a:cubicBezTo>
                    <a:pt x="287" y="425"/>
                    <a:pt x="286" y="427"/>
                    <a:pt x="287" y="427"/>
                  </a:cubicBezTo>
                  <a:cubicBezTo>
                    <a:pt x="288" y="427"/>
                    <a:pt x="288" y="427"/>
                    <a:pt x="289" y="426"/>
                  </a:cubicBezTo>
                  <a:cubicBezTo>
                    <a:pt x="289" y="426"/>
                    <a:pt x="290" y="426"/>
                    <a:pt x="290" y="426"/>
                  </a:cubicBezTo>
                  <a:cubicBezTo>
                    <a:pt x="290" y="427"/>
                    <a:pt x="290" y="427"/>
                    <a:pt x="290" y="427"/>
                  </a:cubicBezTo>
                  <a:cubicBezTo>
                    <a:pt x="288" y="430"/>
                    <a:pt x="286" y="433"/>
                    <a:pt x="284" y="436"/>
                  </a:cubicBezTo>
                  <a:cubicBezTo>
                    <a:pt x="283" y="436"/>
                    <a:pt x="284" y="435"/>
                    <a:pt x="282" y="435"/>
                  </a:cubicBezTo>
                  <a:cubicBezTo>
                    <a:pt x="281" y="435"/>
                    <a:pt x="281" y="435"/>
                    <a:pt x="281" y="436"/>
                  </a:cubicBezTo>
                  <a:cubicBezTo>
                    <a:pt x="281" y="436"/>
                    <a:pt x="281" y="436"/>
                    <a:pt x="280" y="436"/>
                  </a:cubicBezTo>
                  <a:cubicBezTo>
                    <a:pt x="280" y="436"/>
                    <a:pt x="280" y="436"/>
                    <a:pt x="280" y="436"/>
                  </a:cubicBezTo>
                  <a:cubicBezTo>
                    <a:pt x="281" y="437"/>
                    <a:pt x="282" y="437"/>
                    <a:pt x="282" y="438"/>
                  </a:cubicBezTo>
                  <a:cubicBezTo>
                    <a:pt x="281" y="439"/>
                    <a:pt x="279" y="439"/>
                    <a:pt x="279" y="440"/>
                  </a:cubicBezTo>
                  <a:cubicBezTo>
                    <a:pt x="279" y="440"/>
                    <a:pt x="279" y="441"/>
                    <a:pt x="279" y="441"/>
                  </a:cubicBezTo>
                  <a:cubicBezTo>
                    <a:pt x="267" y="444"/>
                    <a:pt x="254" y="445"/>
                    <a:pt x="241" y="445"/>
                  </a:cubicBezTo>
                  <a:cubicBezTo>
                    <a:pt x="185" y="445"/>
                    <a:pt x="134" y="422"/>
                    <a:pt x="97" y="385"/>
                  </a:cubicBezTo>
                  <a:cubicBezTo>
                    <a:pt x="60" y="348"/>
                    <a:pt x="37" y="298"/>
                    <a:pt x="37" y="241"/>
                  </a:cubicBezTo>
                  <a:cubicBezTo>
                    <a:pt x="37" y="192"/>
                    <a:pt x="55" y="148"/>
                    <a:pt x="83" y="112"/>
                  </a:cubicBezTo>
                  <a:cubicBezTo>
                    <a:pt x="85" y="112"/>
                    <a:pt x="86" y="112"/>
                    <a:pt x="87" y="112"/>
                  </a:cubicBezTo>
                  <a:cubicBezTo>
                    <a:pt x="88" y="112"/>
                    <a:pt x="88" y="113"/>
                    <a:pt x="90" y="113"/>
                  </a:cubicBezTo>
                  <a:cubicBezTo>
                    <a:pt x="91" y="113"/>
                    <a:pt x="91" y="112"/>
                    <a:pt x="91" y="112"/>
                  </a:cubicBezTo>
                  <a:cubicBezTo>
                    <a:pt x="92" y="112"/>
                    <a:pt x="92" y="112"/>
                    <a:pt x="94" y="112"/>
                  </a:cubicBezTo>
                  <a:cubicBezTo>
                    <a:pt x="94" y="111"/>
                    <a:pt x="94" y="111"/>
                    <a:pt x="95" y="112"/>
                  </a:cubicBezTo>
                  <a:cubicBezTo>
                    <a:pt x="95" y="112"/>
                    <a:pt x="94" y="112"/>
                    <a:pt x="94" y="113"/>
                  </a:cubicBezTo>
                  <a:cubicBezTo>
                    <a:pt x="94" y="114"/>
                    <a:pt x="94" y="114"/>
                    <a:pt x="95" y="114"/>
                  </a:cubicBezTo>
                  <a:cubicBezTo>
                    <a:pt x="96" y="113"/>
                    <a:pt x="96" y="113"/>
                    <a:pt x="97" y="112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13"/>
                    <a:pt x="96" y="114"/>
                    <a:pt x="96" y="114"/>
                  </a:cubicBezTo>
                  <a:cubicBezTo>
                    <a:pt x="96" y="115"/>
                    <a:pt x="96" y="115"/>
                    <a:pt x="97" y="115"/>
                  </a:cubicBezTo>
                  <a:cubicBezTo>
                    <a:pt x="99" y="115"/>
                    <a:pt x="99" y="114"/>
                    <a:pt x="99" y="115"/>
                  </a:cubicBezTo>
                  <a:cubicBezTo>
                    <a:pt x="99" y="115"/>
                    <a:pt x="99" y="116"/>
                    <a:pt x="99" y="116"/>
                  </a:cubicBezTo>
                  <a:cubicBezTo>
                    <a:pt x="99" y="117"/>
                    <a:pt x="101" y="117"/>
                    <a:pt x="102" y="117"/>
                  </a:cubicBezTo>
                  <a:cubicBezTo>
                    <a:pt x="102" y="117"/>
                    <a:pt x="103" y="117"/>
                    <a:pt x="103" y="117"/>
                  </a:cubicBezTo>
                  <a:cubicBezTo>
                    <a:pt x="103" y="117"/>
                    <a:pt x="103" y="117"/>
                    <a:pt x="103" y="117"/>
                  </a:cubicBezTo>
                  <a:cubicBezTo>
                    <a:pt x="103" y="118"/>
                    <a:pt x="103" y="122"/>
                    <a:pt x="104" y="122"/>
                  </a:cubicBezTo>
                  <a:cubicBezTo>
                    <a:pt x="105" y="122"/>
                    <a:pt x="106" y="122"/>
                    <a:pt x="106" y="122"/>
                  </a:cubicBezTo>
                  <a:cubicBezTo>
                    <a:pt x="107" y="123"/>
                    <a:pt x="106" y="124"/>
                    <a:pt x="107" y="124"/>
                  </a:cubicBezTo>
                  <a:cubicBezTo>
                    <a:pt x="107" y="124"/>
                    <a:pt x="109" y="125"/>
                    <a:pt x="109" y="125"/>
                  </a:cubicBezTo>
                  <a:cubicBezTo>
                    <a:pt x="110" y="126"/>
                    <a:pt x="109" y="128"/>
                    <a:pt x="113" y="127"/>
                  </a:cubicBezTo>
                  <a:cubicBezTo>
                    <a:pt x="113" y="129"/>
                    <a:pt x="116" y="127"/>
                    <a:pt x="117" y="129"/>
                  </a:cubicBezTo>
                  <a:cubicBezTo>
                    <a:pt x="117" y="130"/>
                    <a:pt x="120" y="129"/>
                    <a:pt x="121" y="130"/>
                  </a:cubicBezTo>
                  <a:cubicBezTo>
                    <a:pt x="121" y="130"/>
                    <a:pt x="121" y="130"/>
                    <a:pt x="122" y="130"/>
                  </a:cubicBezTo>
                  <a:cubicBezTo>
                    <a:pt x="122" y="131"/>
                    <a:pt x="123" y="131"/>
                    <a:pt x="123" y="131"/>
                  </a:cubicBezTo>
                  <a:cubicBezTo>
                    <a:pt x="123" y="132"/>
                    <a:pt x="122" y="133"/>
                    <a:pt x="121" y="134"/>
                  </a:cubicBezTo>
                  <a:cubicBezTo>
                    <a:pt x="121" y="133"/>
                    <a:pt x="120" y="133"/>
                    <a:pt x="118" y="133"/>
                  </a:cubicBezTo>
                  <a:cubicBezTo>
                    <a:pt x="118" y="133"/>
                    <a:pt x="117" y="133"/>
                    <a:pt x="117" y="133"/>
                  </a:cubicBezTo>
                  <a:cubicBezTo>
                    <a:pt x="117" y="135"/>
                    <a:pt x="119" y="135"/>
                    <a:pt x="119" y="137"/>
                  </a:cubicBezTo>
                  <a:cubicBezTo>
                    <a:pt x="118" y="139"/>
                    <a:pt x="115" y="149"/>
                    <a:pt x="116" y="152"/>
                  </a:cubicBezTo>
                  <a:cubicBezTo>
                    <a:pt x="116" y="154"/>
                    <a:pt x="116" y="155"/>
                    <a:pt x="117" y="158"/>
                  </a:cubicBezTo>
                  <a:cubicBezTo>
                    <a:pt x="116" y="158"/>
                    <a:pt x="115" y="159"/>
                    <a:pt x="116" y="160"/>
                  </a:cubicBezTo>
                  <a:cubicBezTo>
                    <a:pt x="117" y="163"/>
                    <a:pt x="119" y="167"/>
                    <a:pt x="121" y="167"/>
                  </a:cubicBezTo>
                  <a:cubicBezTo>
                    <a:pt x="120" y="172"/>
                    <a:pt x="123" y="170"/>
                    <a:pt x="124" y="174"/>
                  </a:cubicBezTo>
                  <a:cubicBezTo>
                    <a:pt x="124" y="175"/>
                    <a:pt x="124" y="176"/>
                    <a:pt x="125" y="176"/>
                  </a:cubicBezTo>
                  <a:cubicBezTo>
                    <a:pt x="129" y="177"/>
                    <a:pt x="134" y="179"/>
                    <a:pt x="136" y="183"/>
                  </a:cubicBezTo>
                  <a:cubicBezTo>
                    <a:pt x="136" y="183"/>
                    <a:pt x="136" y="183"/>
                    <a:pt x="136" y="183"/>
                  </a:cubicBezTo>
                  <a:cubicBezTo>
                    <a:pt x="136" y="183"/>
                    <a:pt x="136" y="183"/>
                    <a:pt x="136" y="184"/>
                  </a:cubicBezTo>
                  <a:cubicBezTo>
                    <a:pt x="136" y="186"/>
                    <a:pt x="137" y="187"/>
                    <a:pt x="138" y="189"/>
                  </a:cubicBezTo>
                  <a:cubicBezTo>
                    <a:pt x="139" y="190"/>
                    <a:pt x="139" y="193"/>
                    <a:pt x="140" y="194"/>
                  </a:cubicBezTo>
                  <a:cubicBezTo>
                    <a:pt x="142" y="195"/>
                    <a:pt x="144" y="198"/>
                    <a:pt x="146" y="200"/>
                  </a:cubicBezTo>
                  <a:cubicBezTo>
                    <a:pt x="147" y="201"/>
                    <a:pt x="144" y="201"/>
                    <a:pt x="143" y="201"/>
                  </a:cubicBezTo>
                  <a:cubicBezTo>
                    <a:pt x="144" y="203"/>
                    <a:pt x="147" y="202"/>
                    <a:pt x="149" y="204"/>
                  </a:cubicBezTo>
                  <a:cubicBezTo>
                    <a:pt x="150" y="205"/>
                    <a:pt x="151" y="206"/>
                    <a:pt x="152" y="208"/>
                  </a:cubicBezTo>
                  <a:cubicBezTo>
                    <a:pt x="152" y="208"/>
                    <a:pt x="152" y="210"/>
                    <a:pt x="152" y="211"/>
                  </a:cubicBezTo>
                  <a:cubicBezTo>
                    <a:pt x="152" y="211"/>
                    <a:pt x="152" y="211"/>
                    <a:pt x="153" y="212"/>
                  </a:cubicBezTo>
                  <a:cubicBezTo>
                    <a:pt x="155" y="213"/>
                    <a:pt x="156" y="215"/>
                    <a:pt x="158" y="215"/>
                  </a:cubicBezTo>
                  <a:cubicBezTo>
                    <a:pt x="158" y="216"/>
                    <a:pt x="160" y="218"/>
                    <a:pt x="160" y="218"/>
                  </a:cubicBezTo>
                  <a:cubicBezTo>
                    <a:pt x="160" y="218"/>
                    <a:pt x="161" y="216"/>
                    <a:pt x="161" y="216"/>
                  </a:cubicBezTo>
                  <a:cubicBezTo>
                    <a:pt x="161" y="215"/>
                    <a:pt x="159" y="213"/>
                    <a:pt x="158" y="214"/>
                  </a:cubicBezTo>
                  <a:cubicBezTo>
                    <a:pt x="156" y="213"/>
                    <a:pt x="155" y="210"/>
                    <a:pt x="155" y="207"/>
                  </a:cubicBezTo>
                  <a:cubicBezTo>
                    <a:pt x="154" y="204"/>
                    <a:pt x="151" y="203"/>
                    <a:pt x="151" y="200"/>
                  </a:cubicBezTo>
                  <a:cubicBezTo>
                    <a:pt x="150" y="198"/>
                    <a:pt x="150" y="197"/>
                    <a:pt x="148" y="196"/>
                  </a:cubicBezTo>
                  <a:cubicBezTo>
                    <a:pt x="147" y="195"/>
                    <a:pt x="146" y="195"/>
                    <a:pt x="145" y="193"/>
                  </a:cubicBezTo>
                  <a:cubicBezTo>
                    <a:pt x="144" y="191"/>
                    <a:pt x="143" y="190"/>
                    <a:pt x="143" y="187"/>
                  </a:cubicBezTo>
                  <a:cubicBezTo>
                    <a:pt x="143" y="187"/>
                    <a:pt x="143" y="186"/>
                    <a:pt x="143" y="186"/>
                  </a:cubicBezTo>
                  <a:cubicBezTo>
                    <a:pt x="145" y="187"/>
                    <a:pt x="146" y="187"/>
                    <a:pt x="148" y="188"/>
                  </a:cubicBezTo>
                  <a:cubicBezTo>
                    <a:pt x="149" y="188"/>
                    <a:pt x="149" y="191"/>
                    <a:pt x="150" y="192"/>
                  </a:cubicBezTo>
                  <a:cubicBezTo>
                    <a:pt x="151" y="193"/>
                    <a:pt x="151" y="195"/>
                    <a:pt x="152" y="196"/>
                  </a:cubicBezTo>
                  <a:cubicBezTo>
                    <a:pt x="153" y="197"/>
                    <a:pt x="154" y="198"/>
                    <a:pt x="156" y="200"/>
                  </a:cubicBezTo>
                  <a:cubicBezTo>
                    <a:pt x="156" y="199"/>
                    <a:pt x="156" y="199"/>
                    <a:pt x="157" y="200"/>
                  </a:cubicBezTo>
                  <a:cubicBezTo>
                    <a:pt x="157" y="202"/>
                    <a:pt x="161" y="203"/>
                    <a:pt x="162" y="205"/>
                  </a:cubicBezTo>
                  <a:cubicBezTo>
                    <a:pt x="162" y="206"/>
                    <a:pt x="162" y="207"/>
                    <a:pt x="163" y="208"/>
                  </a:cubicBezTo>
                  <a:cubicBezTo>
                    <a:pt x="164" y="209"/>
                    <a:pt x="166" y="210"/>
                    <a:pt x="167" y="211"/>
                  </a:cubicBezTo>
                  <a:cubicBezTo>
                    <a:pt x="170" y="213"/>
                    <a:pt x="173" y="217"/>
                    <a:pt x="174" y="222"/>
                  </a:cubicBezTo>
                  <a:cubicBezTo>
                    <a:pt x="174" y="222"/>
                    <a:pt x="175" y="223"/>
                    <a:pt x="175" y="224"/>
                  </a:cubicBezTo>
                  <a:cubicBezTo>
                    <a:pt x="175" y="226"/>
                    <a:pt x="174" y="226"/>
                    <a:pt x="174" y="228"/>
                  </a:cubicBezTo>
                  <a:cubicBezTo>
                    <a:pt x="174" y="229"/>
                    <a:pt x="175" y="230"/>
                    <a:pt x="176" y="230"/>
                  </a:cubicBezTo>
                  <a:cubicBezTo>
                    <a:pt x="177" y="232"/>
                    <a:pt x="180" y="233"/>
                    <a:pt x="182" y="234"/>
                  </a:cubicBezTo>
                  <a:cubicBezTo>
                    <a:pt x="182" y="234"/>
                    <a:pt x="183" y="235"/>
                    <a:pt x="183" y="235"/>
                  </a:cubicBezTo>
                  <a:cubicBezTo>
                    <a:pt x="185" y="236"/>
                    <a:pt x="186" y="235"/>
                    <a:pt x="187" y="236"/>
                  </a:cubicBezTo>
                  <a:cubicBezTo>
                    <a:pt x="189" y="237"/>
                    <a:pt x="190" y="238"/>
                    <a:pt x="192" y="239"/>
                  </a:cubicBezTo>
                  <a:cubicBezTo>
                    <a:pt x="193" y="239"/>
                    <a:pt x="194" y="239"/>
                    <a:pt x="195" y="239"/>
                  </a:cubicBezTo>
                  <a:cubicBezTo>
                    <a:pt x="197" y="240"/>
                    <a:pt x="201" y="243"/>
                    <a:pt x="203" y="243"/>
                  </a:cubicBezTo>
                  <a:cubicBezTo>
                    <a:pt x="203" y="243"/>
                    <a:pt x="205" y="242"/>
                    <a:pt x="206" y="243"/>
                  </a:cubicBezTo>
                  <a:cubicBezTo>
                    <a:pt x="206" y="243"/>
                    <a:pt x="207" y="244"/>
                    <a:pt x="208" y="244"/>
                  </a:cubicBezTo>
                  <a:cubicBezTo>
                    <a:pt x="211" y="244"/>
                    <a:pt x="211" y="242"/>
                    <a:pt x="213" y="242"/>
                  </a:cubicBezTo>
                  <a:cubicBezTo>
                    <a:pt x="214" y="242"/>
                    <a:pt x="215" y="242"/>
                    <a:pt x="216" y="243"/>
                  </a:cubicBezTo>
                  <a:cubicBezTo>
                    <a:pt x="217" y="243"/>
                    <a:pt x="217" y="243"/>
                    <a:pt x="217" y="243"/>
                  </a:cubicBezTo>
                  <a:cubicBezTo>
                    <a:pt x="221" y="244"/>
                    <a:pt x="222" y="249"/>
                    <a:pt x="226" y="251"/>
                  </a:cubicBezTo>
                  <a:cubicBezTo>
                    <a:pt x="229" y="252"/>
                    <a:pt x="231" y="252"/>
                    <a:pt x="233" y="253"/>
                  </a:cubicBezTo>
                  <a:cubicBezTo>
                    <a:pt x="235" y="254"/>
                    <a:pt x="236" y="255"/>
                    <a:pt x="239" y="255"/>
                  </a:cubicBezTo>
                  <a:cubicBezTo>
                    <a:pt x="240" y="255"/>
                    <a:pt x="240" y="254"/>
                    <a:pt x="241" y="254"/>
                  </a:cubicBezTo>
                  <a:cubicBezTo>
                    <a:pt x="242" y="254"/>
                    <a:pt x="242" y="254"/>
                    <a:pt x="242" y="254"/>
                  </a:cubicBezTo>
                  <a:cubicBezTo>
                    <a:pt x="243" y="257"/>
                    <a:pt x="245" y="258"/>
                    <a:pt x="247" y="260"/>
                  </a:cubicBezTo>
                  <a:cubicBezTo>
                    <a:pt x="248" y="261"/>
                    <a:pt x="249" y="261"/>
                    <a:pt x="249" y="262"/>
                  </a:cubicBezTo>
                  <a:cubicBezTo>
                    <a:pt x="250" y="264"/>
                    <a:pt x="249" y="266"/>
                    <a:pt x="251" y="267"/>
                  </a:cubicBezTo>
                  <a:cubicBezTo>
                    <a:pt x="251" y="267"/>
                    <a:pt x="252" y="267"/>
                    <a:pt x="252" y="267"/>
                  </a:cubicBezTo>
                  <a:cubicBezTo>
                    <a:pt x="252" y="267"/>
                    <a:pt x="252" y="266"/>
                    <a:pt x="252" y="266"/>
                  </a:cubicBezTo>
                  <a:cubicBezTo>
                    <a:pt x="252" y="266"/>
                    <a:pt x="256" y="269"/>
                    <a:pt x="257" y="269"/>
                  </a:cubicBezTo>
                  <a:cubicBezTo>
                    <a:pt x="257" y="270"/>
                    <a:pt x="257" y="272"/>
                    <a:pt x="259" y="272"/>
                  </a:cubicBezTo>
                  <a:cubicBezTo>
                    <a:pt x="259" y="272"/>
                    <a:pt x="260" y="273"/>
                    <a:pt x="260" y="273"/>
                  </a:cubicBezTo>
                  <a:cubicBezTo>
                    <a:pt x="261" y="273"/>
                    <a:pt x="263" y="272"/>
                    <a:pt x="264" y="273"/>
                  </a:cubicBezTo>
                  <a:cubicBezTo>
                    <a:pt x="265" y="274"/>
                    <a:pt x="266" y="276"/>
                    <a:pt x="269" y="276"/>
                  </a:cubicBezTo>
                  <a:cubicBezTo>
                    <a:pt x="269" y="276"/>
                    <a:pt x="270" y="275"/>
                    <a:pt x="271" y="274"/>
                  </a:cubicBezTo>
                  <a:cubicBezTo>
                    <a:pt x="270" y="274"/>
                    <a:pt x="270" y="274"/>
                    <a:pt x="270" y="273"/>
                  </a:cubicBezTo>
                  <a:cubicBezTo>
                    <a:pt x="270" y="273"/>
                    <a:pt x="273" y="270"/>
                    <a:pt x="274" y="270"/>
                  </a:cubicBezTo>
                  <a:cubicBezTo>
                    <a:pt x="276" y="270"/>
                    <a:pt x="275" y="273"/>
                    <a:pt x="276" y="273"/>
                  </a:cubicBezTo>
                  <a:cubicBezTo>
                    <a:pt x="276" y="274"/>
                    <a:pt x="276" y="274"/>
                    <a:pt x="275" y="275"/>
                  </a:cubicBezTo>
                  <a:cubicBezTo>
                    <a:pt x="275" y="275"/>
                    <a:pt x="277" y="275"/>
                    <a:pt x="277" y="276"/>
                  </a:cubicBezTo>
                  <a:cubicBezTo>
                    <a:pt x="277" y="276"/>
                    <a:pt x="277" y="275"/>
                    <a:pt x="277" y="275"/>
                  </a:cubicBezTo>
                  <a:cubicBezTo>
                    <a:pt x="277" y="276"/>
                    <a:pt x="277" y="276"/>
                    <a:pt x="277" y="276"/>
                  </a:cubicBezTo>
                  <a:cubicBezTo>
                    <a:pt x="277" y="278"/>
                    <a:pt x="279" y="278"/>
                    <a:pt x="279" y="281"/>
                  </a:cubicBezTo>
                  <a:cubicBezTo>
                    <a:pt x="279" y="282"/>
                    <a:pt x="279" y="282"/>
                    <a:pt x="279" y="284"/>
                  </a:cubicBezTo>
                  <a:cubicBezTo>
                    <a:pt x="279" y="284"/>
                    <a:pt x="279" y="285"/>
                    <a:pt x="280" y="286"/>
                  </a:cubicBezTo>
                  <a:cubicBezTo>
                    <a:pt x="279" y="286"/>
                    <a:pt x="279" y="287"/>
                    <a:pt x="279" y="287"/>
                  </a:cubicBezTo>
                  <a:cubicBezTo>
                    <a:pt x="279" y="287"/>
                    <a:pt x="279" y="288"/>
                    <a:pt x="279" y="288"/>
                  </a:cubicBezTo>
                  <a:cubicBezTo>
                    <a:pt x="279" y="288"/>
                    <a:pt x="280" y="289"/>
                    <a:pt x="280" y="289"/>
                  </a:cubicBezTo>
                  <a:cubicBezTo>
                    <a:pt x="279" y="292"/>
                    <a:pt x="276" y="291"/>
                    <a:pt x="275" y="294"/>
                  </a:cubicBezTo>
                  <a:cubicBezTo>
                    <a:pt x="273" y="296"/>
                    <a:pt x="273" y="299"/>
                    <a:pt x="269" y="299"/>
                  </a:cubicBezTo>
                  <a:cubicBezTo>
                    <a:pt x="269" y="305"/>
                    <a:pt x="268" y="307"/>
                    <a:pt x="267" y="310"/>
                  </a:cubicBezTo>
                  <a:cubicBezTo>
                    <a:pt x="267" y="311"/>
                    <a:pt x="268" y="313"/>
                    <a:pt x="270" y="313"/>
                  </a:cubicBezTo>
                  <a:cubicBezTo>
                    <a:pt x="270" y="313"/>
                    <a:pt x="270" y="313"/>
                    <a:pt x="271" y="314"/>
                  </a:cubicBezTo>
                  <a:cubicBezTo>
                    <a:pt x="271" y="315"/>
                    <a:pt x="269" y="316"/>
                    <a:pt x="267" y="318"/>
                  </a:cubicBezTo>
                  <a:cubicBezTo>
                    <a:pt x="267" y="318"/>
                    <a:pt x="266" y="320"/>
                    <a:pt x="266" y="321"/>
                  </a:cubicBezTo>
                  <a:cubicBezTo>
                    <a:pt x="266" y="323"/>
                    <a:pt x="268" y="325"/>
                    <a:pt x="269" y="327"/>
                  </a:cubicBezTo>
                  <a:cubicBezTo>
                    <a:pt x="269" y="327"/>
                    <a:pt x="271" y="327"/>
                    <a:pt x="271" y="328"/>
                  </a:cubicBezTo>
                  <a:cubicBezTo>
                    <a:pt x="271" y="328"/>
                    <a:pt x="272" y="330"/>
                    <a:pt x="272" y="331"/>
                  </a:cubicBezTo>
                  <a:cubicBezTo>
                    <a:pt x="273" y="331"/>
                    <a:pt x="274" y="331"/>
                    <a:pt x="274" y="331"/>
                  </a:cubicBezTo>
                  <a:cubicBezTo>
                    <a:pt x="275" y="333"/>
                    <a:pt x="276" y="335"/>
                    <a:pt x="277" y="337"/>
                  </a:cubicBezTo>
                  <a:cubicBezTo>
                    <a:pt x="278" y="340"/>
                    <a:pt x="278" y="342"/>
                    <a:pt x="279" y="345"/>
                  </a:cubicBezTo>
                  <a:cubicBezTo>
                    <a:pt x="280" y="346"/>
                    <a:pt x="282" y="347"/>
                    <a:pt x="282" y="349"/>
                  </a:cubicBezTo>
                  <a:cubicBezTo>
                    <a:pt x="282" y="350"/>
                    <a:pt x="281" y="351"/>
                    <a:pt x="282" y="352"/>
                  </a:cubicBezTo>
                  <a:cubicBezTo>
                    <a:pt x="284" y="354"/>
                    <a:pt x="286" y="355"/>
                    <a:pt x="289" y="356"/>
                  </a:cubicBezTo>
                  <a:cubicBezTo>
                    <a:pt x="291" y="357"/>
                    <a:pt x="292" y="357"/>
                    <a:pt x="293" y="358"/>
                  </a:cubicBezTo>
                  <a:cubicBezTo>
                    <a:pt x="295" y="359"/>
                    <a:pt x="296" y="359"/>
                    <a:pt x="298" y="359"/>
                  </a:cubicBezTo>
                  <a:cubicBezTo>
                    <a:pt x="300" y="360"/>
                    <a:pt x="302" y="362"/>
                    <a:pt x="303" y="364"/>
                  </a:cubicBezTo>
                  <a:cubicBezTo>
                    <a:pt x="303" y="365"/>
                    <a:pt x="303" y="371"/>
                    <a:pt x="303" y="372"/>
                  </a:cubicBezTo>
                  <a:close/>
                  <a:moveTo>
                    <a:pt x="385" y="385"/>
                  </a:moveTo>
                  <a:cubicBezTo>
                    <a:pt x="363" y="407"/>
                    <a:pt x="337" y="424"/>
                    <a:pt x="306" y="434"/>
                  </a:cubicBezTo>
                  <a:cubicBezTo>
                    <a:pt x="305" y="434"/>
                    <a:pt x="304" y="434"/>
                    <a:pt x="304" y="433"/>
                  </a:cubicBezTo>
                  <a:cubicBezTo>
                    <a:pt x="304" y="432"/>
                    <a:pt x="305" y="431"/>
                    <a:pt x="307" y="431"/>
                  </a:cubicBezTo>
                  <a:cubicBezTo>
                    <a:pt x="308" y="431"/>
                    <a:pt x="311" y="431"/>
                    <a:pt x="311" y="431"/>
                  </a:cubicBezTo>
                  <a:cubicBezTo>
                    <a:pt x="312" y="429"/>
                    <a:pt x="313" y="428"/>
                    <a:pt x="315" y="427"/>
                  </a:cubicBezTo>
                  <a:cubicBezTo>
                    <a:pt x="314" y="427"/>
                    <a:pt x="314" y="427"/>
                    <a:pt x="314" y="426"/>
                  </a:cubicBezTo>
                  <a:cubicBezTo>
                    <a:pt x="315" y="426"/>
                    <a:pt x="315" y="426"/>
                    <a:pt x="316" y="426"/>
                  </a:cubicBezTo>
                  <a:cubicBezTo>
                    <a:pt x="317" y="426"/>
                    <a:pt x="318" y="426"/>
                    <a:pt x="318" y="425"/>
                  </a:cubicBezTo>
                  <a:cubicBezTo>
                    <a:pt x="318" y="425"/>
                    <a:pt x="317" y="425"/>
                    <a:pt x="317" y="425"/>
                  </a:cubicBezTo>
                  <a:cubicBezTo>
                    <a:pt x="316" y="425"/>
                    <a:pt x="316" y="425"/>
                    <a:pt x="315" y="425"/>
                  </a:cubicBezTo>
                  <a:cubicBezTo>
                    <a:pt x="314" y="425"/>
                    <a:pt x="313" y="424"/>
                    <a:pt x="314" y="423"/>
                  </a:cubicBezTo>
                  <a:cubicBezTo>
                    <a:pt x="314" y="422"/>
                    <a:pt x="314" y="422"/>
                    <a:pt x="315" y="422"/>
                  </a:cubicBezTo>
                  <a:cubicBezTo>
                    <a:pt x="317" y="422"/>
                    <a:pt x="317" y="422"/>
                    <a:pt x="319" y="422"/>
                  </a:cubicBezTo>
                  <a:cubicBezTo>
                    <a:pt x="320" y="422"/>
                    <a:pt x="322" y="421"/>
                    <a:pt x="322" y="421"/>
                  </a:cubicBezTo>
                  <a:cubicBezTo>
                    <a:pt x="322" y="421"/>
                    <a:pt x="322" y="421"/>
                    <a:pt x="322" y="420"/>
                  </a:cubicBezTo>
                  <a:cubicBezTo>
                    <a:pt x="323" y="419"/>
                    <a:pt x="322" y="418"/>
                    <a:pt x="323" y="417"/>
                  </a:cubicBezTo>
                  <a:cubicBezTo>
                    <a:pt x="324" y="417"/>
                    <a:pt x="328" y="417"/>
                    <a:pt x="329" y="416"/>
                  </a:cubicBezTo>
                  <a:cubicBezTo>
                    <a:pt x="332" y="415"/>
                    <a:pt x="334" y="415"/>
                    <a:pt x="336" y="414"/>
                  </a:cubicBezTo>
                  <a:cubicBezTo>
                    <a:pt x="337" y="413"/>
                    <a:pt x="338" y="412"/>
                    <a:pt x="339" y="411"/>
                  </a:cubicBezTo>
                  <a:cubicBezTo>
                    <a:pt x="340" y="410"/>
                    <a:pt x="340" y="410"/>
                    <a:pt x="340" y="409"/>
                  </a:cubicBezTo>
                  <a:cubicBezTo>
                    <a:pt x="340" y="408"/>
                    <a:pt x="339" y="409"/>
                    <a:pt x="338" y="408"/>
                  </a:cubicBezTo>
                  <a:cubicBezTo>
                    <a:pt x="338" y="407"/>
                    <a:pt x="338" y="406"/>
                    <a:pt x="338" y="406"/>
                  </a:cubicBezTo>
                  <a:cubicBezTo>
                    <a:pt x="337" y="406"/>
                    <a:pt x="336" y="406"/>
                    <a:pt x="336" y="405"/>
                  </a:cubicBezTo>
                  <a:cubicBezTo>
                    <a:pt x="336" y="405"/>
                    <a:pt x="337" y="404"/>
                    <a:pt x="337" y="404"/>
                  </a:cubicBezTo>
                  <a:cubicBezTo>
                    <a:pt x="339" y="404"/>
                    <a:pt x="340" y="405"/>
                    <a:pt x="341" y="404"/>
                  </a:cubicBezTo>
                  <a:cubicBezTo>
                    <a:pt x="342" y="404"/>
                    <a:pt x="344" y="405"/>
                    <a:pt x="346" y="404"/>
                  </a:cubicBezTo>
                  <a:cubicBezTo>
                    <a:pt x="350" y="403"/>
                    <a:pt x="352" y="400"/>
                    <a:pt x="354" y="397"/>
                  </a:cubicBezTo>
                  <a:cubicBezTo>
                    <a:pt x="356" y="394"/>
                    <a:pt x="359" y="392"/>
                    <a:pt x="361" y="390"/>
                  </a:cubicBezTo>
                  <a:cubicBezTo>
                    <a:pt x="362" y="389"/>
                    <a:pt x="361" y="391"/>
                    <a:pt x="362" y="389"/>
                  </a:cubicBezTo>
                  <a:cubicBezTo>
                    <a:pt x="362" y="389"/>
                    <a:pt x="362" y="389"/>
                    <a:pt x="362" y="389"/>
                  </a:cubicBezTo>
                  <a:cubicBezTo>
                    <a:pt x="364" y="387"/>
                    <a:pt x="365" y="386"/>
                    <a:pt x="367" y="385"/>
                  </a:cubicBezTo>
                  <a:cubicBezTo>
                    <a:pt x="367" y="383"/>
                    <a:pt x="368" y="380"/>
                    <a:pt x="368" y="378"/>
                  </a:cubicBezTo>
                  <a:cubicBezTo>
                    <a:pt x="368" y="376"/>
                    <a:pt x="368" y="378"/>
                    <a:pt x="369" y="377"/>
                  </a:cubicBezTo>
                  <a:cubicBezTo>
                    <a:pt x="370" y="376"/>
                    <a:pt x="371" y="376"/>
                    <a:pt x="372" y="374"/>
                  </a:cubicBezTo>
                  <a:cubicBezTo>
                    <a:pt x="375" y="372"/>
                    <a:pt x="377" y="372"/>
                    <a:pt x="379" y="370"/>
                  </a:cubicBezTo>
                  <a:cubicBezTo>
                    <a:pt x="380" y="369"/>
                    <a:pt x="380" y="369"/>
                    <a:pt x="381" y="369"/>
                  </a:cubicBezTo>
                  <a:cubicBezTo>
                    <a:pt x="382" y="368"/>
                    <a:pt x="383" y="368"/>
                    <a:pt x="385" y="367"/>
                  </a:cubicBezTo>
                  <a:cubicBezTo>
                    <a:pt x="387" y="367"/>
                    <a:pt x="389" y="365"/>
                    <a:pt x="389" y="364"/>
                  </a:cubicBezTo>
                  <a:cubicBezTo>
                    <a:pt x="390" y="364"/>
                    <a:pt x="390" y="363"/>
                    <a:pt x="390" y="362"/>
                  </a:cubicBezTo>
                  <a:cubicBezTo>
                    <a:pt x="392" y="360"/>
                    <a:pt x="392" y="359"/>
                    <a:pt x="394" y="356"/>
                  </a:cubicBezTo>
                  <a:cubicBezTo>
                    <a:pt x="394" y="356"/>
                    <a:pt x="395" y="354"/>
                    <a:pt x="395" y="353"/>
                  </a:cubicBezTo>
                  <a:cubicBezTo>
                    <a:pt x="395" y="353"/>
                    <a:pt x="396" y="352"/>
                    <a:pt x="397" y="351"/>
                  </a:cubicBezTo>
                  <a:cubicBezTo>
                    <a:pt x="397" y="351"/>
                    <a:pt x="397" y="350"/>
                    <a:pt x="397" y="350"/>
                  </a:cubicBezTo>
                  <a:cubicBezTo>
                    <a:pt x="398" y="349"/>
                    <a:pt x="399" y="344"/>
                    <a:pt x="399" y="342"/>
                  </a:cubicBezTo>
                  <a:cubicBezTo>
                    <a:pt x="400" y="340"/>
                    <a:pt x="398" y="339"/>
                    <a:pt x="400" y="337"/>
                  </a:cubicBezTo>
                  <a:cubicBezTo>
                    <a:pt x="401" y="336"/>
                    <a:pt x="402" y="336"/>
                    <a:pt x="403" y="334"/>
                  </a:cubicBezTo>
                  <a:cubicBezTo>
                    <a:pt x="404" y="333"/>
                    <a:pt x="404" y="333"/>
                    <a:pt x="405" y="332"/>
                  </a:cubicBezTo>
                  <a:cubicBezTo>
                    <a:pt x="408" y="328"/>
                    <a:pt x="412" y="323"/>
                    <a:pt x="413" y="316"/>
                  </a:cubicBezTo>
                  <a:cubicBezTo>
                    <a:pt x="413" y="314"/>
                    <a:pt x="413" y="312"/>
                    <a:pt x="411" y="311"/>
                  </a:cubicBezTo>
                  <a:cubicBezTo>
                    <a:pt x="410" y="311"/>
                    <a:pt x="409" y="312"/>
                    <a:pt x="408" y="312"/>
                  </a:cubicBezTo>
                  <a:cubicBezTo>
                    <a:pt x="407" y="311"/>
                    <a:pt x="405" y="309"/>
                    <a:pt x="404" y="308"/>
                  </a:cubicBezTo>
                  <a:cubicBezTo>
                    <a:pt x="403" y="307"/>
                    <a:pt x="401" y="307"/>
                    <a:pt x="400" y="306"/>
                  </a:cubicBezTo>
                  <a:cubicBezTo>
                    <a:pt x="399" y="307"/>
                    <a:pt x="397" y="307"/>
                    <a:pt x="396" y="307"/>
                  </a:cubicBezTo>
                  <a:cubicBezTo>
                    <a:pt x="394" y="308"/>
                    <a:pt x="394" y="306"/>
                    <a:pt x="392" y="306"/>
                  </a:cubicBezTo>
                  <a:cubicBezTo>
                    <a:pt x="391" y="306"/>
                    <a:pt x="391" y="307"/>
                    <a:pt x="390" y="308"/>
                  </a:cubicBezTo>
                  <a:cubicBezTo>
                    <a:pt x="390" y="308"/>
                    <a:pt x="389" y="308"/>
                    <a:pt x="389" y="308"/>
                  </a:cubicBezTo>
                  <a:cubicBezTo>
                    <a:pt x="389" y="307"/>
                    <a:pt x="389" y="306"/>
                    <a:pt x="389" y="305"/>
                  </a:cubicBezTo>
                  <a:cubicBezTo>
                    <a:pt x="389" y="304"/>
                    <a:pt x="388" y="305"/>
                    <a:pt x="387" y="304"/>
                  </a:cubicBezTo>
                  <a:cubicBezTo>
                    <a:pt x="386" y="303"/>
                    <a:pt x="383" y="302"/>
                    <a:pt x="381" y="302"/>
                  </a:cubicBezTo>
                  <a:cubicBezTo>
                    <a:pt x="379" y="302"/>
                    <a:pt x="378" y="304"/>
                    <a:pt x="377" y="306"/>
                  </a:cubicBezTo>
                  <a:cubicBezTo>
                    <a:pt x="376" y="307"/>
                    <a:pt x="376" y="308"/>
                    <a:pt x="375" y="308"/>
                  </a:cubicBezTo>
                  <a:cubicBezTo>
                    <a:pt x="375" y="308"/>
                    <a:pt x="375" y="307"/>
                    <a:pt x="375" y="306"/>
                  </a:cubicBezTo>
                  <a:cubicBezTo>
                    <a:pt x="374" y="306"/>
                    <a:pt x="373" y="307"/>
                    <a:pt x="372" y="307"/>
                  </a:cubicBezTo>
                  <a:cubicBezTo>
                    <a:pt x="372" y="305"/>
                    <a:pt x="372" y="305"/>
                    <a:pt x="371" y="304"/>
                  </a:cubicBezTo>
                  <a:cubicBezTo>
                    <a:pt x="370" y="304"/>
                    <a:pt x="369" y="304"/>
                    <a:pt x="369" y="303"/>
                  </a:cubicBezTo>
                  <a:cubicBezTo>
                    <a:pt x="370" y="300"/>
                    <a:pt x="373" y="295"/>
                    <a:pt x="375" y="293"/>
                  </a:cubicBezTo>
                  <a:cubicBezTo>
                    <a:pt x="375" y="292"/>
                    <a:pt x="374" y="292"/>
                    <a:pt x="373" y="291"/>
                  </a:cubicBezTo>
                  <a:cubicBezTo>
                    <a:pt x="373" y="290"/>
                    <a:pt x="372" y="286"/>
                    <a:pt x="372" y="285"/>
                  </a:cubicBezTo>
                  <a:cubicBezTo>
                    <a:pt x="370" y="285"/>
                    <a:pt x="368" y="281"/>
                    <a:pt x="366" y="281"/>
                  </a:cubicBezTo>
                  <a:cubicBezTo>
                    <a:pt x="366" y="281"/>
                    <a:pt x="365" y="281"/>
                    <a:pt x="365" y="281"/>
                  </a:cubicBezTo>
                  <a:cubicBezTo>
                    <a:pt x="365" y="281"/>
                    <a:pt x="365" y="281"/>
                    <a:pt x="365" y="281"/>
                  </a:cubicBezTo>
                  <a:cubicBezTo>
                    <a:pt x="364" y="281"/>
                    <a:pt x="362" y="280"/>
                    <a:pt x="362" y="280"/>
                  </a:cubicBezTo>
                  <a:cubicBezTo>
                    <a:pt x="361" y="280"/>
                    <a:pt x="360" y="280"/>
                    <a:pt x="359" y="280"/>
                  </a:cubicBezTo>
                  <a:cubicBezTo>
                    <a:pt x="356" y="279"/>
                    <a:pt x="351" y="280"/>
                    <a:pt x="350" y="277"/>
                  </a:cubicBezTo>
                  <a:cubicBezTo>
                    <a:pt x="349" y="277"/>
                    <a:pt x="348" y="276"/>
                    <a:pt x="348" y="276"/>
                  </a:cubicBezTo>
                  <a:cubicBezTo>
                    <a:pt x="347" y="273"/>
                    <a:pt x="346" y="274"/>
                    <a:pt x="344" y="271"/>
                  </a:cubicBezTo>
                  <a:cubicBezTo>
                    <a:pt x="343" y="272"/>
                    <a:pt x="341" y="271"/>
                    <a:pt x="340" y="271"/>
                  </a:cubicBezTo>
                  <a:cubicBezTo>
                    <a:pt x="340" y="270"/>
                    <a:pt x="340" y="268"/>
                    <a:pt x="339" y="268"/>
                  </a:cubicBezTo>
                  <a:cubicBezTo>
                    <a:pt x="337" y="267"/>
                    <a:pt x="334" y="267"/>
                    <a:pt x="333" y="265"/>
                  </a:cubicBezTo>
                  <a:cubicBezTo>
                    <a:pt x="333" y="265"/>
                    <a:pt x="333" y="265"/>
                    <a:pt x="333" y="264"/>
                  </a:cubicBezTo>
                  <a:cubicBezTo>
                    <a:pt x="334" y="264"/>
                    <a:pt x="335" y="264"/>
                    <a:pt x="335" y="264"/>
                  </a:cubicBezTo>
                  <a:cubicBezTo>
                    <a:pt x="335" y="264"/>
                    <a:pt x="333" y="264"/>
                    <a:pt x="332" y="264"/>
                  </a:cubicBezTo>
                  <a:cubicBezTo>
                    <a:pt x="332" y="264"/>
                    <a:pt x="329" y="264"/>
                    <a:pt x="329" y="264"/>
                  </a:cubicBezTo>
                  <a:cubicBezTo>
                    <a:pt x="328" y="266"/>
                    <a:pt x="327" y="266"/>
                    <a:pt x="325" y="266"/>
                  </a:cubicBezTo>
                  <a:cubicBezTo>
                    <a:pt x="324" y="266"/>
                    <a:pt x="322" y="266"/>
                    <a:pt x="322" y="265"/>
                  </a:cubicBezTo>
                  <a:cubicBezTo>
                    <a:pt x="320" y="265"/>
                    <a:pt x="318" y="265"/>
                    <a:pt x="316" y="265"/>
                  </a:cubicBezTo>
                  <a:cubicBezTo>
                    <a:pt x="315" y="265"/>
                    <a:pt x="314" y="264"/>
                    <a:pt x="314" y="263"/>
                  </a:cubicBezTo>
                  <a:cubicBezTo>
                    <a:pt x="312" y="262"/>
                    <a:pt x="309" y="262"/>
                    <a:pt x="309" y="260"/>
                  </a:cubicBezTo>
                  <a:cubicBezTo>
                    <a:pt x="308" y="260"/>
                    <a:pt x="307" y="260"/>
                    <a:pt x="306" y="260"/>
                  </a:cubicBezTo>
                  <a:cubicBezTo>
                    <a:pt x="306" y="261"/>
                    <a:pt x="308" y="261"/>
                    <a:pt x="309" y="262"/>
                  </a:cubicBezTo>
                  <a:cubicBezTo>
                    <a:pt x="308" y="262"/>
                    <a:pt x="307" y="262"/>
                    <a:pt x="306" y="262"/>
                  </a:cubicBezTo>
                  <a:cubicBezTo>
                    <a:pt x="305" y="263"/>
                    <a:pt x="303" y="263"/>
                    <a:pt x="303" y="264"/>
                  </a:cubicBezTo>
                  <a:cubicBezTo>
                    <a:pt x="302" y="266"/>
                    <a:pt x="304" y="267"/>
                    <a:pt x="304" y="268"/>
                  </a:cubicBezTo>
                  <a:cubicBezTo>
                    <a:pt x="304" y="269"/>
                    <a:pt x="303" y="270"/>
                    <a:pt x="303" y="270"/>
                  </a:cubicBezTo>
                  <a:cubicBezTo>
                    <a:pt x="301" y="270"/>
                    <a:pt x="301" y="268"/>
                    <a:pt x="301" y="267"/>
                  </a:cubicBezTo>
                  <a:cubicBezTo>
                    <a:pt x="301" y="266"/>
                    <a:pt x="302" y="263"/>
                    <a:pt x="302" y="262"/>
                  </a:cubicBezTo>
                  <a:cubicBezTo>
                    <a:pt x="302" y="262"/>
                    <a:pt x="303" y="261"/>
                    <a:pt x="303" y="260"/>
                  </a:cubicBezTo>
                  <a:cubicBezTo>
                    <a:pt x="303" y="260"/>
                    <a:pt x="303" y="259"/>
                    <a:pt x="302" y="259"/>
                  </a:cubicBezTo>
                  <a:cubicBezTo>
                    <a:pt x="301" y="259"/>
                    <a:pt x="300" y="260"/>
                    <a:pt x="298" y="261"/>
                  </a:cubicBezTo>
                  <a:cubicBezTo>
                    <a:pt x="295" y="262"/>
                    <a:pt x="293" y="262"/>
                    <a:pt x="290" y="263"/>
                  </a:cubicBezTo>
                  <a:cubicBezTo>
                    <a:pt x="288" y="264"/>
                    <a:pt x="287" y="264"/>
                    <a:pt x="286" y="266"/>
                  </a:cubicBezTo>
                  <a:cubicBezTo>
                    <a:pt x="286" y="267"/>
                    <a:pt x="286" y="269"/>
                    <a:pt x="285" y="269"/>
                  </a:cubicBezTo>
                  <a:cubicBezTo>
                    <a:pt x="284" y="270"/>
                    <a:pt x="283" y="270"/>
                    <a:pt x="283" y="271"/>
                  </a:cubicBezTo>
                  <a:cubicBezTo>
                    <a:pt x="283" y="271"/>
                    <a:pt x="282" y="272"/>
                    <a:pt x="282" y="272"/>
                  </a:cubicBezTo>
                  <a:cubicBezTo>
                    <a:pt x="282" y="272"/>
                    <a:pt x="282" y="273"/>
                    <a:pt x="282" y="273"/>
                  </a:cubicBezTo>
                  <a:cubicBezTo>
                    <a:pt x="281" y="273"/>
                    <a:pt x="281" y="273"/>
                    <a:pt x="280" y="273"/>
                  </a:cubicBezTo>
                  <a:cubicBezTo>
                    <a:pt x="280" y="273"/>
                    <a:pt x="280" y="273"/>
                    <a:pt x="279" y="274"/>
                  </a:cubicBezTo>
                  <a:cubicBezTo>
                    <a:pt x="280" y="273"/>
                    <a:pt x="280" y="273"/>
                    <a:pt x="280" y="273"/>
                  </a:cubicBezTo>
                  <a:cubicBezTo>
                    <a:pt x="278" y="271"/>
                    <a:pt x="278" y="268"/>
                    <a:pt x="274" y="268"/>
                  </a:cubicBezTo>
                  <a:cubicBezTo>
                    <a:pt x="271" y="268"/>
                    <a:pt x="269" y="270"/>
                    <a:pt x="266" y="270"/>
                  </a:cubicBezTo>
                  <a:cubicBezTo>
                    <a:pt x="263" y="270"/>
                    <a:pt x="263" y="268"/>
                    <a:pt x="262" y="267"/>
                  </a:cubicBezTo>
                  <a:cubicBezTo>
                    <a:pt x="260" y="266"/>
                    <a:pt x="257" y="265"/>
                    <a:pt x="257" y="262"/>
                  </a:cubicBezTo>
                  <a:cubicBezTo>
                    <a:pt x="257" y="260"/>
                    <a:pt x="257" y="257"/>
                    <a:pt x="257" y="255"/>
                  </a:cubicBezTo>
                  <a:cubicBezTo>
                    <a:pt x="258" y="254"/>
                    <a:pt x="258" y="249"/>
                    <a:pt x="258" y="248"/>
                  </a:cubicBezTo>
                  <a:cubicBezTo>
                    <a:pt x="258" y="247"/>
                    <a:pt x="258" y="246"/>
                    <a:pt x="258" y="246"/>
                  </a:cubicBezTo>
                  <a:cubicBezTo>
                    <a:pt x="256" y="245"/>
                    <a:pt x="255" y="243"/>
                    <a:pt x="252" y="243"/>
                  </a:cubicBezTo>
                  <a:cubicBezTo>
                    <a:pt x="247" y="243"/>
                    <a:pt x="243" y="244"/>
                    <a:pt x="239" y="244"/>
                  </a:cubicBezTo>
                  <a:cubicBezTo>
                    <a:pt x="238" y="244"/>
                    <a:pt x="237" y="244"/>
                    <a:pt x="237" y="243"/>
                  </a:cubicBezTo>
                  <a:cubicBezTo>
                    <a:pt x="237" y="243"/>
                    <a:pt x="237" y="242"/>
                    <a:pt x="237" y="242"/>
                  </a:cubicBezTo>
                  <a:cubicBezTo>
                    <a:pt x="238" y="242"/>
                    <a:pt x="239" y="241"/>
                    <a:pt x="240" y="240"/>
                  </a:cubicBezTo>
                  <a:cubicBezTo>
                    <a:pt x="239" y="238"/>
                    <a:pt x="239" y="236"/>
                    <a:pt x="240" y="234"/>
                  </a:cubicBezTo>
                  <a:cubicBezTo>
                    <a:pt x="240" y="234"/>
                    <a:pt x="240" y="234"/>
                    <a:pt x="241" y="234"/>
                  </a:cubicBezTo>
                  <a:cubicBezTo>
                    <a:pt x="241" y="234"/>
                    <a:pt x="241" y="234"/>
                    <a:pt x="241" y="235"/>
                  </a:cubicBezTo>
                  <a:cubicBezTo>
                    <a:pt x="241" y="233"/>
                    <a:pt x="242" y="233"/>
                    <a:pt x="242" y="230"/>
                  </a:cubicBezTo>
                  <a:cubicBezTo>
                    <a:pt x="242" y="228"/>
                    <a:pt x="244" y="226"/>
                    <a:pt x="245" y="224"/>
                  </a:cubicBezTo>
                  <a:cubicBezTo>
                    <a:pt x="245" y="223"/>
                    <a:pt x="245" y="223"/>
                    <a:pt x="245" y="223"/>
                  </a:cubicBezTo>
                  <a:cubicBezTo>
                    <a:pt x="244" y="223"/>
                    <a:pt x="242" y="223"/>
                    <a:pt x="241" y="223"/>
                  </a:cubicBezTo>
                  <a:cubicBezTo>
                    <a:pt x="241" y="223"/>
                    <a:pt x="240" y="222"/>
                    <a:pt x="239" y="223"/>
                  </a:cubicBezTo>
                  <a:cubicBezTo>
                    <a:pt x="235" y="223"/>
                    <a:pt x="230" y="222"/>
                    <a:pt x="230" y="226"/>
                  </a:cubicBezTo>
                  <a:cubicBezTo>
                    <a:pt x="230" y="228"/>
                    <a:pt x="228" y="229"/>
                    <a:pt x="227" y="231"/>
                  </a:cubicBezTo>
                  <a:cubicBezTo>
                    <a:pt x="227" y="231"/>
                    <a:pt x="227" y="233"/>
                    <a:pt x="226" y="233"/>
                  </a:cubicBezTo>
                  <a:cubicBezTo>
                    <a:pt x="225" y="233"/>
                    <a:pt x="224" y="232"/>
                    <a:pt x="223" y="232"/>
                  </a:cubicBezTo>
                  <a:cubicBezTo>
                    <a:pt x="220" y="232"/>
                    <a:pt x="218" y="234"/>
                    <a:pt x="216" y="234"/>
                  </a:cubicBezTo>
                  <a:cubicBezTo>
                    <a:pt x="215" y="234"/>
                    <a:pt x="215" y="233"/>
                    <a:pt x="213" y="232"/>
                  </a:cubicBezTo>
                  <a:cubicBezTo>
                    <a:pt x="210" y="231"/>
                    <a:pt x="210" y="229"/>
                    <a:pt x="207" y="227"/>
                  </a:cubicBezTo>
                  <a:cubicBezTo>
                    <a:pt x="207" y="226"/>
                    <a:pt x="205" y="225"/>
                    <a:pt x="204" y="224"/>
                  </a:cubicBezTo>
                  <a:cubicBezTo>
                    <a:pt x="204" y="223"/>
                    <a:pt x="204" y="222"/>
                    <a:pt x="204" y="221"/>
                  </a:cubicBezTo>
                  <a:cubicBezTo>
                    <a:pt x="204" y="220"/>
                    <a:pt x="203" y="219"/>
                    <a:pt x="203" y="218"/>
                  </a:cubicBezTo>
                  <a:cubicBezTo>
                    <a:pt x="203" y="216"/>
                    <a:pt x="203" y="214"/>
                    <a:pt x="203" y="212"/>
                  </a:cubicBezTo>
                  <a:cubicBezTo>
                    <a:pt x="203" y="210"/>
                    <a:pt x="204" y="209"/>
                    <a:pt x="204" y="207"/>
                  </a:cubicBezTo>
                  <a:cubicBezTo>
                    <a:pt x="204" y="206"/>
                    <a:pt x="204" y="205"/>
                    <a:pt x="204" y="205"/>
                  </a:cubicBezTo>
                  <a:cubicBezTo>
                    <a:pt x="204" y="205"/>
                    <a:pt x="204" y="205"/>
                    <a:pt x="204" y="204"/>
                  </a:cubicBezTo>
                  <a:cubicBezTo>
                    <a:pt x="204" y="204"/>
                    <a:pt x="204" y="205"/>
                    <a:pt x="204" y="204"/>
                  </a:cubicBezTo>
                  <a:cubicBezTo>
                    <a:pt x="204" y="204"/>
                    <a:pt x="203" y="204"/>
                    <a:pt x="203" y="203"/>
                  </a:cubicBezTo>
                  <a:cubicBezTo>
                    <a:pt x="204" y="200"/>
                    <a:pt x="205" y="196"/>
                    <a:pt x="208" y="195"/>
                  </a:cubicBezTo>
                  <a:cubicBezTo>
                    <a:pt x="209" y="195"/>
                    <a:pt x="211" y="196"/>
                    <a:pt x="212" y="195"/>
                  </a:cubicBezTo>
                  <a:cubicBezTo>
                    <a:pt x="213" y="193"/>
                    <a:pt x="215" y="190"/>
                    <a:pt x="219" y="190"/>
                  </a:cubicBezTo>
                  <a:cubicBezTo>
                    <a:pt x="221" y="190"/>
                    <a:pt x="221" y="191"/>
                    <a:pt x="223" y="191"/>
                  </a:cubicBezTo>
                  <a:cubicBezTo>
                    <a:pt x="223" y="191"/>
                    <a:pt x="224" y="190"/>
                    <a:pt x="225" y="190"/>
                  </a:cubicBezTo>
                  <a:cubicBezTo>
                    <a:pt x="227" y="190"/>
                    <a:pt x="230" y="194"/>
                    <a:pt x="234" y="193"/>
                  </a:cubicBezTo>
                  <a:cubicBezTo>
                    <a:pt x="233" y="192"/>
                    <a:pt x="234" y="191"/>
                    <a:pt x="234" y="189"/>
                  </a:cubicBezTo>
                  <a:cubicBezTo>
                    <a:pt x="233" y="189"/>
                    <a:pt x="234" y="189"/>
                    <a:pt x="232" y="189"/>
                  </a:cubicBezTo>
                  <a:cubicBezTo>
                    <a:pt x="234" y="188"/>
                    <a:pt x="237" y="189"/>
                    <a:pt x="239" y="188"/>
                  </a:cubicBezTo>
                  <a:cubicBezTo>
                    <a:pt x="239" y="188"/>
                    <a:pt x="240" y="189"/>
                    <a:pt x="240" y="189"/>
                  </a:cubicBezTo>
                  <a:cubicBezTo>
                    <a:pt x="241" y="189"/>
                    <a:pt x="242" y="188"/>
                    <a:pt x="244" y="188"/>
                  </a:cubicBezTo>
                  <a:cubicBezTo>
                    <a:pt x="247" y="188"/>
                    <a:pt x="248" y="191"/>
                    <a:pt x="251" y="191"/>
                  </a:cubicBezTo>
                  <a:cubicBezTo>
                    <a:pt x="252" y="191"/>
                    <a:pt x="252" y="189"/>
                    <a:pt x="254" y="189"/>
                  </a:cubicBezTo>
                  <a:cubicBezTo>
                    <a:pt x="260" y="189"/>
                    <a:pt x="258" y="196"/>
                    <a:pt x="260" y="200"/>
                  </a:cubicBezTo>
                  <a:cubicBezTo>
                    <a:pt x="261" y="202"/>
                    <a:pt x="262" y="203"/>
                    <a:pt x="264" y="205"/>
                  </a:cubicBezTo>
                  <a:cubicBezTo>
                    <a:pt x="265" y="206"/>
                    <a:pt x="265" y="208"/>
                    <a:pt x="267" y="208"/>
                  </a:cubicBezTo>
                  <a:cubicBezTo>
                    <a:pt x="269" y="208"/>
                    <a:pt x="270" y="206"/>
                    <a:pt x="270" y="203"/>
                  </a:cubicBezTo>
                  <a:cubicBezTo>
                    <a:pt x="270" y="201"/>
                    <a:pt x="269" y="200"/>
                    <a:pt x="268" y="198"/>
                  </a:cubicBezTo>
                  <a:cubicBezTo>
                    <a:pt x="268" y="198"/>
                    <a:pt x="268" y="198"/>
                    <a:pt x="268" y="198"/>
                  </a:cubicBezTo>
                  <a:cubicBezTo>
                    <a:pt x="268" y="194"/>
                    <a:pt x="264" y="193"/>
                    <a:pt x="264" y="189"/>
                  </a:cubicBezTo>
                  <a:cubicBezTo>
                    <a:pt x="264" y="180"/>
                    <a:pt x="271" y="179"/>
                    <a:pt x="277" y="177"/>
                  </a:cubicBezTo>
                  <a:cubicBezTo>
                    <a:pt x="277" y="176"/>
                    <a:pt x="277" y="176"/>
                    <a:pt x="277" y="176"/>
                  </a:cubicBezTo>
                  <a:cubicBezTo>
                    <a:pt x="277" y="176"/>
                    <a:pt x="277" y="175"/>
                    <a:pt x="279" y="175"/>
                  </a:cubicBezTo>
                  <a:cubicBezTo>
                    <a:pt x="280" y="175"/>
                    <a:pt x="281" y="174"/>
                    <a:pt x="282" y="173"/>
                  </a:cubicBezTo>
                  <a:cubicBezTo>
                    <a:pt x="283" y="173"/>
                    <a:pt x="283" y="173"/>
                    <a:pt x="284" y="172"/>
                  </a:cubicBezTo>
                  <a:cubicBezTo>
                    <a:pt x="283" y="172"/>
                    <a:pt x="283" y="172"/>
                    <a:pt x="282" y="171"/>
                  </a:cubicBezTo>
                  <a:cubicBezTo>
                    <a:pt x="282" y="171"/>
                    <a:pt x="282" y="171"/>
                    <a:pt x="282" y="170"/>
                  </a:cubicBezTo>
                  <a:cubicBezTo>
                    <a:pt x="283" y="170"/>
                    <a:pt x="284" y="171"/>
                    <a:pt x="284" y="169"/>
                  </a:cubicBezTo>
                  <a:cubicBezTo>
                    <a:pt x="284" y="169"/>
                    <a:pt x="283" y="169"/>
                    <a:pt x="282" y="168"/>
                  </a:cubicBezTo>
                  <a:cubicBezTo>
                    <a:pt x="283" y="168"/>
                    <a:pt x="284" y="168"/>
                    <a:pt x="284" y="167"/>
                  </a:cubicBezTo>
                  <a:cubicBezTo>
                    <a:pt x="284" y="167"/>
                    <a:pt x="284" y="166"/>
                    <a:pt x="284" y="166"/>
                  </a:cubicBezTo>
                  <a:cubicBezTo>
                    <a:pt x="284" y="166"/>
                    <a:pt x="283" y="166"/>
                    <a:pt x="283" y="166"/>
                  </a:cubicBezTo>
                  <a:cubicBezTo>
                    <a:pt x="282" y="165"/>
                    <a:pt x="283" y="165"/>
                    <a:pt x="283" y="164"/>
                  </a:cubicBezTo>
                  <a:cubicBezTo>
                    <a:pt x="283" y="163"/>
                    <a:pt x="282" y="161"/>
                    <a:pt x="282" y="160"/>
                  </a:cubicBezTo>
                  <a:cubicBezTo>
                    <a:pt x="282" y="160"/>
                    <a:pt x="282" y="159"/>
                    <a:pt x="282" y="159"/>
                  </a:cubicBezTo>
                  <a:cubicBezTo>
                    <a:pt x="283" y="160"/>
                    <a:pt x="284" y="161"/>
                    <a:pt x="284" y="162"/>
                  </a:cubicBezTo>
                  <a:cubicBezTo>
                    <a:pt x="284" y="163"/>
                    <a:pt x="284" y="163"/>
                    <a:pt x="284" y="164"/>
                  </a:cubicBezTo>
                  <a:cubicBezTo>
                    <a:pt x="284" y="164"/>
                    <a:pt x="284" y="164"/>
                    <a:pt x="284" y="164"/>
                  </a:cubicBezTo>
                  <a:cubicBezTo>
                    <a:pt x="285" y="164"/>
                    <a:pt x="287" y="160"/>
                    <a:pt x="287" y="160"/>
                  </a:cubicBezTo>
                  <a:cubicBezTo>
                    <a:pt x="287" y="159"/>
                    <a:pt x="286" y="159"/>
                    <a:pt x="286" y="157"/>
                  </a:cubicBezTo>
                  <a:cubicBezTo>
                    <a:pt x="286" y="157"/>
                    <a:pt x="287" y="157"/>
                    <a:pt x="287" y="157"/>
                  </a:cubicBezTo>
                  <a:cubicBezTo>
                    <a:pt x="287" y="157"/>
                    <a:pt x="287" y="158"/>
                    <a:pt x="288" y="158"/>
                  </a:cubicBezTo>
                  <a:cubicBezTo>
                    <a:pt x="288" y="158"/>
                    <a:pt x="291" y="154"/>
                    <a:pt x="291" y="153"/>
                  </a:cubicBezTo>
                  <a:cubicBezTo>
                    <a:pt x="291" y="153"/>
                    <a:pt x="290" y="152"/>
                    <a:pt x="290" y="152"/>
                  </a:cubicBezTo>
                  <a:cubicBezTo>
                    <a:pt x="290" y="152"/>
                    <a:pt x="290" y="151"/>
                    <a:pt x="291" y="151"/>
                  </a:cubicBezTo>
                  <a:cubicBezTo>
                    <a:pt x="291" y="151"/>
                    <a:pt x="292" y="151"/>
                    <a:pt x="292" y="151"/>
                  </a:cubicBezTo>
                  <a:cubicBezTo>
                    <a:pt x="294" y="151"/>
                    <a:pt x="295" y="151"/>
                    <a:pt x="297" y="151"/>
                  </a:cubicBezTo>
                  <a:cubicBezTo>
                    <a:pt x="296" y="150"/>
                    <a:pt x="295" y="151"/>
                    <a:pt x="293" y="151"/>
                  </a:cubicBezTo>
                  <a:cubicBezTo>
                    <a:pt x="293" y="151"/>
                    <a:pt x="292" y="151"/>
                    <a:pt x="292" y="151"/>
                  </a:cubicBezTo>
                  <a:cubicBezTo>
                    <a:pt x="295" y="149"/>
                    <a:pt x="299" y="150"/>
                    <a:pt x="301" y="149"/>
                  </a:cubicBezTo>
                  <a:cubicBezTo>
                    <a:pt x="302" y="149"/>
                    <a:pt x="304" y="149"/>
                    <a:pt x="306" y="148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6" y="148"/>
                    <a:pt x="304" y="148"/>
                    <a:pt x="304" y="148"/>
                  </a:cubicBezTo>
                  <a:cubicBezTo>
                    <a:pt x="304" y="148"/>
                    <a:pt x="303" y="147"/>
                    <a:pt x="303" y="146"/>
                  </a:cubicBezTo>
                  <a:cubicBezTo>
                    <a:pt x="303" y="146"/>
                    <a:pt x="302" y="146"/>
                    <a:pt x="302" y="145"/>
                  </a:cubicBezTo>
                  <a:cubicBezTo>
                    <a:pt x="302" y="141"/>
                    <a:pt x="307" y="142"/>
                    <a:pt x="309" y="141"/>
                  </a:cubicBezTo>
                  <a:cubicBezTo>
                    <a:pt x="310" y="140"/>
                    <a:pt x="310" y="140"/>
                    <a:pt x="311" y="140"/>
                  </a:cubicBezTo>
                  <a:cubicBezTo>
                    <a:pt x="313" y="140"/>
                    <a:pt x="314" y="140"/>
                    <a:pt x="315" y="139"/>
                  </a:cubicBezTo>
                  <a:cubicBezTo>
                    <a:pt x="315" y="139"/>
                    <a:pt x="315" y="138"/>
                    <a:pt x="315" y="138"/>
                  </a:cubicBezTo>
                  <a:cubicBezTo>
                    <a:pt x="315" y="138"/>
                    <a:pt x="315" y="138"/>
                    <a:pt x="315" y="138"/>
                  </a:cubicBezTo>
                  <a:cubicBezTo>
                    <a:pt x="315" y="137"/>
                    <a:pt x="315" y="137"/>
                    <a:pt x="315" y="137"/>
                  </a:cubicBezTo>
                  <a:cubicBezTo>
                    <a:pt x="315" y="137"/>
                    <a:pt x="315" y="137"/>
                    <a:pt x="316" y="137"/>
                  </a:cubicBezTo>
                  <a:cubicBezTo>
                    <a:pt x="316" y="137"/>
                    <a:pt x="320" y="138"/>
                    <a:pt x="321" y="137"/>
                  </a:cubicBezTo>
                  <a:cubicBezTo>
                    <a:pt x="322" y="137"/>
                    <a:pt x="322" y="136"/>
                    <a:pt x="323" y="136"/>
                  </a:cubicBezTo>
                  <a:cubicBezTo>
                    <a:pt x="323" y="137"/>
                    <a:pt x="323" y="137"/>
                    <a:pt x="325" y="137"/>
                  </a:cubicBezTo>
                  <a:cubicBezTo>
                    <a:pt x="322" y="137"/>
                    <a:pt x="318" y="139"/>
                    <a:pt x="318" y="141"/>
                  </a:cubicBezTo>
                  <a:cubicBezTo>
                    <a:pt x="319" y="142"/>
                    <a:pt x="320" y="144"/>
                    <a:pt x="321" y="144"/>
                  </a:cubicBezTo>
                  <a:cubicBezTo>
                    <a:pt x="322" y="144"/>
                    <a:pt x="324" y="141"/>
                    <a:pt x="326" y="141"/>
                  </a:cubicBezTo>
                  <a:cubicBezTo>
                    <a:pt x="327" y="141"/>
                    <a:pt x="335" y="138"/>
                    <a:pt x="335" y="138"/>
                  </a:cubicBezTo>
                  <a:cubicBezTo>
                    <a:pt x="335" y="137"/>
                    <a:pt x="332" y="136"/>
                    <a:pt x="331" y="136"/>
                  </a:cubicBezTo>
                  <a:cubicBezTo>
                    <a:pt x="327" y="136"/>
                    <a:pt x="322" y="133"/>
                    <a:pt x="322" y="130"/>
                  </a:cubicBezTo>
                  <a:cubicBezTo>
                    <a:pt x="321" y="130"/>
                    <a:pt x="320" y="130"/>
                    <a:pt x="319" y="129"/>
                  </a:cubicBezTo>
                  <a:cubicBezTo>
                    <a:pt x="320" y="129"/>
                    <a:pt x="324" y="129"/>
                    <a:pt x="324" y="127"/>
                  </a:cubicBezTo>
                  <a:cubicBezTo>
                    <a:pt x="324" y="125"/>
                    <a:pt x="320" y="125"/>
                    <a:pt x="317" y="124"/>
                  </a:cubicBezTo>
                  <a:cubicBezTo>
                    <a:pt x="312" y="124"/>
                    <a:pt x="310" y="127"/>
                    <a:pt x="306" y="127"/>
                  </a:cubicBezTo>
                  <a:cubicBezTo>
                    <a:pt x="308" y="125"/>
                    <a:pt x="310" y="126"/>
                    <a:pt x="313" y="124"/>
                  </a:cubicBezTo>
                  <a:cubicBezTo>
                    <a:pt x="315" y="122"/>
                    <a:pt x="313" y="121"/>
                    <a:pt x="316" y="121"/>
                  </a:cubicBezTo>
                  <a:cubicBezTo>
                    <a:pt x="320" y="120"/>
                    <a:pt x="323" y="121"/>
                    <a:pt x="327" y="121"/>
                  </a:cubicBezTo>
                  <a:cubicBezTo>
                    <a:pt x="333" y="122"/>
                    <a:pt x="338" y="124"/>
                    <a:pt x="341" y="121"/>
                  </a:cubicBezTo>
                  <a:cubicBezTo>
                    <a:pt x="342" y="119"/>
                    <a:pt x="350" y="120"/>
                    <a:pt x="350" y="118"/>
                  </a:cubicBezTo>
                  <a:cubicBezTo>
                    <a:pt x="350" y="116"/>
                    <a:pt x="349" y="116"/>
                    <a:pt x="348" y="114"/>
                  </a:cubicBezTo>
                  <a:cubicBezTo>
                    <a:pt x="347" y="114"/>
                    <a:pt x="348" y="114"/>
                    <a:pt x="347" y="113"/>
                  </a:cubicBezTo>
                  <a:cubicBezTo>
                    <a:pt x="347" y="113"/>
                    <a:pt x="347" y="113"/>
                    <a:pt x="347" y="112"/>
                  </a:cubicBezTo>
                  <a:cubicBezTo>
                    <a:pt x="344" y="113"/>
                    <a:pt x="339" y="113"/>
                    <a:pt x="337" y="113"/>
                  </a:cubicBezTo>
                  <a:cubicBezTo>
                    <a:pt x="336" y="113"/>
                    <a:pt x="336" y="113"/>
                    <a:pt x="336" y="113"/>
                  </a:cubicBezTo>
                  <a:cubicBezTo>
                    <a:pt x="338" y="112"/>
                    <a:pt x="344" y="113"/>
                    <a:pt x="344" y="111"/>
                  </a:cubicBezTo>
                  <a:cubicBezTo>
                    <a:pt x="344" y="111"/>
                    <a:pt x="343" y="111"/>
                    <a:pt x="343" y="110"/>
                  </a:cubicBezTo>
                  <a:cubicBezTo>
                    <a:pt x="340" y="110"/>
                    <a:pt x="335" y="109"/>
                    <a:pt x="335" y="106"/>
                  </a:cubicBezTo>
                  <a:cubicBezTo>
                    <a:pt x="334" y="106"/>
                    <a:pt x="334" y="106"/>
                    <a:pt x="334" y="106"/>
                  </a:cubicBezTo>
                  <a:cubicBezTo>
                    <a:pt x="332" y="106"/>
                    <a:pt x="330" y="105"/>
                    <a:pt x="329" y="104"/>
                  </a:cubicBezTo>
                  <a:cubicBezTo>
                    <a:pt x="329" y="104"/>
                    <a:pt x="330" y="103"/>
                    <a:pt x="330" y="103"/>
                  </a:cubicBezTo>
                  <a:cubicBezTo>
                    <a:pt x="330" y="102"/>
                    <a:pt x="329" y="101"/>
                    <a:pt x="329" y="101"/>
                  </a:cubicBezTo>
                  <a:cubicBezTo>
                    <a:pt x="328" y="100"/>
                    <a:pt x="324" y="99"/>
                    <a:pt x="325" y="97"/>
                  </a:cubicBezTo>
                  <a:cubicBezTo>
                    <a:pt x="326" y="96"/>
                    <a:pt x="322" y="95"/>
                    <a:pt x="321" y="93"/>
                  </a:cubicBezTo>
                  <a:cubicBezTo>
                    <a:pt x="321" y="93"/>
                    <a:pt x="319" y="92"/>
                    <a:pt x="319" y="92"/>
                  </a:cubicBezTo>
                  <a:cubicBezTo>
                    <a:pt x="318" y="92"/>
                    <a:pt x="316" y="93"/>
                    <a:pt x="316" y="94"/>
                  </a:cubicBezTo>
                  <a:cubicBezTo>
                    <a:pt x="317" y="95"/>
                    <a:pt x="315" y="95"/>
                    <a:pt x="313" y="96"/>
                  </a:cubicBezTo>
                  <a:cubicBezTo>
                    <a:pt x="312" y="96"/>
                    <a:pt x="311" y="97"/>
                    <a:pt x="310" y="97"/>
                  </a:cubicBezTo>
                  <a:cubicBezTo>
                    <a:pt x="307" y="97"/>
                    <a:pt x="306" y="95"/>
                    <a:pt x="304" y="95"/>
                  </a:cubicBezTo>
                  <a:cubicBezTo>
                    <a:pt x="302" y="94"/>
                    <a:pt x="303" y="91"/>
                    <a:pt x="303" y="90"/>
                  </a:cubicBezTo>
                  <a:cubicBezTo>
                    <a:pt x="302" y="88"/>
                    <a:pt x="296" y="89"/>
                    <a:pt x="296" y="86"/>
                  </a:cubicBezTo>
                  <a:cubicBezTo>
                    <a:pt x="292" y="86"/>
                    <a:pt x="293" y="84"/>
                    <a:pt x="289" y="84"/>
                  </a:cubicBezTo>
                  <a:cubicBezTo>
                    <a:pt x="289" y="84"/>
                    <a:pt x="288" y="84"/>
                    <a:pt x="287" y="84"/>
                  </a:cubicBezTo>
                  <a:cubicBezTo>
                    <a:pt x="283" y="84"/>
                    <a:pt x="281" y="83"/>
                    <a:pt x="278" y="82"/>
                  </a:cubicBezTo>
                  <a:cubicBezTo>
                    <a:pt x="276" y="82"/>
                    <a:pt x="274" y="83"/>
                    <a:pt x="274" y="84"/>
                  </a:cubicBezTo>
                  <a:cubicBezTo>
                    <a:pt x="274" y="85"/>
                    <a:pt x="279" y="86"/>
                    <a:pt x="275" y="87"/>
                  </a:cubicBezTo>
                  <a:cubicBezTo>
                    <a:pt x="273" y="87"/>
                    <a:pt x="277" y="89"/>
                    <a:pt x="277" y="90"/>
                  </a:cubicBezTo>
                  <a:cubicBezTo>
                    <a:pt x="278" y="92"/>
                    <a:pt x="275" y="93"/>
                    <a:pt x="273" y="93"/>
                  </a:cubicBezTo>
                  <a:cubicBezTo>
                    <a:pt x="275" y="94"/>
                    <a:pt x="278" y="95"/>
                    <a:pt x="279" y="96"/>
                  </a:cubicBezTo>
                  <a:cubicBezTo>
                    <a:pt x="280" y="97"/>
                    <a:pt x="280" y="99"/>
                    <a:pt x="280" y="102"/>
                  </a:cubicBezTo>
                  <a:cubicBezTo>
                    <a:pt x="280" y="103"/>
                    <a:pt x="273" y="106"/>
                    <a:pt x="270" y="106"/>
                  </a:cubicBezTo>
                  <a:cubicBezTo>
                    <a:pt x="275" y="108"/>
                    <a:pt x="273" y="112"/>
                    <a:pt x="275" y="113"/>
                  </a:cubicBezTo>
                  <a:cubicBezTo>
                    <a:pt x="274" y="113"/>
                    <a:pt x="273" y="115"/>
                    <a:pt x="273" y="116"/>
                  </a:cubicBezTo>
                  <a:cubicBezTo>
                    <a:pt x="271" y="116"/>
                    <a:pt x="270" y="116"/>
                    <a:pt x="269" y="116"/>
                  </a:cubicBezTo>
                  <a:cubicBezTo>
                    <a:pt x="266" y="114"/>
                    <a:pt x="261" y="111"/>
                    <a:pt x="261" y="109"/>
                  </a:cubicBezTo>
                  <a:cubicBezTo>
                    <a:pt x="261" y="107"/>
                    <a:pt x="261" y="105"/>
                    <a:pt x="257" y="104"/>
                  </a:cubicBezTo>
                  <a:cubicBezTo>
                    <a:pt x="255" y="103"/>
                    <a:pt x="252" y="103"/>
                    <a:pt x="249" y="102"/>
                  </a:cubicBezTo>
                  <a:cubicBezTo>
                    <a:pt x="245" y="101"/>
                    <a:pt x="240" y="99"/>
                    <a:pt x="234" y="98"/>
                  </a:cubicBezTo>
                  <a:cubicBezTo>
                    <a:pt x="233" y="98"/>
                    <a:pt x="230" y="97"/>
                    <a:pt x="229" y="97"/>
                  </a:cubicBezTo>
                  <a:cubicBezTo>
                    <a:pt x="227" y="97"/>
                    <a:pt x="226" y="98"/>
                    <a:pt x="224" y="98"/>
                  </a:cubicBezTo>
                  <a:cubicBezTo>
                    <a:pt x="224" y="97"/>
                    <a:pt x="222" y="93"/>
                    <a:pt x="220" y="93"/>
                  </a:cubicBezTo>
                  <a:cubicBezTo>
                    <a:pt x="218" y="93"/>
                    <a:pt x="218" y="94"/>
                    <a:pt x="216" y="94"/>
                  </a:cubicBezTo>
                  <a:cubicBezTo>
                    <a:pt x="217" y="93"/>
                    <a:pt x="216" y="93"/>
                    <a:pt x="217" y="91"/>
                  </a:cubicBezTo>
                  <a:cubicBezTo>
                    <a:pt x="217" y="88"/>
                    <a:pt x="218" y="86"/>
                    <a:pt x="221" y="84"/>
                  </a:cubicBezTo>
                  <a:cubicBezTo>
                    <a:pt x="222" y="84"/>
                    <a:pt x="224" y="81"/>
                    <a:pt x="225" y="81"/>
                  </a:cubicBezTo>
                  <a:cubicBezTo>
                    <a:pt x="227" y="81"/>
                    <a:pt x="229" y="82"/>
                    <a:pt x="229" y="80"/>
                  </a:cubicBezTo>
                  <a:cubicBezTo>
                    <a:pt x="229" y="79"/>
                    <a:pt x="225" y="80"/>
                    <a:pt x="223" y="79"/>
                  </a:cubicBezTo>
                  <a:cubicBezTo>
                    <a:pt x="224" y="79"/>
                    <a:pt x="221" y="78"/>
                    <a:pt x="230" y="79"/>
                  </a:cubicBezTo>
                  <a:cubicBezTo>
                    <a:pt x="233" y="80"/>
                    <a:pt x="231" y="78"/>
                    <a:pt x="233" y="78"/>
                  </a:cubicBezTo>
                  <a:cubicBezTo>
                    <a:pt x="234" y="78"/>
                    <a:pt x="235" y="78"/>
                    <a:pt x="236" y="78"/>
                  </a:cubicBezTo>
                  <a:cubicBezTo>
                    <a:pt x="238" y="78"/>
                    <a:pt x="240" y="77"/>
                    <a:pt x="242" y="76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38" y="74"/>
                    <a:pt x="234" y="75"/>
                    <a:pt x="232" y="73"/>
                  </a:cubicBezTo>
                  <a:cubicBezTo>
                    <a:pt x="233" y="73"/>
                    <a:pt x="234" y="73"/>
                    <a:pt x="234" y="73"/>
                  </a:cubicBezTo>
                  <a:cubicBezTo>
                    <a:pt x="236" y="73"/>
                    <a:pt x="237" y="74"/>
                    <a:pt x="240" y="74"/>
                  </a:cubicBezTo>
                  <a:cubicBezTo>
                    <a:pt x="241" y="74"/>
                    <a:pt x="246" y="74"/>
                    <a:pt x="246" y="73"/>
                  </a:cubicBezTo>
                  <a:cubicBezTo>
                    <a:pt x="246" y="72"/>
                    <a:pt x="246" y="72"/>
                    <a:pt x="245" y="72"/>
                  </a:cubicBezTo>
                  <a:cubicBezTo>
                    <a:pt x="248" y="72"/>
                    <a:pt x="249" y="73"/>
                    <a:pt x="250" y="73"/>
                  </a:cubicBezTo>
                  <a:cubicBezTo>
                    <a:pt x="251" y="73"/>
                    <a:pt x="253" y="73"/>
                    <a:pt x="254" y="73"/>
                  </a:cubicBezTo>
                  <a:cubicBezTo>
                    <a:pt x="254" y="72"/>
                    <a:pt x="254" y="71"/>
                    <a:pt x="256" y="73"/>
                  </a:cubicBezTo>
                  <a:cubicBezTo>
                    <a:pt x="256" y="73"/>
                    <a:pt x="262" y="71"/>
                    <a:pt x="262" y="70"/>
                  </a:cubicBezTo>
                  <a:cubicBezTo>
                    <a:pt x="262" y="69"/>
                    <a:pt x="260" y="69"/>
                    <a:pt x="260" y="68"/>
                  </a:cubicBezTo>
                  <a:cubicBezTo>
                    <a:pt x="260" y="68"/>
                    <a:pt x="258" y="67"/>
                    <a:pt x="262" y="66"/>
                  </a:cubicBezTo>
                  <a:cubicBezTo>
                    <a:pt x="262" y="66"/>
                    <a:pt x="262" y="66"/>
                    <a:pt x="262" y="65"/>
                  </a:cubicBezTo>
                  <a:cubicBezTo>
                    <a:pt x="260" y="65"/>
                    <a:pt x="259" y="65"/>
                    <a:pt x="258" y="64"/>
                  </a:cubicBezTo>
                  <a:cubicBezTo>
                    <a:pt x="261" y="65"/>
                    <a:pt x="264" y="65"/>
                    <a:pt x="265" y="65"/>
                  </a:cubicBezTo>
                  <a:cubicBezTo>
                    <a:pt x="265" y="65"/>
                    <a:pt x="265" y="66"/>
                    <a:pt x="266" y="66"/>
                  </a:cubicBezTo>
                  <a:cubicBezTo>
                    <a:pt x="268" y="66"/>
                    <a:pt x="270" y="64"/>
                    <a:pt x="271" y="64"/>
                  </a:cubicBezTo>
                  <a:cubicBezTo>
                    <a:pt x="273" y="65"/>
                    <a:pt x="279" y="67"/>
                    <a:pt x="280" y="67"/>
                  </a:cubicBezTo>
                  <a:cubicBezTo>
                    <a:pt x="280" y="67"/>
                    <a:pt x="277" y="67"/>
                    <a:pt x="277" y="68"/>
                  </a:cubicBezTo>
                  <a:cubicBezTo>
                    <a:pt x="278" y="68"/>
                    <a:pt x="278" y="68"/>
                    <a:pt x="278" y="68"/>
                  </a:cubicBezTo>
                  <a:cubicBezTo>
                    <a:pt x="280" y="68"/>
                    <a:pt x="281" y="68"/>
                    <a:pt x="282" y="68"/>
                  </a:cubicBezTo>
                  <a:cubicBezTo>
                    <a:pt x="284" y="68"/>
                    <a:pt x="292" y="71"/>
                    <a:pt x="292" y="72"/>
                  </a:cubicBezTo>
                  <a:cubicBezTo>
                    <a:pt x="292" y="73"/>
                    <a:pt x="290" y="74"/>
                    <a:pt x="289" y="74"/>
                  </a:cubicBezTo>
                  <a:cubicBezTo>
                    <a:pt x="288" y="74"/>
                    <a:pt x="286" y="74"/>
                    <a:pt x="286" y="75"/>
                  </a:cubicBezTo>
                  <a:cubicBezTo>
                    <a:pt x="286" y="75"/>
                    <a:pt x="288" y="76"/>
                    <a:pt x="288" y="76"/>
                  </a:cubicBezTo>
                  <a:cubicBezTo>
                    <a:pt x="287" y="76"/>
                    <a:pt x="284" y="76"/>
                    <a:pt x="283" y="76"/>
                  </a:cubicBezTo>
                  <a:cubicBezTo>
                    <a:pt x="281" y="76"/>
                    <a:pt x="280" y="76"/>
                    <a:pt x="278" y="76"/>
                  </a:cubicBezTo>
                  <a:cubicBezTo>
                    <a:pt x="276" y="76"/>
                    <a:pt x="273" y="76"/>
                    <a:pt x="273" y="77"/>
                  </a:cubicBezTo>
                  <a:cubicBezTo>
                    <a:pt x="273" y="78"/>
                    <a:pt x="277" y="78"/>
                    <a:pt x="279" y="79"/>
                  </a:cubicBezTo>
                  <a:cubicBezTo>
                    <a:pt x="280" y="79"/>
                    <a:pt x="281" y="78"/>
                    <a:pt x="282" y="78"/>
                  </a:cubicBezTo>
                  <a:cubicBezTo>
                    <a:pt x="283" y="78"/>
                    <a:pt x="283" y="78"/>
                    <a:pt x="284" y="79"/>
                  </a:cubicBezTo>
                  <a:cubicBezTo>
                    <a:pt x="285" y="79"/>
                    <a:pt x="286" y="78"/>
                    <a:pt x="286" y="78"/>
                  </a:cubicBezTo>
                  <a:cubicBezTo>
                    <a:pt x="290" y="79"/>
                    <a:pt x="292" y="80"/>
                    <a:pt x="295" y="81"/>
                  </a:cubicBezTo>
                  <a:cubicBezTo>
                    <a:pt x="294" y="83"/>
                    <a:pt x="301" y="83"/>
                    <a:pt x="303" y="84"/>
                  </a:cubicBezTo>
                  <a:cubicBezTo>
                    <a:pt x="306" y="85"/>
                    <a:pt x="308" y="85"/>
                    <a:pt x="312" y="86"/>
                  </a:cubicBezTo>
                  <a:cubicBezTo>
                    <a:pt x="312" y="86"/>
                    <a:pt x="313" y="87"/>
                    <a:pt x="313" y="87"/>
                  </a:cubicBezTo>
                  <a:cubicBezTo>
                    <a:pt x="313" y="87"/>
                    <a:pt x="314" y="87"/>
                    <a:pt x="314" y="86"/>
                  </a:cubicBezTo>
                  <a:cubicBezTo>
                    <a:pt x="314" y="85"/>
                    <a:pt x="307" y="83"/>
                    <a:pt x="305" y="82"/>
                  </a:cubicBezTo>
                  <a:cubicBezTo>
                    <a:pt x="306" y="82"/>
                    <a:pt x="307" y="82"/>
                    <a:pt x="307" y="82"/>
                  </a:cubicBezTo>
                  <a:cubicBezTo>
                    <a:pt x="308" y="83"/>
                    <a:pt x="316" y="85"/>
                    <a:pt x="318" y="85"/>
                  </a:cubicBezTo>
                  <a:cubicBezTo>
                    <a:pt x="318" y="85"/>
                    <a:pt x="319" y="84"/>
                    <a:pt x="319" y="84"/>
                  </a:cubicBezTo>
                  <a:cubicBezTo>
                    <a:pt x="319" y="83"/>
                    <a:pt x="317" y="83"/>
                    <a:pt x="317" y="82"/>
                  </a:cubicBezTo>
                  <a:cubicBezTo>
                    <a:pt x="317" y="82"/>
                    <a:pt x="317" y="82"/>
                    <a:pt x="317" y="81"/>
                  </a:cubicBezTo>
                  <a:cubicBezTo>
                    <a:pt x="316" y="81"/>
                    <a:pt x="316" y="81"/>
                    <a:pt x="315" y="81"/>
                  </a:cubicBezTo>
                  <a:cubicBezTo>
                    <a:pt x="315" y="80"/>
                    <a:pt x="314" y="81"/>
                    <a:pt x="312" y="80"/>
                  </a:cubicBezTo>
                  <a:cubicBezTo>
                    <a:pt x="311" y="80"/>
                    <a:pt x="309" y="79"/>
                    <a:pt x="309" y="78"/>
                  </a:cubicBezTo>
                  <a:cubicBezTo>
                    <a:pt x="309" y="78"/>
                    <a:pt x="308" y="78"/>
                    <a:pt x="308" y="78"/>
                  </a:cubicBezTo>
                  <a:cubicBezTo>
                    <a:pt x="308" y="78"/>
                    <a:pt x="308" y="77"/>
                    <a:pt x="308" y="77"/>
                  </a:cubicBezTo>
                  <a:cubicBezTo>
                    <a:pt x="308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8" y="77"/>
                    <a:pt x="308" y="77"/>
                    <a:pt x="307" y="76"/>
                  </a:cubicBezTo>
                  <a:cubicBezTo>
                    <a:pt x="307" y="76"/>
                    <a:pt x="308" y="76"/>
                    <a:pt x="309" y="76"/>
                  </a:cubicBezTo>
                  <a:cubicBezTo>
                    <a:pt x="315" y="77"/>
                    <a:pt x="315" y="80"/>
                    <a:pt x="321" y="81"/>
                  </a:cubicBezTo>
                  <a:cubicBezTo>
                    <a:pt x="322" y="81"/>
                    <a:pt x="322" y="80"/>
                    <a:pt x="322" y="80"/>
                  </a:cubicBezTo>
                  <a:cubicBezTo>
                    <a:pt x="324" y="80"/>
                    <a:pt x="324" y="79"/>
                    <a:pt x="324" y="79"/>
                  </a:cubicBezTo>
                  <a:cubicBezTo>
                    <a:pt x="324" y="79"/>
                    <a:pt x="324" y="79"/>
                    <a:pt x="324" y="79"/>
                  </a:cubicBezTo>
                  <a:cubicBezTo>
                    <a:pt x="325" y="79"/>
                    <a:pt x="327" y="79"/>
                    <a:pt x="327" y="78"/>
                  </a:cubicBezTo>
                  <a:cubicBezTo>
                    <a:pt x="327" y="78"/>
                    <a:pt x="326" y="77"/>
                    <a:pt x="324" y="77"/>
                  </a:cubicBezTo>
                  <a:cubicBezTo>
                    <a:pt x="323" y="77"/>
                    <a:pt x="323" y="77"/>
                    <a:pt x="322" y="76"/>
                  </a:cubicBezTo>
                  <a:cubicBezTo>
                    <a:pt x="321" y="75"/>
                    <a:pt x="321" y="76"/>
                    <a:pt x="318" y="76"/>
                  </a:cubicBezTo>
                  <a:cubicBezTo>
                    <a:pt x="317" y="75"/>
                    <a:pt x="316" y="75"/>
                    <a:pt x="316" y="74"/>
                  </a:cubicBezTo>
                  <a:cubicBezTo>
                    <a:pt x="313" y="73"/>
                    <a:pt x="310" y="72"/>
                    <a:pt x="310" y="71"/>
                  </a:cubicBezTo>
                  <a:cubicBezTo>
                    <a:pt x="308" y="71"/>
                    <a:pt x="308" y="71"/>
                    <a:pt x="307" y="71"/>
                  </a:cubicBezTo>
                  <a:cubicBezTo>
                    <a:pt x="308" y="70"/>
                    <a:pt x="309" y="70"/>
                    <a:pt x="310" y="70"/>
                  </a:cubicBezTo>
                  <a:cubicBezTo>
                    <a:pt x="310" y="70"/>
                    <a:pt x="309" y="70"/>
                    <a:pt x="308" y="69"/>
                  </a:cubicBezTo>
                  <a:cubicBezTo>
                    <a:pt x="307" y="69"/>
                    <a:pt x="306" y="69"/>
                    <a:pt x="305" y="69"/>
                  </a:cubicBezTo>
                  <a:cubicBezTo>
                    <a:pt x="306" y="68"/>
                    <a:pt x="307" y="69"/>
                    <a:pt x="309" y="69"/>
                  </a:cubicBezTo>
                  <a:cubicBezTo>
                    <a:pt x="308" y="68"/>
                    <a:pt x="307" y="67"/>
                    <a:pt x="306" y="67"/>
                  </a:cubicBezTo>
                  <a:cubicBezTo>
                    <a:pt x="305" y="67"/>
                    <a:pt x="304" y="67"/>
                    <a:pt x="304" y="67"/>
                  </a:cubicBezTo>
                  <a:cubicBezTo>
                    <a:pt x="304" y="67"/>
                    <a:pt x="304" y="67"/>
                    <a:pt x="304" y="66"/>
                  </a:cubicBezTo>
                  <a:cubicBezTo>
                    <a:pt x="301" y="66"/>
                    <a:pt x="299" y="65"/>
                    <a:pt x="296" y="64"/>
                  </a:cubicBezTo>
                  <a:cubicBezTo>
                    <a:pt x="296" y="63"/>
                    <a:pt x="293" y="63"/>
                    <a:pt x="292" y="63"/>
                  </a:cubicBezTo>
                  <a:cubicBezTo>
                    <a:pt x="291" y="63"/>
                    <a:pt x="290" y="63"/>
                    <a:pt x="289" y="63"/>
                  </a:cubicBezTo>
                  <a:cubicBezTo>
                    <a:pt x="286" y="62"/>
                    <a:pt x="285" y="61"/>
                    <a:pt x="282" y="60"/>
                  </a:cubicBezTo>
                  <a:cubicBezTo>
                    <a:pt x="281" y="59"/>
                    <a:pt x="276" y="59"/>
                    <a:pt x="274" y="59"/>
                  </a:cubicBezTo>
                  <a:cubicBezTo>
                    <a:pt x="272" y="59"/>
                    <a:pt x="271" y="60"/>
                    <a:pt x="269" y="60"/>
                  </a:cubicBezTo>
                  <a:cubicBezTo>
                    <a:pt x="268" y="60"/>
                    <a:pt x="268" y="59"/>
                    <a:pt x="267" y="59"/>
                  </a:cubicBezTo>
                  <a:cubicBezTo>
                    <a:pt x="266" y="59"/>
                    <a:pt x="265" y="59"/>
                    <a:pt x="264" y="59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64" y="58"/>
                    <a:pt x="263" y="56"/>
                    <a:pt x="260" y="56"/>
                  </a:cubicBezTo>
                  <a:cubicBezTo>
                    <a:pt x="255" y="56"/>
                    <a:pt x="248" y="56"/>
                    <a:pt x="248" y="58"/>
                  </a:cubicBezTo>
                  <a:cubicBezTo>
                    <a:pt x="248" y="58"/>
                    <a:pt x="249" y="58"/>
                    <a:pt x="249" y="59"/>
                  </a:cubicBezTo>
                  <a:cubicBezTo>
                    <a:pt x="249" y="59"/>
                    <a:pt x="247" y="60"/>
                    <a:pt x="246" y="60"/>
                  </a:cubicBezTo>
                  <a:cubicBezTo>
                    <a:pt x="245" y="60"/>
                    <a:pt x="245" y="60"/>
                    <a:pt x="245" y="59"/>
                  </a:cubicBezTo>
                  <a:cubicBezTo>
                    <a:pt x="245" y="59"/>
                    <a:pt x="245" y="59"/>
                    <a:pt x="245" y="58"/>
                  </a:cubicBezTo>
                  <a:cubicBezTo>
                    <a:pt x="245" y="58"/>
                    <a:pt x="244" y="58"/>
                    <a:pt x="244" y="58"/>
                  </a:cubicBezTo>
                  <a:cubicBezTo>
                    <a:pt x="244" y="57"/>
                    <a:pt x="248" y="57"/>
                    <a:pt x="249" y="56"/>
                  </a:cubicBezTo>
                  <a:cubicBezTo>
                    <a:pt x="249" y="56"/>
                    <a:pt x="246" y="55"/>
                    <a:pt x="246" y="55"/>
                  </a:cubicBezTo>
                  <a:cubicBezTo>
                    <a:pt x="242" y="55"/>
                    <a:pt x="239" y="56"/>
                    <a:pt x="236" y="57"/>
                  </a:cubicBezTo>
                  <a:cubicBezTo>
                    <a:pt x="236" y="57"/>
                    <a:pt x="237" y="58"/>
                    <a:pt x="236" y="58"/>
                  </a:cubicBezTo>
                  <a:cubicBezTo>
                    <a:pt x="234" y="58"/>
                    <a:pt x="233" y="59"/>
                    <a:pt x="233" y="60"/>
                  </a:cubicBezTo>
                  <a:cubicBezTo>
                    <a:pt x="233" y="60"/>
                    <a:pt x="235" y="61"/>
                    <a:pt x="235" y="61"/>
                  </a:cubicBezTo>
                  <a:cubicBezTo>
                    <a:pt x="235" y="61"/>
                    <a:pt x="240" y="61"/>
                    <a:pt x="241" y="62"/>
                  </a:cubicBezTo>
                  <a:cubicBezTo>
                    <a:pt x="241" y="62"/>
                    <a:pt x="241" y="62"/>
                    <a:pt x="241" y="62"/>
                  </a:cubicBezTo>
                  <a:cubicBezTo>
                    <a:pt x="239" y="62"/>
                    <a:pt x="238" y="62"/>
                    <a:pt x="236" y="62"/>
                  </a:cubicBezTo>
                  <a:cubicBezTo>
                    <a:pt x="236" y="63"/>
                    <a:pt x="238" y="63"/>
                    <a:pt x="239" y="63"/>
                  </a:cubicBezTo>
                  <a:cubicBezTo>
                    <a:pt x="240" y="63"/>
                    <a:pt x="242" y="63"/>
                    <a:pt x="244" y="63"/>
                  </a:cubicBezTo>
                  <a:cubicBezTo>
                    <a:pt x="245" y="64"/>
                    <a:pt x="247" y="64"/>
                    <a:pt x="248" y="64"/>
                  </a:cubicBezTo>
                  <a:cubicBezTo>
                    <a:pt x="248" y="64"/>
                    <a:pt x="248" y="64"/>
                    <a:pt x="248" y="64"/>
                  </a:cubicBezTo>
                  <a:cubicBezTo>
                    <a:pt x="248" y="65"/>
                    <a:pt x="250" y="65"/>
                    <a:pt x="250" y="66"/>
                  </a:cubicBezTo>
                  <a:cubicBezTo>
                    <a:pt x="250" y="66"/>
                    <a:pt x="247" y="66"/>
                    <a:pt x="247" y="67"/>
                  </a:cubicBezTo>
                  <a:cubicBezTo>
                    <a:pt x="246" y="68"/>
                    <a:pt x="246" y="68"/>
                    <a:pt x="244" y="70"/>
                  </a:cubicBezTo>
                  <a:cubicBezTo>
                    <a:pt x="242" y="71"/>
                    <a:pt x="239" y="70"/>
                    <a:pt x="239" y="69"/>
                  </a:cubicBezTo>
                  <a:cubicBezTo>
                    <a:pt x="239" y="68"/>
                    <a:pt x="241" y="69"/>
                    <a:pt x="241" y="68"/>
                  </a:cubicBezTo>
                  <a:cubicBezTo>
                    <a:pt x="241" y="67"/>
                    <a:pt x="238" y="66"/>
                    <a:pt x="237" y="66"/>
                  </a:cubicBezTo>
                  <a:cubicBezTo>
                    <a:pt x="234" y="66"/>
                    <a:pt x="236" y="68"/>
                    <a:pt x="232" y="68"/>
                  </a:cubicBezTo>
                  <a:cubicBezTo>
                    <a:pt x="232" y="67"/>
                    <a:pt x="232" y="67"/>
                    <a:pt x="230" y="66"/>
                  </a:cubicBezTo>
                  <a:cubicBezTo>
                    <a:pt x="230" y="66"/>
                    <a:pt x="230" y="66"/>
                    <a:pt x="231" y="65"/>
                  </a:cubicBezTo>
                  <a:cubicBezTo>
                    <a:pt x="229" y="65"/>
                    <a:pt x="226" y="66"/>
                    <a:pt x="225" y="65"/>
                  </a:cubicBezTo>
                  <a:cubicBezTo>
                    <a:pt x="226" y="65"/>
                    <a:pt x="228" y="64"/>
                    <a:pt x="228" y="63"/>
                  </a:cubicBezTo>
                  <a:cubicBezTo>
                    <a:pt x="228" y="62"/>
                    <a:pt x="225" y="63"/>
                    <a:pt x="225" y="62"/>
                  </a:cubicBezTo>
                  <a:cubicBezTo>
                    <a:pt x="225" y="61"/>
                    <a:pt x="223" y="60"/>
                    <a:pt x="220" y="60"/>
                  </a:cubicBezTo>
                  <a:cubicBezTo>
                    <a:pt x="221" y="59"/>
                    <a:pt x="222" y="59"/>
                    <a:pt x="222" y="58"/>
                  </a:cubicBezTo>
                  <a:cubicBezTo>
                    <a:pt x="222" y="58"/>
                    <a:pt x="221" y="58"/>
                    <a:pt x="221" y="58"/>
                  </a:cubicBezTo>
                  <a:cubicBezTo>
                    <a:pt x="221" y="57"/>
                    <a:pt x="221" y="58"/>
                    <a:pt x="224" y="58"/>
                  </a:cubicBezTo>
                  <a:cubicBezTo>
                    <a:pt x="227" y="58"/>
                    <a:pt x="229" y="57"/>
                    <a:pt x="230" y="56"/>
                  </a:cubicBezTo>
                  <a:cubicBezTo>
                    <a:pt x="230" y="56"/>
                    <a:pt x="232" y="56"/>
                    <a:pt x="232" y="56"/>
                  </a:cubicBezTo>
                  <a:cubicBezTo>
                    <a:pt x="232" y="55"/>
                    <a:pt x="232" y="55"/>
                    <a:pt x="232" y="55"/>
                  </a:cubicBezTo>
                  <a:cubicBezTo>
                    <a:pt x="228" y="55"/>
                    <a:pt x="225" y="55"/>
                    <a:pt x="221" y="55"/>
                  </a:cubicBezTo>
                  <a:cubicBezTo>
                    <a:pt x="219" y="55"/>
                    <a:pt x="218" y="56"/>
                    <a:pt x="218" y="56"/>
                  </a:cubicBezTo>
                  <a:cubicBezTo>
                    <a:pt x="218" y="56"/>
                    <a:pt x="218" y="56"/>
                    <a:pt x="218" y="56"/>
                  </a:cubicBezTo>
                  <a:cubicBezTo>
                    <a:pt x="218" y="56"/>
                    <a:pt x="217" y="56"/>
                    <a:pt x="216" y="56"/>
                  </a:cubicBezTo>
                  <a:cubicBezTo>
                    <a:pt x="216" y="56"/>
                    <a:pt x="216" y="56"/>
                    <a:pt x="216" y="57"/>
                  </a:cubicBezTo>
                  <a:cubicBezTo>
                    <a:pt x="216" y="58"/>
                    <a:pt x="215" y="58"/>
                    <a:pt x="217" y="59"/>
                  </a:cubicBezTo>
                  <a:cubicBezTo>
                    <a:pt x="217" y="59"/>
                    <a:pt x="217" y="59"/>
                    <a:pt x="217" y="60"/>
                  </a:cubicBezTo>
                  <a:cubicBezTo>
                    <a:pt x="216" y="60"/>
                    <a:pt x="216" y="60"/>
                    <a:pt x="216" y="61"/>
                  </a:cubicBezTo>
                  <a:cubicBezTo>
                    <a:pt x="215" y="61"/>
                    <a:pt x="213" y="61"/>
                    <a:pt x="213" y="62"/>
                  </a:cubicBezTo>
                  <a:cubicBezTo>
                    <a:pt x="213" y="62"/>
                    <a:pt x="214" y="62"/>
                    <a:pt x="214" y="63"/>
                  </a:cubicBezTo>
                  <a:cubicBezTo>
                    <a:pt x="214" y="63"/>
                    <a:pt x="212" y="63"/>
                    <a:pt x="212" y="64"/>
                  </a:cubicBezTo>
                  <a:cubicBezTo>
                    <a:pt x="212" y="66"/>
                    <a:pt x="220" y="64"/>
                    <a:pt x="220" y="66"/>
                  </a:cubicBezTo>
                  <a:cubicBezTo>
                    <a:pt x="220" y="67"/>
                    <a:pt x="219" y="68"/>
                    <a:pt x="219" y="68"/>
                  </a:cubicBezTo>
                  <a:cubicBezTo>
                    <a:pt x="220" y="68"/>
                    <a:pt x="221" y="68"/>
                    <a:pt x="222" y="67"/>
                  </a:cubicBezTo>
                  <a:cubicBezTo>
                    <a:pt x="223" y="70"/>
                    <a:pt x="215" y="69"/>
                    <a:pt x="215" y="71"/>
                  </a:cubicBezTo>
                  <a:cubicBezTo>
                    <a:pt x="211" y="72"/>
                    <a:pt x="214" y="70"/>
                    <a:pt x="213" y="70"/>
                  </a:cubicBezTo>
                  <a:cubicBezTo>
                    <a:pt x="213" y="69"/>
                    <a:pt x="210" y="69"/>
                    <a:pt x="208" y="69"/>
                  </a:cubicBezTo>
                  <a:cubicBezTo>
                    <a:pt x="206" y="69"/>
                    <a:pt x="205" y="70"/>
                    <a:pt x="205" y="71"/>
                  </a:cubicBezTo>
                  <a:cubicBezTo>
                    <a:pt x="203" y="71"/>
                    <a:pt x="200" y="70"/>
                    <a:pt x="193" y="71"/>
                  </a:cubicBezTo>
                  <a:cubicBezTo>
                    <a:pt x="187" y="71"/>
                    <a:pt x="183" y="71"/>
                    <a:pt x="181" y="69"/>
                  </a:cubicBezTo>
                  <a:cubicBezTo>
                    <a:pt x="179" y="69"/>
                    <a:pt x="173" y="70"/>
                    <a:pt x="173" y="72"/>
                  </a:cubicBezTo>
                  <a:cubicBezTo>
                    <a:pt x="173" y="72"/>
                    <a:pt x="173" y="72"/>
                    <a:pt x="174" y="72"/>
                  </a:cubicBezTo>
                  <a:cubicBezTo>
                    <a:pt x="176" y="72"/>
                    <a:pt x="179" y="71"/>
                    <a:pt x="180" y="70"/>
                  </a:cubicBezTo>
                  <a:cubicBezTo>
                    <a:pt x="180" y="72"/>
                    <a:pt x="175" y="71"/>
                    <a:pt x="175" y="73"/>
                  </a:cubicBezTo>
                  <a:cubicBezTo>
                    <a:pt x="174" y="74"/>
                    <a:pt x="175" y="75"/>
                    <a:pt x="175" y="75"/>
                  </a:cubicBezTo>
                  <a:cubicBezTo>
                    <a:pt x="173" y="75"/>
                    <a:pt x="173" y="74"/>
                    <a:pt x="171" y="74"/>
                  </a:cubicBezTo>
                  <a:cubicBezTo>
                    <a:pt x="170" y="74"/>
                    <a:pt x="170" y="73"/>
                    <a:pt x="169" y="73"/>
                  </a:cubicBezTo>
                  <a:cubicBezTo>
                    <a:pt x="167" y="74"/>
                    <a:pt x="165" y="74"/>
                    <a:pt x="162" y="74"/>
                  </a:cubicBezTo>
                  <a:cubicBezTo>
                    <a:pt x="160" y="75"/>
                    <a:pt x="159" y="75"/>
                    <a:pt x="157" y="76"/>
                  </a:cubicBezTo>
                  <a:cubicBezTo>
                    <a:pt x="152" y="77"/>
                    <a:pt x="153" y="76"/>
                    <a:pt x="153" y="76"/>
                  </a:cubicBezTo>
                  <a:cubicBezTo>
                    <a:pt x="153" y="75"/>
                    <a:pt x="156" y="75"/>
                    <a:pt x="157" y="74"/>
                  </a:cubicBezTo>
                  <a:cubicBezTo>
                    <a:pt x="154" y="73"/>
                    <a:pt x="155" y="73"/>
                    <a:pt x="149" y="74"/>
                  </a:cubicBezTo>
                  <a:cubicBezTo>
                    <a:pt x="142" y="76"/>
                    <a:pt x="139" y="74"/>
                    <a:pt x="133" y="76"/>
                  </a:cubicBezTo>
                  <a:cubicBezTo>
                    <a:pt x="131" y="76"/>
                    <a:pt x="132" y="77"/>
                    <a:pt x="130" y="77"/>
                  </a:cubicBezTo>
                  <a:cubicBezTo>
                    <a:pt x="129" y="77"/>
                    <a:pt x="129" y="77"/>
                    <a:pt x="128" y="77"/>
                  </a:cubicBezTo>
                  <a:cubicBezTo>
                    <a:pt x="127" y="77"/>
                    <a:pt x="126" y="78"/>
                    <a:pt x="125" y="79"/>
                  </a:cubicBezTo>
                  <a:cubicBezTo>
                    <a:pt x="123" y="79"/>
                    <a:pt x="121" y="78"/>
                    <a:pt x="121" y="78"/>
                  </a:cubicBezTo>
                  <a:cubicBezTo>
                    <a:pt x="119" y="78"/>
                    <a:pt x="119" y="80"/>
                    <a:pt x="117" y="80"/>
                  </a:cubicBezTo>
                  <a:cubicBezTo>
                    <a:pt x="117" y="80"/>
                    <a:pt x="116" y="80"/>
                    <a:pt x="116" y="80"/>
                  </a:cubicBezTo>
                  <a:cubicBezTo>
                    <a:pt x="121" y="76"/>
                    <a:pt x="126" y="73"/>
                    <a:pt x="131" y="69"/>
                  </a:cubicBezTo>
                  <a:cubicBezTo>
                    <a:pt x="130" y="71"/>
                    <a:pt x="127" y="72"/>
                    <a:pt x="127" y="73"/>
                  </a:cubicBezTo>
                  <a:cubicBezTo>
                    <a:pt x="127" y="74"/>
                    <a:pt x="130" y="73"/>
                    <a:pt x="131" y="73"/>
                  </a:cubicBezTo>
                  <a:cubicBezTo>
                    <a:pt x="131" y="73"/>
                    <a:pt x="131" y="73"/>
                    <a:pt x="132" y="73"/>
                  </a:cubicBezTo>
                  <a:cubicBezTo>
                    <a:pt x="132" y="73"/>
                    <a:pt x="132" y="73"/>
                    <a:pt x="133" y="73"/>
                  </a:cubicBezTo>
                  <a:cubicBezTo>
                    <a:pt x="134" y="73"/>
                    <a:pt x="140" y="71"/>
                    <a:pt x="141" y="70"/>
                  </a:cubicBezTo>
                  <a:cubicBezTo>
                    <a:pt x="141" y="69"/>
                    <a:pt x="146" y="67"/>
                    <a:pt x="149" y="66"/>
                  </a:cubicBezTo>
                  <a:cubicBezTo>
                    <a:pt x="150" y="65"/>
                    <a:pt x="155" y="64"/>
                    <a:pt x="155" y="64"/>
                  </a:cubicBezTo>
                  <a:cubicBezTo>
                    <a:pt x="155" y="63"/>
                    <a:pt x="151" y="63"/>
                    <a:pt x="149" y="63"/>
                  </a:cubicBezTo>
                  <a:cubicBezTo>
                    <a:pt x="147" y="64"/>
                    <a:pt x="146" y="64"/>
                    <a:pt x="145" y="64"/>
                  </a:cubicBezTo>
                  <a:cubicBezTo>
                    <a:pt x="143" y="65"/>
                    <a:pt x="143" y="64"/>
                    <a:pt x="141" y="65"/>
                  </a:cubicBezTo>
                  <a:cubicBezTo>
                    <a:pt x="139" y="65"/>
                    <a:pt x="139" y="65"/>
                    <a:pt x="138" y="66"/>
                  </a:cubicBezTo>
                  <a:cubicBezTo>
                    <a:pt x="142" y="63"/>
                    <a:pt x="146" y="61"/>
                    <a:pt x="150" y="59"/>
                  </a:cubicBezTo>
                  <a:cubicBezTo>
                    <a:pt x="150" y="59"/>
                    <a:pt x="150" y="60"/>
                    <a:pt x="151" y="59"/>
                  </a:cubicBezTo>
                  <a:cubicBezTo>
                    <a:pt x="153" y="59"/>
                    <a:pt x="154" y="58"/>
                    <a:pt x="156" y="57"/>
                  </a:cubicBezTo>
                  <a:cubicBezTo>
                    <a:pt x="156" y="57"/>
                    <a:pt x="155" y="57"/>
                    <a:pt x="155" y="57"/>
                  </a:cubicBezTo>
                  <a:cubicBezTo>
                    <a:pt x="156" y="57"/>
                    <a:pt x="157" y="56"/>
                    <a:pt x="157" y="56"/>
                  </a:cubicBezTo>
                  <a:cubicBezTo>
                    <a:pt x="157" y="56"/>
                    <a:pt x="157" y="56"/>
                    <a:pt x="156" y="56"/>
                  </a:cubicBezTo>
                  <a:cubicBezTo>
                    <a:pt x="157" y="55"/>
                    <a:pt x="159" y="55"/>
                    <a:pt x="160" y="54"/>
                  </a:cubicBezTo>
                  <a:cubicBezTo>
                    <a:pt x="159" y="55"/>
                    <a:pt x="159" y="55"/>
                    <a:pt x="159" y="55"/>
                  </a:cubicBezTo>
                  <a:cubicBezTo>
                    <a:pt x="159" y="55"/>
                    <a:pt x="160" y="55"/>
                    <a:pt x="161" y="55"/>
                  </a:cubicBezTo>
                  <a:cubicBezTo>
                    <a:pt x="162" y="55"/>
                    <a:pt x="162" y="55"/>
                    <a:pt x="162" y="54"/>
                  </a:cubicBezTo>
                  <a:cubicBezTo>
                    <a:pt x="162" y="54"/>
                    <a:pt x="161" y="54"/>
                    <a:pt x="160" y="54"/>
                  </a:cubicBezTo>
                  <a:cubicBezTo>
                    <a:pt x="185" y="43"/>
                    <a:pt x="212" y="37"/>
                    <a:pt x="241" y="37"/>
                  </a:cubicBezTo>
                  <a:cubicBezTo>
                    <a:pt x="246" y="37"/>
                    <a:pt x="251" y="38"/>
                    <a:pt x="256" y="38"/>
                  </a:cubicBezTo>
                  <a:cubicBezTo>
                    <a:pt x="255" y="38"/>
                    <a:pt x="254" y="38"/>
                    <a:pt x="253" y="39"/>
                  </a:cubicBezTo>
                  <a:cubicBezTo>
                    <a:pt x="252" y="39"/>
                    <a:pt x="248" y="38"/>
                    <a:pt x="246" y="38"/>
                  </a:cubicBezTo>
                  <a:cubicBezTo>
                    <a:pt x="244" y="38"/>
                    <a:pt x="245" y="39"/>
                    <a:pt x="242" y="39"/>
                  </a:cubicBezTo>
                  <a:cubicBezTo>
                    <a:pt x="242" y="39"/>
                    <a:pt x="241" y="39"/>
                    <a:pt x="241" y="39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35" y="39"/>
                    <a:pt x="228" y="40"/>
                    <a:pt x="228" y="40"/>
                  </a:cubicBezTo>
                  <a:cubicBezTo>
                    <a:pt x="228" y="40"/>
                    <a:pt x="229" y="40"/>
                    <a:pt x="230" y="40"/>
                  </a:cubicBezTo>
                  <a:cubicBezTo>
                    <a:pt x="230" y="40"/>
                    <a:pt x="231" y="40"/>
                    <a:pt x="232" y="40"/>
                  </a:cubicBezTo>
                  <a:cubicBezTo>
                    <a:pt x="233" y="40"/>
                    <a:pt x="234" y="40"/>
                    <a:pt x="235" y="40"/>
                  </a:cubicBezTo>
                  <a:cubicBezTo>
                    <a:pt x="234" y="40"/>
                    <a:pt x="233" y="40"/>
                    <a:pt x="232" y="40"/>
                  </a:cubicBezTo>
                  <a:cubicBezTo>
                    <a:pt x="232" y="40"/>
                    <a:pt x="233" y="40"/>
                    <a:pt x="234" y="40"/>
                  </a:cubicBezTo>
                  <a:cubicBezTo>
                    <a:pt x="236" y="40"/>
                    <a:pt x="236" y="40"/>
                    <a:pt x="238" y="40"/>
                  </a:cubicBezTo>
                  <a:cubicBezTo>
                    <a:pt x="239" y="40"/>
                    <a:pt x="240" y="40"/>
                    <a:pt x="240" y="40"/>
                  </a:cubicBezTo>
                  <a:cubicBezTo>
                    <a:pt x="237" y="40"/>
                    <a:pt x="235" y="40"/>
                    <a:pt x="233" y="41"/>
                  </a:cubicBezTo>
                  <a:cubicBezTo>
                    <a:pt x="234" y="41"/>
                    <a:pt x="236" y="41"/>
                    <a:pt x="239" y="41"/>
                  </a:cubicBezTo>
                  <a:cubicBezTo>
                    <a:pt x="237" y="41"/>
                    <a:pt x="236" y="41"/>
                    <a:pt x="236" y="41"/>
                  </a:cubicBezTo>
                  <a:cubicBezTo>
                    <a:pt x="236" y="41"/>
                    <a:pt x="239" y="42"/>
                    <a:pt x="242" y="42"/>
                  </a:cubicBezTo>
                  <a:cubicBezTo>
                    <a:pt x="242" y="42"/>
                    <a:pt x="243" y="42"/>
                    <a:pt x="244" y="41"/>
                  </a:cubicBezTo>
                  <a:cubicBezTo>
                    <a:pt x="245" y="41"/>
                    <a:pt x="245" y="41"/>
                    <a:pt x="245" y="41"/>
                  </a:cubicBezTo>
                  <a:cubicBezTo>
                    <a:pt x="245" y="42"/>
                    <a:pt x="248" y="42"/>
                    <a:pt x="250" y="42"/>
                  </a:cubicBezTo>
                  <a:cubicBezTo>
                    <a:pt x="251" y="42"/>
                    <a:pt x="251" y="42"/>
                    <a:pt x="252" y="42"/>
                  </a:cubicBezTo>
                  <a:cubicBezTo>
                    <a:pt x="253" y="42"/>
                    <a:pt x="254" y="42"/>
                    <a:pt x="256" y="42"/>
                  </a:cubicBezTo>
                  <a:cubicBezTo>
                    <a:pt x="259" y="42"/>
                    <a:pt x="262" y="42"/>
                    <a:pt x="264" y="42"/>
                  </a:cubicBezTo>
                  <a:cubicBezTo>
                    <a:pt x="264" y="42"/>
                    <a:pt x="265" y="42"/>
                    <a:pt x="266" y="42"/>
                  </a:cubicBezTo>
                  <a:cubicBezTo>
                    <a:pt x="264" y="42"/>
                    <a:pt x="263" y="42"/>
                    <a:pt x="260" y="42"/>
                  </a:cubicBezTo>
                  <a:cubicBezTo>
                    <a:pt x="259" y="42"/>
                    <a:pt x="257" y="42"/>
                    <a:pt x="255" y="42"/>
                  </a:cubicBezTo>
                  <a:cubicBezTo>
                    <a:pt x="255" y="42"/>
                    <a:pt x="254" y="42"/>
                    <a:pt x="254" y="42"/>
                  </a:cubicBezTo>
                  <a:cubicBezTo>
                    <a:pt x="254" y="43"/>
                    <a:pt x="258" y="43"/>
                    <a:pt x="258" y="44"/>
                  </a:cubicBezTo>
                  <a:cubicBezTo>
                    <a:pt x="255" y="43"/>
                    <a:pt x="254" y="43"/>
                    <a:pt x="251" y="42"/>
                  </a:cubicBezTo>
                  <a:cubicBezTo>
                    <a:pt x="249" y="42"/>
                    <a:pt x="247" y="42"/>
                    <a:pt x="246" y="42"/>
                  </a:cubicBezTo>
                  <a:cubicBezTo>
                    <a:pt x="245" y="42"/>
                    <a:pt x="245" y="42"/>
                    <a:pt x="244" y="42"/>
                  </a:cubicBezTo>
                  <a:cubicBezTo>
                    <a:pt x="244" y="42"/>
                    <a:pt x="244" y="42"/>
                    <a:pt x="245" y="43"/>
                  </a:cubicBezTo>
                  <a:cubicBezTo>
                    <a:pt x="244" y="42"/>
                    <a:pt x="243" y="42"/>
                    <a:pt x="243" y="43"/>
                  </a:cubicBezTo>
                  <a:cubicBezTo>
                    <a:pt x="243" y="44"/>
                    <a:pt x="250" y="43"/>
                    <a:pt x="250" y="44"/>
                  </a:cubicBezTo>
                  <a:cubicBezTo>
                    <a:pt x="250" y="46"/>
                    <a:pt x="247" y="45"/>
                    <a:pt x="244" y="45"/>
                  </a:cubicBezTo>
                  <a:cubicBezTo>
                    <a:pt x="243" y="45"/>
                    <a:pt x="242" y="46"/>
                    <a:pt x="241" y="46"/>
                  </a:cubicBezTo>
                  <a:cubicBezTo>
                    <a:pt x="241" y="46"/>
                    <a:pt x="241" y="46"/>
                    <a:pt x="241" y="46"/>
                  </a:cubicBezTo>
                  <a:cubicBezTo>
                    <a:pt x="242" y="46"/>
                    <a:pt x="242" y="46"/>
                    <a:pt x="243" y="46"/>
                  </a:cubicBezTo>
                  <a:cubicBezTo>
                    <a:pt x="243" y="46"/>
                    <a:pt x="243" y="46"/>
                    <a:pt x="244" y="46"/>
                  </a:cubicBezTo>
                  <a:cubicBezTo>
                    <a:pt x="244" y="46"/>
                    <a:pt x="245" y="46"/>
                    <a:pt x="245" y="46"/>
                  </a:cubicBezTo>
                  <a:cubicBezTo>
                    <a:pt x="245" y="47"/>
                    <a:pt x="249" y="47"/>
                    <a:pt x="251" y="48"/>
                  </a:cubicBezTo>
                  <a:cubicBezTo>
                    <a:pt x="250" y="48"/>
                    <a:pt x="249" y="48"/>
                    <a:pt x="248" y="48"/>
                  </a:cubicBezTo>
                  <a:cubicBezTo>
                    <a:pt x="246" y="47"/>
                    <a:pt x="245" y="47"/>
                    <a:pt x="242" y="47"/>
                  </a:cubicBezTo>
                  <a:cubicBezTo>
                    <a:pt x="240" y="47"/>
                    <a:pt x="239" y="47"/>
                    <a:pt x="239" y="47"/>
                  </a:cubicBezTo>
                  <a:cubicBezTo>
                    <a:pt x="239" y="48"/>
                    <a:pt x="241" y="48"/>
                    <a:pt x="242" y="48"/>
                  </a:cubicBezTo>
                  <a:cubicBezTo>
                    <a:pt x="240" y="49"/>
                    <a:pt x="234" y="48"/>
                    <a:pt x="234" y="49"/>
                  </a:cubicBezTo>
                  <a:cubicBezTo>
                    <a:pt x="234" y="50"/>
                    <a:pt x="235" y="50"/>
                    <a:pt x="235" y="50"/>
                  </a:cubicBezTo>
                  <a:cubicBezTo>
                    <a:pt x="236" y="50"/>
                    <a:pt x="236" y="49"/>
                    <a:pt x="237" y="49"/>
                  </a:cubicBezTo>
                  <a:cubicBezTo>
                    <a:pt x="241" y="50"/>
                    <a:pt x="244" y="50"/>
                    <a:pt x="247" y="50"/>
                  </a:cubicBezTo>
                  <a:cubicBezTo>
                    <a:pt x="249" y="50"/>
                    <a:pt x="250" y="50"/>
                    <a:pt x="251" y="50"/>
                  </a:cubicBezTo>
                  <a:cubicBezTo>
                    <a:pt x="254" y="50"/>
                    <a:pt x="256" y="50"/>
                    <a:pt x="259" y="50"/>
                  </a:cubicBezTo>
                  <a:cubicBezTo>
                    <a:pt x="261" y="50"/>
                    <a:pt x="260" y="50"/>
                    <a:pt x="263" y="51"/>
                  </a:cubicBezTo>
                  <a:cubicBezTo>
                    <a:pt x="265" y="51"/>
                    <a:pt x="272" y="51"/>
                    <a:pt x="272" y="50"/>
                  </a:cubicBezTo>
                  <a:cubicBezTo>
                    <a:pt x="272" y="49"/>
                    <a:pt x="270" y="50"/>
                    <a:pt x="270" y="50"/>
                  </a:cubicBezTo>
                  <a:cubicBezTo>
                    <a:pt x="269" y="49"/>
                    <a:pt x="268" y="49"/>
                    <a:pt x="267" y="49"/>
                  </a:cubicBezTo>
                  <a:cubicBezTo>
                    <a:pt x="267" y="48"/>
                    <a:pt x="272" y="49"/>
                    <a:pt x="272" y="48"/>
                  </a:cubicBezTo>
                  <a:cubicBezTo>
                    <a:pt x="272" y="48"/>
                    <a:pt x="271" y="48"/>
                    <a:pt x="271" y="48"/>
                  </a:cubicBezTo>
                  <a:cubicBezTo>
                    <a:pt x="273" y="48"/>
                    <a:pt x="275" y="48"/>
                    <a:pt x="277" y="48"/>
                  </a:cubicBezTo>
                  <a:cubicBezTo>
                    <a:pt x="278" y="48"/>
                    <a:pt x="279" y="47"/>
                    <a:pt x="281" y="47"/>
                  </a:cubicBezTo>
                  <a:cubicBezTo>
                    <a:pt x="281" y="47"/>
                    <a:pt x="279" y="46"/>
                    <a:pt x="278" y="46"/>
                  </a:cubicBezTo>
                  <a:cubicBezTo>
                    <a:pt x="280" y="46"/>
                    <a:pt x="281" y="47"/>
                    <a:pt x="281" y="46"/>
                  </a:cubicBezTo>
                  <a:cubicBezTo>
                    <a:pt x="280" y="46"/>
                    <a:pt x="279" y="46"/>
                    <a:pt x="278" y="46"/>
                  </a:cubicBezTo>
                  <a:cubicBezTo>
                    <a:pt x="280" y="45"/>
                    <a:pt x="282" y="45"/>
                    <a:pt x="285" y="46"/>
                  </a:cubicBezTo>
                  <a:cubicBezTo>
                    <a:pt x="287" y="46"/>
                    <a:pt x="289" y="46"/>
                    <a:pt x="290" y="46"/>
                  </a:cubicBezTo>
                  <a:cubicBezTo>
                    <a:pt x="293" y="46"/>
                    <a:pt x="295" y="45"/>
                    <a:pt x="297" y="45"/>
                  </a:cubicBezTo>
                  <a:cubicBezTo>
                    <a:pt x="299" y="46"/>
                    <a:pt x="301" y="46"/>
                    <a:pt x="303" y="47"/>
                  </a:cubicBezTo>
                  <a:cubicBezTo>
                    <a:pt x="303" y="47"/>
                    <a:pt x="303" y="47"/>
                    <a:pt x="303" y="47"/>
                  </a:cubicBezTo>
                  <a:cubicBezTo>
                    <a:pt x="303" y="48"/>
                    <a:pt x="305" y="48"/>
                    <a:pt x="307" y="48"/>
                  </a:cubicBezTo>
                  <a:cubicBezTo>
                    <a:pt x="308" y="49"/>
                    <a:pt x="309" y="49"/>
                    <a:pt x="310" y="49"/>
                  </a:cubicBezTo>
                  <a:cubicBezTo>
                    <a:pt x="310" y="50"/>
                    <a:pt x="309" y="50"/>
                    <a:pt x="308" y="50"/>
                  </a:cubicBezTo>
                  <a:cubicBezTo>
                    <a:pt x="306" y="50"/>
                    <a:pt x="302" y="49"/>
                    <a:pt x="299" y="49"/>
                  </a:cubicBezTo>
                  <a:cubicBezTo>
                    <a:pt x="297" y="49"/>
                    <a:pt x="296" y="49"/>
                    <a:pt x="294" y="49"/>
                  </a:cubicBezTo>
                  <a:cubicBezTo>
                    <a:pt x="292" y="49"/>
                    <a:pt x="288" y="48"/>
                    <a:pt x="288" y="49"/>
                  </a:cubicBezTo>
                  <a:cubicBezTo>
                    <a:pt x="288" y="50"/>
                    <a:pt x="299" y="52"/>
                    <a:pt x="299" y="52"/>
                  </a:cubicBezTo>
                  <a:cubicBezTo>
                    <a:pt x="300" y="52"/>
                    <a:pt x="302" y="52"/>
                    <a:pt x="303" y="52"/>
                  </a:cubicBezTo>
                  <a:cubicBezTo>
                    <a:pt x="303" y="52"/>
                    <a:pt x="304" y="52"/>
                    <a:pt x="304" y="52"/>
                  </a:cubicBezTo>
                  <a:cubicBezTo>
                    <a:pt x="305" y="52"/>
                    <a:pt x="307" y="53"/>
                    <a:pt x="308" y="53"/>
                  </a:cubicBezTo>
                  <a:cubicBezTo>
                    <a:pt x="308" y="53"/>
                    <a:pt x="308" y="53"/>
                    <a:pt x="307" y="53"/>
                  </a:cubicBezTo>
                  <a:cubicBezTo>
                    <a:pt x="305" y="53"/>
                    <a:pt x="303" y="53"/>
                    <a:pt x="301" y="52"/>
                  </a:cubicBezTo>
                  <a:cubicBezTo>
                    <a:pt x="300" y="53"/>
                    <a:pt x="300" y="53"/>
                    <a:pt x="299" y="53"/>
                  </a:cubicBezTo>
                  <a:cubicBezTo>
                    <a:pt x="298" y="52"/>
                    <a:pt x="297" y="52"/>
                    <a:pt x="296" y="52"/>
                  </a:cubicBezTo>
                  <a:cubicBezTo>
                    <a:pt x="295" y="52"/>
                    <a:pt x="293" y="52"/>
                    <a:pt x="293" y="53"/>
                  </a:cubicBezTo>
                  <a:cubicBezTo>
                    <a:pt x="295" y="53"/>
                    <a:pt x="295" y="53"/>
                    <a:pt x="297" y="53"/>
                  </a:cubicBezTo>
                  <a:cubicBezTo>
                    <a:pt x="298" y="53"/>
                    <a:pt x="300" y="54"/>
                    <a:pt x="301" y="54"/>
                  </a:cubicBezTo>
                  <a:cubicBezTo>
                    <a:pt x="301" y="55"/>
                    <a:pt x="300" y="54"/>
                    <a:pt x="299" y="54"/>
                  </a:cubicBezTo>
                  <a:cubicBezTo>
                    <a:pt x="301" y="55"/>
                    <a:pt x="304" y="56"/>
                    <a:pt x="306" y="56"/>
                  </a:cubicBezTo>
                  <a:cubicBezTo>
                    <a:pt x="307" y="56"/>
                    <a:pt x="307" y="56"/>
                    <a:pt x="308" y="56"/>
                  </a:cubicBezTo>
                  <a:cubicBezTo>
                    <a:pt x="307" y="56"/>
                    <a:pt x="307" y="56"/>
                    <a:pt x="307" y="56"/>
                  </a:cubicBezTo>
                  <a:cubicBezTo>
                    <a:pt x="307" y="56"/>
                    <a:pt x="308" y="56"/>
                    <a:pt x="309" y="56"/>
                  </a:cubicBezTo>
                  <a:cubicBezTo>
                    <a:pt x="310" y="56"/>
                    <a:pt x="311" y="57"/>
                    <a:pt x="312" y="57"/>
                  </a:cubicBezTo>
                  <a:cubicBezTo>
                    <a:pt x="313" y="57"/>
                    <a:pt x="314" y="57"/>
                    <a:pt x="315" y="57"/>
                  </a:cubicBezTo>
                  <a:cubicBezTo>
                    <a:pt x="316" y="57"/>
                    <a:pt x="317" y="57"/>
                    <a:pt x="318" y="57"/>
                  </a:cubicBezTo>
                  <a:cubicBezTo>
                    <a:pt x="330" y="59"/>
                    <a:pt x="337" y="63"/>
                    <a:pt x="341" y="67"/>
                  </a:cubicBezTo>
                  <a:cubicBezTo>
                    <a:pt x="341" y="67"/>
                    <a:pt x="341" y="67"/>
                    <a:pt x="341" y="68"/>
                  </a:cubicBezTo>
                  <a:cubicBezTo>
                    <a:pt x="342" y="68"/>
                    <a:pt x="344" y="68"/>
                    <a:pt x="344" y="69"/>
                  </a:cubicBezTo>
                  <a:cubicBezTo>
                    <a:pt x="344" y="70"/>
                    <a:pt x="342" y="69"/>
                    <a:pt x="342" y="70"/>
                  </a:cubicBezTo>
                  <a:cubicBezTo>
                    <a:pt x="342" y="71"/>
                    <a:pt x="343" y="71"/>
                    <a:pt x="345" y="71"/>
                  </a:cubicBezTo>
                  <a:cubicBezTo>
                    <a:pt x="346" y="72"/>
                    <a:pt x="346" y="71"/>
                    <a:pt x="347" y="71"/>
                  </a:cubicBezTo>
                  <a:cubicBezTo>
                    <a:pt x="351" y="72"/>
                    <a:pt x="352" y="74"/>
                    <a:pt x="355" y="75"/>
                  </a:cubicBezTo>
                  <a:cubicBezTo>
                    <a:pt x="355" y="76"/>
                    <a:pt x="355" y="76"/>
                    <a:pt x="354" y="76"/>
                  </a:cubicBezTo>
                  <a:cubicBezTo>
                    <a:pt x="352" y="75"/>
                    <a:pt x="350" y="74"/>
                    <a:pt x="348" y="74"/>
                  </a:cubicBezTo>
                  <a:cubicBezTo>
                    <a:pt x="347" y="73"/>
                    <a:pt x="347" y="73"/>
                    <a:pt x="347" y="73"/>
                  </a:cubicBezTo>
                  <a:cubicBezTo>
                    <a:pt x="347" y="75"/>
                    <a:pt x="354" y="76"/>
                    <a:pt x="357" y="78"/>
                  </a:cubicBezTo>
                  <a:cubicBezTo>
                    <a:pt x="357" y="79"/>
                    <a:pt x="356" y="79"/>
                    <a:pt x="355" y="80"/>
                  </a:cubicBezTo>
                  <a:cubicBezTo>
                    <a:pt x="354" y="79"/>
                    <a:pt x="354" y="79"/>
                    <a:pt x="353" y="79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51" y="80"/>
                    <a:pt x="351" y="80"/>
                    <a:pt x="349" y="81"/>
                  </a:cubicBezTo>
                  <a:cubicBezTo>
                    <a:pt x="349" y="81"/>
                    <a:pt x="349" y="82"/>
                    <a:pt x="350" y="82"/>
                  </a:cubicBezTo>
                  <a:cubicBezTo>
                    <a:pt x="350" y="82"/>
                    <a:pt x="351" y="82"/>
                    <a:pt x="352" y="82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5"/>
                    <a:pt x="354" y="86"/>
                    <a:pt x="355" y="87"/>
                  </a:cubicBezTo>
                  <a:cubicBezTo>
                    <a:pt x="355" y="87"/>
                    <a:pt x="356" y="88"/>
                    <a:pt x="356" y="88"/>
                  </a:cubicBezTo>
                  <a:cubicBezTo>
                    <a:pt x="358" y="89"/>
                    <a:pt x="358" y="88"/>
                    <a:pt x="360" y="89"/>
                  </a:cubicBezTo>
                  <a:cubicBezTo>
                    <a:pt x="359" y="89"/>
                    <a:pt x="358" y="89"/>
                    <a:pt x="358" y="90"/>
                  </a:cubicBezTo>
                  <a:cubicBezTo>
                    <a:pt x="359" y="91"/>
                    <a:pt x="363" y="95"/>
                    <a:pt x="365" y="96"/>
                  </a:cubicBezTo>
                  <a:cubicBezTo>
                    <a:pt x="365" y="96"/>
                    <a:pt x="365" y="97"/>
                    <a:pt x="366" y="97"/>
                  </a:cubicBezTo>
                  <a:cubicBezTo>
                    <a:pt x="368" y="98"/>
                    <a:pt x="368" y="98"/>
                    <a:pt x="369" y="99"/>
                  </a:cubicBezTo>
                  <a:cubicBezTo>
                    <a:pt x="370" y="100"/>
                    <a:pt x="372" y="99"/>
                    <a:pt x="373" y="100"/>
                  </a:cubicBezTo>
                  <a:cubicBezTo>
                    <a:pt x="375" y="100"/>
                    <a:pt x="376" y="102"/>
                    <a:pt x="378" y="103"/>
                  </a:cubicBezTo>
                  <a:cubicBezTo>
                    <a:pt x="379" y="103"/>
                    <a:pt x="379" y="103"/>
                    <a:pt x="380" y="103"/>
                  </a:cubicBezTo>
                  <a:cubicBezTo>
                    <a:pt x="380" y="103"/>
                    <a:pt x="380" y="104"/>
                    <a:pt x="381" y="104"/>
                  </a:cubicBezTo>
                  <a:cubicBezTo>
                    <a:pt x="383" y="104"/>
                    <a:pt x="382" y="102"/>
                    <a:pt x="383" y="102"/>
                  </a:cubicBezTo>
                  <a:cubicBezTo>
                    <a:pt x="383" y="101"/>
                    <a:pt x="383" y="100"/>
                    <a:pt x="383" y="99"/>
                  </a:cubicBezTo>
                  <a:cubicBezTo>
                    <a:pt x="382" y="98"/>
                    <a:pt x="385" y="98"/>
                    <a:pt x="386" y="98"/>
                  </a:cubicBezTo>
                  <a:cubicBezTo>
                    <a:pt x="423" y="134"/>
                    <a:pt x="445" y="185"/>
                    <a:pt x="445" y="241"/>
                  </a:cubicBezTo>
                  <a:cubicBezTo>
                    <a:pt x="445" y="298"/>
                    <a:pt x="422" y="348"/>
                    <a:pt x="385" y="385"/>
                  </a:cubicBezTo>
                  <a:close/>
                  <a:moveTo>
                    <a:pt x="168" y="54"/>
                  </a:moveTo>
                  <a:cubicBezTo>
                    <a:pt x="170" y="54"/>
                    <a:pt x="173" y="53"/>
                    <a:pt x="173" y="52"/>
                  </a:cubicBezTo>
                  <a:cubicBezTo>
                    <a:pt x="173" y="52"/>
                    <a:pt x="172" y="52"/>
                    <a:pt x="172" y="53"/>
                  </a:cubicBezTo>
                  <a:cubicBezTo>
                    <a:pt x="173" y="52"/>
                    <a:pt x="174" y="52"/>
                    <a:pt x="175" y="52"/>
                  </a:cubicBezTo>
                  <a:cubicBezTo>
                    <a:pt x="174" y="52"/>
                    <a:pt x="174" y="51"/>
                    <a:pt x="173" y="52"/>
                  </a:cubicBezTo>
                  <a:cubicBezTo>
                    <a:pt x="171" y="52"/>
                    <a:pt x="165" y="53"/>
                    <a:pt x="165" y="54"/>
                  </a:cubicBezTo>
                  <a:cubicBezTo>
                    <a:pt x="165" y="54"/>
                    <a:pt x="166" y="54"/>
                    <a:pt x="168" y="54"/>
                  </a:cubicBezTo>
                  <a:close/>
                  <a:moveTo>
                    <a:pt x="161" y="56"/>
                  </a:moveTo>
                  <a:cubicBezTo>
                    <a:pt x="161" y="56"/>
                    <a:pt x="162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2" y="56"/>
                    <a:pt x="161" y="56"/>
                    <a:pt x="160" y="56"/>
                  </a:cubicBezTo>
                  <a:cubicBezTo>
                    <a:pt x="159" y="57"/>
                    <a:pt x="160" y="57"/>
                    <a:pt x="161" y="56"/>
                  </a:cubicBezTo>
                  <a:close/>
                  <a:moveTo>
                    <a:pt x="169" y="52"/>
                  </a:moveTo>
                  <a:cubicBezTo>
                    <a:pt x="171" y="52"/>
                    <a:pt x="172" y="52"/>
                    <a:pt x="173" y="51"/>
                  </a:cubicBezTo>
                  <a:cubicBezTo>
                    <a:pt x="174" y="51"/>
                    <a:pt x="175" y="51"/>
                    <a:pt x="176" y="51"/>
                  </a:cubicBezTo>
                  <a:cubicBezTo>
                    <a:pt x="176" y="50"/>
                    <a:pt x="174" y="50"/>
                    <a:pt x="172" y="50"/>
                  </a:cubicBezTo>
                  <a:cubicBezTo>
                    <a:pt x="171" y="51"/>
                    <a:pt x="165" y="52"/>
                    <a:pt x="165" y="53"/>
                  </a:cubicBezTo>
                  <a:cubicBezTo>
                    <a:pt x="165" y="53"/>
                    <a:pt x="166" y="52"/>
                    <a:pt x="167" y="52"/>
                  </a:cubicBezTo>
                  <a:cubicBezTo>
                    <a:pt x="168" y="52"/>
                    <a:pt x="168" y="52"/>
                    <a:pt x="169" y="52"/>
                  </a:cubicBezTo>
                  <a:close/>
                  <a:moveTo>
                    <a:pt x="189" y="48"/>
                  </a:moveTo>
                  <a:cubicBezTo>
                    <a:pt x="188" y="48"/>
                    <a:pt x="188" y="48"/>
                    <a:pt x="188" y="48"/>
                  </a:cubicBezTo>
                  <a:cubicBezTo>
                    <a:pt x="189" y="48"/>
                    <a:pt x="189" y="48"/>
                    <a:pt x="191" y="48"/>
                  </a:cubicBezTo>
                  <a:cubicBezTo>
                    <a:pt x="191" y="48"/>
                    <a:pt x="191" y="48"/>
                    <a:pt x="191" y="48"/>
                  </a:cubicBezTo>
                  <a:cubicBezTo>
                    <a:pt x="190" y="48"/>
                    <a:pt x="189" y="48"/>
                    <a:pt x="188" y="49"/>
                  </a:cubicBezTo>
                  <a:cubicBezTo>
                    <a:pt x="189" y="49"/>
                    <a:pt x="189" y="49"/>
                    <a:pt x="191" y="49"/>
                  </a:cubicBezTo>
                  <a:cubicBezTo>
                    <a:pt x="192" y="48"/>
                    <a:pt x="194" y="48"/>
                    <a:pt x="194" y="49"/>
                  </a:cubicBezTo>
                  <a:cubicBezTo>
                    <a:pt x="196" y="48"/>
                    <a:pt x="197" y="48"/>
                    <a:pt x="199" y="48"/>
                  </a:cubicBezTo>
                  <a:cubicBezTo>
                    <a:pt x="202" y="48"/>
                    <a:pt x="201" y="49"/>
                    <a:pt x="204" y="49"/>
                  </a:cubicBezTo>
                  <a:cubicBezTo>
                    <a:pt x="205" y="48"/>
                    <a:pt x="206" y="49"/>
                    <a:pt x="206" y="48"/>
                  </a:cubicBezTo>
                  <a:cubicBezTo>
                    <a:pt x="206" y="47"/>
                    <a:pt x="204" y="48"/>
                    <a:pt x="203" y="47"/>
                  </a:cubicBezTo>
                  <a:cubicBezTo>
                    <a:pt x="203" y="47"/>
                    <a:pt x="204" y="47"/>
                    <a:pt x="204" y="47"/>
                  </a:cubicBezTo>
                  <a:cubicBezTo>
                    <a:pt x="203" y="47"/>
                    <a:pt x="202" y="46"/>
                    <a:pt x="201" y="46"/>
                  </a:cubicBezTo>
                  <a:cubicBezTo>
                    <a:pt x="200" y="46"/>
                    <a:pt x="200" y="47"/>
                    <a:pt x="199" y="47"/>
                  </a:cubicBezTo>
                  <a:cubicBezTo>
                    <a:pt x="198" y="47"/>
                    <a:pt x="198" y="46"/>
                    <a:pt x="196" y="46"/>
                  </a:cubicBezTo>
                  <a:cubicBezTo>
                    <a:pt x="196" y="47"/>
                    <a:pt x="195" y="47"/>
                    <a:pt x="194" y="47"/>
                  </a:cubicBezTo>
                  <a:cubicBezTo>
                    <a:pt x="193" y="47"/>
                    <a:pt x="192" y="47"/>
                    <a:pt x="190" y="47"/>
                  </a:cubicBezTo>
                  <a:cubicBezTo>
                    <a:pt x="189" y="47"/>
                    <a:pt x="188" y="47"/>
                    <a:pt x="187" y="47"/>
                  </a:cubicBezTo>
                  <a:cubicBezTo>
                    <a:pt x="187" y="48"/>
                    <a:pt x="187" y="48"/>
                    <a:pt x="189" y="48"/>
                  </a:cubicBezTo>
                  <a:close/>
                  <a:moveTo>
                    <a:pt x="188" y="51"/>
                  </a:moveTo>
                  <a:cubicBezTo>
                    <a:pt x="189" y="51"/>
                    <a:pt x="189" y="51"/>
                    <a:pt x="190" y="50"/>
                  </a:cubicBezTo>
                  <a:cubicBezTo>
                    <a:pt x="187" y="50"/>
                    <a:pt x="187" y="49"/>
                    <a:pt x="185" y="50"/>
                  </a:cubicBezTo>
                  <a:cubicBezTo>
                    <a:pt x="185" y="51"/>
                    <a:pt x="187" y="51"/>
                    <a:pt x="188" y="51"/>
                  </a:cubicBezTo>
                  <a:close/>
                  <a:moveTo>
                    <a:pt x="205" y="67"/>
                  </a:moveTo>
                  <a:cubicBezTo>
                    <a:pt x="205" y="67"/>
                    <a:pt x="203" y="67"/>
                    <a:pt x="203" y="67"/>
                  </a:cubicBezTo>
                  <a:cubicBezTo>
                    <a:pt x="203" y="67"/>
                    <a:pt x="211" y="68"/>
                    <a:pt x="212" y="68"/>
                  </a:cubicBezTo>
                  <a:cubicBezTo>
                    <a:pt x="214" y="68"/>
                    <a:pt x="214" y="68"/>
                    <a:pt x="215" y="67"/>
                  </a:cubicBezTo>
                  <a:cubicBezTo>
                    <a:pt x="215" y="67"/>
                    <a:pt x="210" y="65"/>
                    <a:pt x="209" y="65"/>
                  </a:cubicBezTo>
                  <a:cubicBezTo>
                    <a:pt x="206" y="65"/>
                    <a:pt x="207" y="67"/>
                    <a:pt x="205" y="67"/>
                  </a:cubicBezTo>
                  <a:close/>
                  <a:moveTo>
                    <a:pt x="211" y="58"/>
                  </a:moveTo>
                  <a:cubicBezTo>
                    <a:pt x="211" y="58"/>
                    <a:pt x="208" y="58"/>
                    <a:pt x="207" y="58"/>
                  </a:cubicBezTo>
                  <a:cubicBezTo>
                    <a:pt x="208" y="58"/>
                    <a:pt x="210" y="57"/>
                    <a:pt x="211" y="57"/>
                  </a:cubicBezTo>
                  <a:cubicBezTo>
                    <a:pt x="211" y="56"/>
                    <a:pt x="210" y="56"/>
                    <a:pt x="210" y="56"/>
                  </a:cubicBezTo>
                  <a:cubicBezTo>
                    <a:pt x="208" y="56"/>
                    <a:pt x="207" y="56"/>
                    <a:pt x="205" y="57"/>
                  </a:cubicBezTo>
                  <a:cubicBezTo>
                    <a:pt x="203" y="57"/>
                    <a:pt x="200" y="57"/>
                    <a:pt x="199" y="58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9"/>
                    <a:pt x="200" y="58"/>
                    <a:pt x="201" y="58"/>
                  </a:cubicBezTo>
                  <a:cubicBezTo>
                    <a:pt x="201" y="59"/>
                    <a:pt x="201" y="59"/>
                    <a:pt x="201" y="59"/>
                  </a:cubicBezTo>
                  <a:cubicBezTo>
                    <a:pt x="201" y="59"/>
                    <a:pt x="200" y="59"/>
                    <a:pt x="199" y="59"/>
                  </a:cubicBezTo>
                  <a:cubicBezTo>
                    <a:pt x="198" y="60"/>
                    <a:pt x="196" y="59"/>
                    <a:pt x="195" y="59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7" y="61"/>
                    <a:pt x="201" y="61"/>
                    <a:pt x="204" y="62"/>
                  </a:cubicBezTo>
                  <a:cubicBezTo>
                    <a:pt x="204" y="62"/>
                    <a:pt x="205" y="62"/>
                    <a:pt x="206" y="62"/>
                  </a:cubicBezTo>
                  <a:cubicBezTo>
                    <a:pt x="207" y="62"/>
                    <a:pt x="208" y="62"/>
                    <a:pt x="209" y="61"/>
                  </a:cubicBezTo>
                  <a:cubicBezTo>
                    <a:pt x="212" y="61"/>
                    <a:pt x="212" y="61"/>
                    <a:pt x="213" y="59"/>
                  </a:cubicBezTo>
                  <a:cubicBezTo>
                    <a:pt x="213" y="59"/>
                    <a:pt x="211" y="59"/>
                    <a:pt x="211" y="59"/>
                  </a:cubicBezTo>
                  <a:cubicBezTo>
                    <a:pt x="211" y="58"/>
                    <a:pt x="211" y="59"/>
                    <a:pt x="211" y="58"/>
                  </a:cubicBezTo>
                  <a:close/>
                  <a:moveTo>
                    <a:pt x="207" y="43"/>
                  </a:moveTo>
                  <a:cubicBezTo>
                    <a:pt x="208" y="43"/>
                    <a:pt x="208" y="43"/>
                    <a:pt x="209" y="43"/>
                  </a:cubicBezTo>
                  <a:cubicBezTo>
                    <a:pt x="209" y="43"/>
                    <a:pt x="209" y="43"/>
                    <a:pt x="209" y="43"/>
                  </a:cubicBezTo>
                  <a:cubicBezTo>
                    <a:pt x="208" y="43"/>
                    <a:pt x="207" y="43"/>
                    <a:pt x="205" y="43"/>
                  </a:cubicBezTo>
                  <a:cubicBezTo>
                    <a:pt x="205" y="43"/>
                    <a:pt x="207" y="43"/>
                    <a:pt x="207" y="43"/>
                  </a:cubicBezTo>
                  <a:close/>
                  <a:moveTo>
                    <a:pt x="187" y="64"/>
                  </a:moveTo>
                  <a:cubicBezTo>
                    <a:pt x="188" y="63"/>
                    <a:pt x="185" y="62"/>
                    <a:pt x="185" y="61"/>
                  </a:cubicBezTo>
                  <a:cubicBezTo>
                    <a:pt x="185" y="60"/>
                    <a:pt x="187" y="60"/>
                    <a:pt x="188" y="59"/>
                  </a:cubicBezTo>
                  <a:cubicBezTo>
                    <a:pt x="188" y="58"/>
                    <a:pt x="186" y="58"/>
                    <a:pt x="184" y="59"/>
                  </a:cubicBezTo>
                  <a:cubicBezTo>
                    <a:pt x="182" y="58"/>
                    <a:pt x="181" y="59"/>
                    <a:pt x="181" y="60"/>
                  </a:cubicBezTo>
                  <a:cubicBezTo>
                    <a:pt x="181" y="60"/>
                    <a:pt x="181" y="60"/>
                    <a:pt x="181" y="60"/>
                  </a:cubicBezTo>
                  <a:cubicBezTo>
                    <a:pt x="179" y="60"/>
                    <a:pt x="180" y="60"/>
                    <a:pt x="178" y="60"/>
                  </a:cubicBezTo>
                  <a:cubicBezTo>
                    <a:pt x="177" y="60"/>
                    <a:pt x="176" y="61"/>
                    <a:pt x="176" y="61"/>
                  </a:cubicBezTo>
                  <a:cubicBezTo>
                    <a:pt x="176" y="62"/>
                    <a:pt x="177" y="63"/>
                    <a:pt x="178" y="64"/>
                  </a:cubicBezTo>
                  <a:cubicBezTo>
                    <a:pt x="177" y="64"/>
                    <a:pt x="177" y="64"/>
                    <a:pt x="176" y="64"/>
                  </a:cubicBezTo>
                  <a:cubicBezTo>
                    <a:pt x="174" y="64"/>
                    <a:pt x="175" y="63"/>
                    <a:pt x="175" y="63"/>
                  </a:cubicBezTo>
                  <a:cubicBezTo>
                    <a:pt x="174" y="62"/>
                    <a:pt x="173" y="62"/>
                    <a:pt x="172" y="62"/>
                  </a:cubicBezTo>
                  <a:cubicBezTo>
                    <a:pt x="171" y="62"/>
                    <a:pt x="170" y="62"/>
                    <a:pt x="169" y="63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69" y="63"/>
                    <a:pt x="168" y="64"/>
                    <a:pt x="166" y="64"/>
                  </a:cubicBezTo>
                  <a:cubicBezTo>
                    <a:pt x="166" y="63"/>
                    <a:pt x="165" y="63"/>
                    <a:pt x="162" y="63"/>
                  </a:cubicBezTo>
                  <a:cubicBezTo>
                    <a:pt x="161" y="64"/>
                    <a:pt x="160" y="64"/>
                    <a:pt x="159" y="65"/>
                  </a:cubicBezTo>
                  <a:cubicBezTo>
                    <a:pt x="159" y="64"/>
                    <a:pt x="159" y="63"/>
                    <a:pt x="158" y="64"/>
                  </a:cubicBezTo>
                  <a:cubicBezTo>
                    <a:pt x="154" y="64"/>
                    <a:pt x="145" y="67"/>
                    <a:pt x="144" y="69"/>
                  </a:cubicBezTo>
                  <a:cubicBezTo>
                    <a:pt x="144" y="70"/>
                    <a:pt x="146" y="70"/>
                    <a:pt x="147" y="70"/>
                  </a:cubicBezTo>
                  <a:cubicBezTo>
                    <a:pt x="148" y="69"/>
                    <a:pt x="149" y="69"/>
                    <a:pt x="150" y="69"/>
                  </a:cubicBezTo>
                  <a:cubicBezTo>
                    <a:pt x="149" y="70"/>
                    <a:pt x="147" y="70"/>
                    <a:pt x="146" y="71"/>
                  </a:cubicBezTo>
                  <a:cubicBezTo>
                    <a:pt x="146" y="72"/>
                    <a:pt x="151" y="70"/>
                    <a:pt x="154" y="70"/>
                  </a:cubicBezTo>
                  <a:cubicBezTo>
                    <a:pt x="155" y="70"/>
                    <a:pt x="157" y="69"/>
                    <a:pt x="159" y="69"/>
                  </a:cubicBezTo>
                  <a:cubicBezTo>
                    <a:pt x="160" y="69"/>
                    <a:pt x="161" y="69"/>
                    <a:pt x="161" y="69"/>
                  </a:cubicBezTo>
                  <a:cubicBezTo>
                    <a:pt x="160" y="69"/>
                    <a:pt x="160" y="69"/>
                    <a:pt x="158" y="70"/>
                  </a:cubicBezTo>
                  <a:cubicBezTo>
                    <a:pt x="154" y="70"/>
                    <a:pt x="151" y="71"/>
                    <a:pt x="148" y="72"/>
                  </a:cubicBezTo>
                  <a:cubicBezTo>
                    <a:pt x="149" y="73"/>
                    <a:pt x="150" y="73"/>
                    <a:pt x="152" y="73"/>
                  </a:cubicBezTo>
                  <a:cubicBezTo>
                    <a:pt x="154" y="73"/>
                    <a:pt x="157" y="72"/>
                    <a:pt x="158" y="72"/>
                  </a:cubicBezTo>
                  <a:cubicBezTo>
                    <a:pt x="159" y="73"/>
                    <a:pt x="158" y="73"/>
                    <a:pt x="160" y="73"/>
                  </a:cubicBezTo>
                  <a:cubicBezTo>
                    <a:pt x="163" y="73"/>
                    <a:pt x="166" y="72"/>
                    <a:pt x="169" y="72"/>
                  </a:cubicBezTo>
                  <a:cubicBezTo>
                    <a:pt x="171" y="71"/>
                    <a:pt x="174" y="71"/>
                    <a:pt x="177" y="70"/>
                  </a:cubicBezTo>
                  <a:cubicBezTo>
                    <a:pt x="179" y="69"/>
                    <a:pt x="178" y="69"/>
                    <a:pt x="180" y="69"/>
                  </a:cubicBezTo>
                  <a:cubicBezTo>
                    <a:pt x="183" y="68"/>
                    <a:pt x="184" y="70"/>
                    <a:pt x="189" y="69"/>
                  </a:cubicBezTo>
                  <a:cubicBezTo>
                    <a:pt x="191" y="69"/>
                    <a:pt x="194" y="69"/>
                    <a:pt x="195" y="68"/>
                  </a:cubicBezTo>
                  <a:cubicBezTo>
                    <a:pt x="195" y="68"/>
                    <a:pt x="194" y="68"/>
                    <a:pt x="194" y="67"/>
                  </a:cubicBezTo>
                  <a:cubicBezTo>
                    <a:pt x="194" y="67"/>
                    <a:pt x="192" y="68"/>
                    <a:pt x="192" y="67"/>
                  </a:cubicBezTo>
                  <a:cubicBezTo>
                    <a:pt x="192" y="67"/>
                    <a:pt x="193" y="67"/>
                    <a:pt x="194" y="67"/>
                  </a:cubicBezTo>
                  <a:cubicBezTo>
                    <a:pt x="196" y="66"/>
                    <a:pt x="196" y="67"/>
                    <a:pt x="198" y="66"/>
                  </a:cubicBezTo>
                  <a:cubicBezTo>
                    <a:pt x="196" y="65"/>
                    <a:pt x="187" y="65"/>
                    <a:pt x="187" y="64"/>
                  </a:cubicBezTo>
                  <a:close/>
                  <a:moveTo>
                    <a:pt x="146" y="62"/>
                  </a:moveTo>
                  <a:cubicBezTo>
                    <a:pt x="146" y="62"/>
                    <a:pt x="147" y="62"/>
                    <a:pt x="147" y="62"/>
                  </a:cubicBezTo>
                  <a:cubicBezTo>
                    <a:pt x="149" y="61"/>
                    <a:pt x="150" y="60"/>
                    <a:pt x="151" y="60"/>
                  </a:cubicBezTo>
                  <a:cubicBezTo>
                    <a:pt x="150" y="60"/>
                    <a:pt x="146" y="61"/>
                    <a:pt x="146" y="62"/>
                  </a:cubicBezTo>
                  <a:close/>
                  <a:moveTo>
                    <a:pt x="159" y="60"/>
                  </a:moveTo>
                  <a:cubicBezTo>
                    <a:pt x="159" y="60"/>
                    <a:pt x="160" y="59"/>
                    <a:pt x="160" y="59"/>
                  </a:cubicBezTo>
                  <a:cubicBezTo>
                    <a:pt x="160" y="60"/>
                    <a:pt x="161" y="60"/>
                    <a:pt x="162" y="60"/>
                  </a:cubicBezTo>
                  <a:cubicBezTo>
                    <a:pt x="161" y="60"/>
                    <a:pt x="159" y="60"/>
                    <a:pt x="159" y="61"/>
                  </a:cubicBezTo>
                  <a:cubicBezTo>
                    <a:pt x="159" y="61"/>
                    <a:pt x="160" y="61"/>
                    <a:pt x="162" y="61"/>
                  </a:cubicBezTo>
                  <a:cubicBezTo>
                    <a:pt x="164" y="60"/>
                    <a:pt x="166" y="60"/>
                    <a:pt x="168" y="59"/>
                  </a:cubicBezTo>
                  <a:cubicBezTo>
                    <a:pt x="169" y="59"/>
                    <a:pt x="175" y="57"/>
                    <a:pt x="175" y="57"/>
                  </a:cubicBezTo>
                  <a:cubicBezTo>
                    <a:pt x="176" y="57"/>
                    <a:pt x="181" y="57"/>
                    <a:pt x="182" y="57"/>
                  </a:cubicBezTo>
                  <a:cubicBezTo>
                    <a:pt x="183" y="56"/>
                    <a:pt x="186" y="55"/>
                    <a:pt x="186" y="54"/>
                  </a:cubicBezTo>
                  <a:cubicBezTo>
                    <a:pt x="186" y="54"/>
                    <a:pt x="185" y="54"/>
                    <a:pt x="184" y="54"/>
                  </a:cubicBezTo>
                  <a:cubicBezTo>
                    <a:pt x="182" y="54"/>
                    <a:pt x="182" y="55"/>
                    <a:pt x="181" y="55"/>
                  </a:cubicBezTo>
                  <a:cubicBezTo>
                    <a:pt x="179" y="55"/>
                    <a:pt x="177" y="55"/>
                    <a:pt x="177" y="54"/>
                  </a:cubicBezTo>
                  <a:cubicBezTo>
                    <a:pt x="177" y="54"/>
                    <a:pt x="177" y="54"/>
                    <a:pt x="177" y="53"/>
                  </a:cubicBezTo>
                  <a:cubicBezTo>
                    <a:pt x="177" y="53"/>
                    <a:pt x="176" y="53"/>
                    <a:pt x="175" y="53"/>
                  </a:cubicBezTo>
                  <a:cubicBezTo>
                    <a:pt x="174" y="54"/>
                    <a:pt x="172" y="54"/>
                    <a:pt x="171" y="55"/>
                  </a:cubicBezTo>
                  <a:cubicBezTo>
                    <a:pt x="171" y="55"/>
                    <a:pt x="173" y="55"/>
                    <a:pt x="174" y="55"/>
                  </a:cubicBezTo>
                  <a:cubicBezTo>
                    <a:pt x="174" y="55"/>
                    <a:pt x="174" y="55"/>
                    <a:pt x="174" y="56"/>
                  </a:cubicBezTo>
                  <a:cubicBezTo>
                    <a:pt x="174" y="56"/>
                    <a:pt x="173" y="56"/>
                    <a:pt x="173" y="56"/>
                  </a:cubicBezTo>
                  <a:cubicBezTo>
                    <a:pt x="173" y="56"/>
                    <a:pt x="174" y="56"/>
                    <a:pt x="175" y="56"/>
                  </a:cubicBezTo>
                  <a:cubicBezTo>
                    <a:pt x="174" y="56"/>
                    <a:pt x="174" y="56"/>
                    <a:pt x="172" y="57"/>
                  </a:cubicBezTo>
                  <a:cubicBezTo>
                    <a:pt x="168" y="57"/>
                    <a:pt x="166" y="56"/>
                    <a:pt x="163" y="57"/>
                  </a:cubicBezTo>
                  <a:cubicBezTo>
                    <a:pt x="162" y="57"/>
                    <a:pt x="162" y="57"/>
                    <a:pt x="161" y="57"/>
                  </a:cubicBezTo>
                  <a:cubicBezTo>
                    <a:pt x="161" y="57"/>
                    <a:pt x="160" y="57"/>
                    <a:pt x="159" y="57"/>
                  </a:cubicBezTo>
                  <a:cubicBezTo>
                    <a:pt x="159" y="57"/>
                    <a:pt x="158" y="57"/>
                    <a:pt x="156" y="58"/>
                  </a:cubicBezTo>
                  <a:cubicBezTo>
                    <a:pt x="156" y="58"/>
                    <a:pt x="156" y="58"/>
                    <a:pt x="157" y="58"/>
                  </a:cubicBezTo>
                  <a:cubicBezTo>
                    <a:pt x="157" y="58"/>
                    <a:pt x="157" y="58"/>
                    <a:pt x="157" y="58"/>
                  </a:cubicBezTo>
                  <a:cubicBezTo>
                    <a:pt x="156" y="58"/>
                    <a:pt x="155" y="58"/>
                    <a:pt x="155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5" y="59"/>
                    <a:pt x="154" y="59"/>
                    <a:pt x="153" y="59"/>
                  </a:cubicBezTo>
                  <a:cubicBezTo>
                    <a:pt x="153" y="59"/>
                    <a:pt x="153" y="59"/>
                    <a:pt x="153" y="60"/>
                  </a:cubicBezTo>
                  <a:cubicBezTo>
                    <a:pt x="154" y="60"/>
                    <a:pt x="154" y="60"/>
                    <a:pt x="154" y="60"/>
                  </a:cubicBezTo>
                  <a:cubicBezTo>
                    <a:pt x="154" y="60"/>
                    <a:pt x="153" y="60"/>
                    <a:pt x="153" y="60"/>
                  </a:cubicBezTo>
                  <a:cubicBezTo>
                    <a:pt x="152" y="60"/>
                    <a:pt x="152" y="60"/>
                    <a:pt x="151" y="61"/>
                  </a:cubicBezTo>
                  <a:cubicBezTo>
                    <a:pt x="151" y="61"/>
                    <a:pt x="151" y="61"/>
                    <a:pt x="151" y="61"/>
                  </a:cubicBezTo>
                  <a:cubicBezTo>
                    <a:pt x="150" y="61"/>
                    <a:pt x="151" y="62"/>
                    <a:pt x="152" y="61"/>
                  </a:cubicBezTo>
                  <a:cubicBezTo>
                    <a:pt x="152" y="61"/>
                    <a:pt x="154" y="61"/>
                    <a:pt x="155" y="61"/>
                  </a:cubicBezTo>
                  <a:cubicBezTo>
                    <a:pt x="156" y="61"/>
                    <a:pt x="158" y="60"/>
                    <a:pt x="159" y="60"/>
                  </a:cubicBezTo>
                  <a:close/>
                  <a:moveTo>
                    <a:pt x="216" y="43"/>
                  </a:moveTo>
                  <a:cubicBezTo>
                    <a:pt x="216" y="43"/>
                    <a:pt x="215" y="43"/>
                    <a:pt x="215" y="43"/>
                  </a:cubicBezTo>
                  <a:cubicBezTo>
                    <a:pt x="215" y="45"/>
                    <a:pt x="217" y="44"/>
                    <a:pt x="221" y="44"/>
                  </a:cubicBezTo>
                  <a:cubicBezTo>
                    <a:pt x="220" y="44"/>
                    <a:pt x="219" y="44"/>
                    <a:pt x="218" y="44"/>
                  </a:cubicBezTo>
                  <a:cubicBezTo>
                    <a:pt x="218" y="45"/>
                    <a:pt x="218" y="45"/>
                    <a:pt x="219" y="45"/>
                  </a:cubicBezTo>
                  <a:cubicBezTo>
                    <a:pt x="220" y="45"/>
                    <a:pt x="220" y="44"/>
                    <a:pt x="221" y="44"/>
                  </a:cubicBezTo>
                  <a:cubicBezTo>
                    <a:pt x="222" y="45"/>
                    <a:pt x="222" y="45"/>
                    <a:pt x="223" y="45"/>
                  </a:cubicBezTo>
                  <a:cubicBezTo>
                    <a:pt x="224" y="45"/>
                    <a:pt x="224" y="44"/>
                    <a:pt x="226" y="44"/>
                  </a:cubicBezTo>
                  <a:cubicBezTo>
                    <a:pt x="228" y="44"/>
                    <a:pt x="229" y="44"/>
                    <a:pt x="231" y="44"/>
                  </a:cubicBezTo>
                  <a:cubicBezTo>
                    <a:pt x="229" y="44"/>
                    <a:pt x="222" y="45"/>
                    <a:pt x="222" y="45"/>
                  </a:cubicBezTo>
                  <a:cubicBezTo>
                    <a:pt x="222" y="46"/>
                    <a:pt x="225" y="46"/>
                    <a:pt x="227" y="46"/>
                  </a:cubicBezTo>
                  <a:cubicBezTo>
                    <a:pt x="227" y="46"/>
                    <a:pt x="227" y="46"/>
                    <a:pt x="226" y="46"/>
                  </a:cubicBezTo>
                  <a:cubicBezTo>
                    <a:pt x="226" y="47"/>
                    <a:pt x="228" y="47"/>
                    <a:pt x="230" y="46"/>
                  </a:cubicBezTo>
                  <a:cubicBezTo>
                    <a:pt x="232" y="46"/>
                    <a:pt x="233" y="47"/>
                    <a:pt x="233" y="46"/>
                  </a:cubicBezTo>
                  <a:cubicBezTo>
                    <a:pt x="234" y="46"/>
                    <a:pt x="236" y="46"/>
                    <a:pt x="237" y="46"/>
                  </a:cubicBezTo>
                  <a:cubicBezTo>
                    <a:pt x="237" y="46"/>
                    <a:pt x="237" y="46"/>
                    <a:pt x="237" y="46"/>
                  </a:cubicBezTo>
                  <a:cubicBezTo>
                    <a:pt x="237" y="46"/>
                    <a:pt x="238" y="46"/>
                    <a:pt x="239" y="46"/>
                  </a:cubicBezTo>
                  <a:cubicBezTo>
                    <a:pt x="238" y="46"/>
                    <a:pt x="238" y="45"/>
                    <a:pt x="237" y="45"/>
                  </a:cubicBezTo>
                  <a:cubicBezTo>
                    <a:pt x="238" y="45"/>
                    <a:pt x="238" y="45"/>
                    <a:pt x="239" y="45"/>
                  </a:cubicBezTo>
                  <a:cubicBezTo>
                    <a:pt x="239" y="45"/>
                    <a:pt x="239" y="45"/>
                    <a:pt x="240" y="45"/>
                  </a:cubicBezTo>
                  <a:cubicBezTo>
                    <a:pt x="242" y="45"/>
                    <a:pt x="243" y="44"/>
                    <a:pt x="246" y="44"/>
                  </a:cubicBezTo>
                  <a:cubicBezTo>
                    <a:pt x="246" y="44"/>
                    <a:pt x="248" y="44"/>
                    <a:pt x="248" y="44"/>
                  </a:cubicBezTo>
                  <a:cubicBezTo>
                    <a:pt x="249" y="44"/>
                    <a:pt x="248" y="44"/>
                    <a:pt x="248" y="44"/>
                  </a:cubicBezTo>
                  <a:cubicBezTo>
                    <a:pt x="247" y="44"/>
                    <a:pt x="244" y="43"/>
                    <a:pt x="243" y="43"/>
                  </a:cubicBezTo>
                  <a:cubicBezTo>
                    <a:pt x="243" y="43"/>
                    <a:pt x="241" y="44"/>
                    <a:pt x="241" y="43"/>
                  </a:cubicBezTo>
                  <a:cubicBezTo>
                    <a:pt x="241" y="43"/>
                    <a:pt x="242" y="43"/>
                    <a:pt x="242" y="43"/>
                  </a:cubicBezTo>
                  <a:cubicBezTo>
                    <a:pt x="242" y="43"/>
                    <a:pt x="241" y="43"/>
                    <a:pt x="240" y="43"/>
                  </a:cubicBezTo>
                  <a:cubicBezTo>
                    <a:pt x="240" y="42"/>
                    <a:pt x="241" y="42"/>
                    <a:pt x="239" y="42"/>
                  </a:cubicBezTo>
                  <a:cubicBezTo>
                    <a:pt x="239" y="42"/>
                    <a:pt x="238" y="42"/>
                    <a:pt x="238" y="42"/>
                  </a:cubicBezTo>
                  <a:cubicBezTo>
                    <a:pt x="238" y="42"/>
                    <a:pt x="238" y="42"/>
                    <a:pt x="239" y="42"/>
                  </a:cubicBezTo>
                  <a:cubicBezTo>
                    <a:pt x="239" y="42"/>
                    <a:pt x="239" y="42"/>
                    <a:pt x="239" y="43"/>
                  </a:cubicBezTo>
                  <a:cubicBezTo>
                    <a:pt x="238" y="43"/>
                    <a:pt x="238" y="43"/>
                    <a:pt x="237" y="43"/>
                  </a:cubicBezTo>
                  <a:cubicBezTo>
                    <a:pt x="236" y="42"/>
                    <a:pt x="237" y="42"/>
                    <a:pt x="235" y="42"/>
                  </a:cubicBezTo>
                  <a:cubicBezTo>
                    <a:pt x="234" y="42"/>
                    <a:pt x="233" y="42"/>
                    <a:pt x="231" y="42"/>
                  </a:cubicBezTo>
                  <a:cubicBezTo>
                    <a:pt x="229" y="42"/>
                    <a:pt x="230" y="41"/>
                    <a:pt x="228" y="41"/>
                  </a:cubicBezTo>
                  <a:cubicBezTo>
                    <a:pt x="226" y="41"/>
                    <a:pt x="223" y="41"/>
                    <a:pt x="221" y="41"/>
                  </a:cubicBezTo>
                  <a:cubicBezTo>
                    <a:pt x="221" y="41"/>
                    <a:pt x="223" y="41"/>
                    <a:pt x="224" y="41"/>
                  </a:cubicBezTo>
                  <a:cubicBezTo>
                    <a:pt x="223" y="41"/>
                    <a:pt x="223" y="41"/>
                    <a:pt x="222" y="41"/>
                  </a:cubicBezTo>
                  <a:cubicBezTo>
                    <a:pt x="220" y="41"/>
                    <a:pt x="219" y="41"/>
                    <a:pt x="218" y="42"/>
                  </a:cubicBezTo>
                  <a:cubicBezTo>
                    <a:pt x="218" y="42"/>
                    <a:pt x="219" y="42"/>
                    <a:pt x="219" y="42"/>
                  </a:cubicBezTo>
                  <a:cubicBezTo>
                    <a:pt x="220" y="42"/>
                    <a:pt x="221" y="42"/>
                    <a:pt x="222" y="42"/>
                  </a:cubicBezTo>
                  <a:cubicBezTo>
                    <a:pt x="222" y="42"/>
                    <a:pt x="222" y="42"/>
                    <a:pt x="221" y="42"/>
                  </a:cubicBezTo>
                  <a:cubicBezTo>
                    <a:pt x="220" y="42"/>
                    <a:pt x="220" y="42"/>
                    <a:pt x="218" y="42"/>
                  </a:cubicBezTo>
                  <a:cubicBezTo>
                    <a:pt x="217" y="42"/>
                    <a:pt x="216" y="42"/>
                    <a:pt x="216" y="43"/>
                  </a:cubicBezTo>
                  <a:cubicBezTo>
                    <a:pt x="216" y="43"/>
                    <a:pt x="219" y="43"/>
                    <a:pt x="220" y="43"/>
                  </a:cubicBezTo>
                  <a:cubicBezTo>
                    <a:pt x="220" y="43"/>
                    <a:pt x="220" y="43"/>
                    <a:pt x="219" y="43"/>
                  </a:cubicBezTo>
                  <a:cubicBezTo>
                    <a:pt x="218" y="43"/>
                    <a:pt x="217" y="43"/>
                    <a:pt x="216" y="43"/>
                  </a:cubicBezTo>
                  <a:close/>
                  <a:moveTo>
                    <a:pt x="199" y="49"/>
                  </a:moveTo>
                  <a:cubicBezTo>
                    <a:pt x="198" y="49"/>
                    <a:pt x="198" y="49"/>
                    <a:pt x="197" y="49"/>
                  </a:cubicBezTo>
                  <a:cubicBezTo>
                    <a:pt x="196" y="49"/>
                    <a:pt x="194" y="50"/>
                    <a:pt x="196" y="49"/>
                  </a:cubicBezTo>
                  <a:cubicBezTo>
                    <a:pt x="198" y="49"/>
                    <a:pt x="199" y="49"/>
                    <a:pt x="199" y="49"/>
                  </a:cubicBezTo>
                  <a:close/>
                  <a:moveTo>
                    <a:pt x="322" y="130"/>
                  </a:moveTo>
                  <a:cubicBezTo>
                    <a:pt x="322" y="130"/>
                    <a:pt x="322" y="130"/>
                    <a:pt x="322" y="130"/>
                  </a:cubicBezTo>
                  <a:cubicBezTo>
                    <a:pt x="322" y="130"/>
                    <a:pt x="322" y="130"/>
                    <a:pt x="322" y="130"/>
                  </a:cubicBezTo>
                  <a:cubicBezTo>
                    <a:pt x="322" y="130"/>
                    <a:pt x="322" y="130"/>
                    <a:pt x="322" y="130"/>
                  </a:cubicBezTo>
                  <a:close/>
                  <a:moveTo>
                    <a:pt x="111" y="131"/>
                  </a:moveTo>
                  <a:cubicBezTo>
                    <a:pt x="112" y="132"/>
                    <a:pt x="115" y="133"/>
                    <a:pt x="118" y="133"/>
                  </a:cubicBezTo>
                  <a:cubicBezTo>
                    <a:pt x="118" y="133"/>
                    <a:pt x="118" y="133"/>
                    <a:pt x="119" y="133"/>
                  </a:cubicBezTo>
                  <a:cubicBezTo>
                    <a:pt x="119" y="132"/>
                    <a:pt x="119" y="132"/>
                    <a:pt x="119" y="132"/>
                  </a:cubicBezTo>
                  <a:cubicBezTo>
                    <a:pt x="116" y="130"/>
                    <a:pt x="114" y="129"/>
                    <a:pt x="110" y="129"/>
                  </a:cubicBezTo>
                  <a:cubicBezTo>
                    <a:pt x="110" y="129"/>
                    <a:pt x="109" y="128"/>
                    <a:pt x="108" y="128"/>
                  </a:cubicBezTo>
                  <a:cubicBezTo>
                    <a:pt x="107" y="128"/>
                    <a:pt x="107" y="128"/>
                    <a:pt x="106" y="129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7" y="129"/>
                    <a:pt x="108" y="129"/>
                    <a:pt x="108" y="129"/>
                  </a:cubicBezTo>
                  <a:cubicBezTo>
                    <a:pt x="108" y="129"/>
                    <a:pt x="108" y="129"/>
                    <a:pt x="107" y="129"/>
                  </a:cubicBezTo>
                  <a:cubicBezTo>
                    <a:pt x="107" y="130"/>
                    <a:pt x="110" y="131"/>
                    <a:pt x="112" y="130"/>
                  </a:cubicBezTo>
                  <a:cubicBezTo>
                    <a:pt x="112" y="130"/>
                    <a:pt x="111" y="131"/>
                    <a:pt x="111" y="131"/>
                  </a:cubicBezTo>
                  <a:close/>
                  <a:moveTo>
                    <a:pt x="98" y="116"/>
                  </a:moveTo>
                  <a:cubicBezTo>
                    <a:pt x="96" y="116"/>
                    <a:pt x="96" y="116"/>
                    <a:pt x="95" y="118"/>
                  </a:cubicBezTo>
                  <a:cubicBezTo>
                    <a:pt x="97" y="117"/>
                    <a:pt x="96" y="117"/>
                    <a:pt x="97" y="117"/>
                  </a:cubicBezTo>
                  <a:cubicBezTo>
                    <a:pt x="97" y="117"/>
                    <a:pt x="97" y="118"/>
                    <a:pt x="97" y="118"/>
                  </a:cubicBezTo>
                  <a:cubicBezTo>
                    <a:pt x="97" y="118"/>
                    <a:pt x="98" y="120"/>
                    <a:pt x="98" y="119"/>
                  </a:cubicBezTo>
                  <a:cubicBezTo>
                    <a:pt x="99" y="119"/>
                    <a:pt x="99" y="119"/>
                    <a:pt x="99" y="119"/>
                  </a:cubicBezTo>
                  <a:cubicBezTo>
                    <a:pt x="100" y="117"/>
                    <a:pt x="97" y="117"/>
                    <a:pt x="98" y="116"/>
                  </a:cubicBezTo>
                  <a:close/>
                  <a:moveTo>
                    <a:pt x="93" y="115"/>
                  </a:moveTo>
                  <a:cubicBezTo>
                    <a:pt x="93" y="114"/>
                    <a:pt x="93" y="114"/>
                    <a:pt x="94" y="112"/>
                  </a:cubicBezTo>
                  <a:cubicBezTo>
                    <a:pt x="93" y="113"/>
                    <a:pt x="93" y="112"/>
                    <a:pt x="92" y="112"/>
                  </a:cubicBezTo>
                  <a:cubicBezTo>
                    <a:pt x="92" y="113"/>
                    <a:pt x="91" y="113"/>
                    <a:pt x="91" y="113"/>
                  </a:cubicBezTo>
                  <a:cubicBezTo>
                    <a:pt x="91" y="114"/>
                    <a:pt x="91" y="115"/>
                    <a:pt x="93" y="115"/>
                  </a:cubicBezTo>
                  <a:cubicBezTo>
                    <a:pt x="92" y="116"/>
                    <a:pt x="92" y="116"/>
                    <a:pt x="93" y="117"/>
                  </a:cubicBezTo>
                  <a:cubicBezTo>
                    <a:pt x="94" y="116"/>
                    <a:pt x="94" y="115"/>
                    <a:pt x="94" y="114"/>
                  </a:cubicBezTo>
                  <a:cubicBezTo>
                    <a:pt x="94" y="115"/>
                    <a:pt x="93" y="115"/>
                    <a:pt x="93" y="115"/>
                  </a:cubicBezTo>
                  <a:close/>
                  <a:moveTo>
                    <a:pt x="284" y="430"/>
                  </a:moveTo>
                  <a:cubicBezTo>
                    <a:pt x="284" y="430"/>
                    <a:pt x="284" y="430"/>
                    <a:pt x="284" y="430"/>
                  </a:cubicBezTo>
                  <a:cubicBezTo>
                    <a:pt x="284" y="431"/>
                    <a:pt x="285" y="431"/>
                    <a:pt x="285" y="431"/>
                  </a:cubicBezTo>
                  <a:cubicBezTo>
                    <a:pt x="286" y="431"/>
                    <a:pt x="286" y="431"/>
                    <a:pt x="286" y="431"/>
                  </a:cubicBezTo>
                  <a:cubicBezTo>
                    <a:pt x="287" y="430"/>
                    <a:pt x="287" y="430"/>
                    <a:pt x="287" y="429"/>
                  </a:cubicBezTo>
                  <a:cubicBezTo>
                    <a:pt x="287" y="429"/>
                    <a:pt x="287" y="429"/>
                    <a:pt x="287" y="429"/>
                  </a:cubicBezTo>
                  <a:cubicBezTo>
                    <a:pt x="287" y="428"/>
                    <a:pt x="287" y="428"/>
                    <a:pt x="286" y="428"/>
                  </a:cubicBezTo>
                  <a:cubicBezTo>
                    <a:pt x="285" y="428"/>
                    <a:pt x="284" y="430"/>
                    <a:pt x="284" y="430"/>
                  </a:cubicBezTo>
                  <a:close/>
                  <a:moveTo>
                    <a:pt x="98" y="125"/>
                  </a:moveTo>
                  <a:cubicBezTo>
                    <a:pt x="98" y="124"/>
                    <a:pt x="99" y="124"/>
                    <a:pt x="99" y="124"/>
                  </a:cubicBezTo>
                  <a:cubicBezTo>
                    <a:pt x="99" y="124"/>
                    <a:pt x="99" y="124"/>
                    <a:pt x="98" y="123"/>
                  </a:cubicBezTo>
                  <a:cubicBezTo>
                    <a:pt x="99" y="123"/>
                    <a:pt x="99" y="122"/>
                    <a:pt x="99" y="122"/>
                  </a:cubicBezTo>
                  <a:cubicBezTo>
                    <a:pt x="99" y="122"/>
                    <a:pt x="98" y="123"/>
                    <a:pt x="97" y="123"/>
                  </a:cubicBezTo>
                  <a:cubicBezTo>
                    <a:pt x="97" y="123"/>
                    <a:pt x="98" y="122"/>
                    <a:pt x="98" y="122"/>
                  </a:cubicBezTo>
                  <a:cubicBezTo>
                    <a:pt x="97" y="122"/>
                    <a:pt x="97" y="122"/>
                    <a:pt x="96" y="122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7" y="123"/>
                    <a:pt x="97" y="124"/>
                    <a:pt x="97" y="123"/>
                  </a:cubicBezTo>
                  <a:cubicBezTo>
                    <a:pt x="98" y="123"/>
                    <a:pt x="97" y="124"/>
                    <a:pt x="98" y="124"/>
                  </a:cubicBezTo>
                  <a:cubicBezTo>
                    <a:pt x="98" y="124"/>
                    <a:pt x="98" y="124"/>
                    <a:pt x="98" y="125"/>
                  </a:cubicBezTo>
                  <a:cubicBezTo>
                    <a:pt x="97" y="125"/>
                    <a:pt x="98" y="126"/>
                    <a:pt x="99" y="126"/>
                  </a:cubicBezTo>
                  <a:cubicBezTo>
                    <a:pt x="100" y="126"/>
                    <a:pt x="98" y="125"/>
                    <a:pt x="98" y="125"/>
                  </a:cubicBezTo>
                  <a:close/>
                  <a:moveTo>
                    <a:pt x="209" y="46"/>
                  </a:moveTo>
                  <a:cubicBezTo>
                    <a:pt x="208" y="47"/>
                    <a:pt x="211" y="47"/>
                    <a:pt x="212" y="47"/>
                  </a:cubicBezTo>
                  <a:cubicBezTo>
                    <a:pt x="212" y="47"/>
                    <a:pt x="211" y="47"/>
                    <a:pt x="211" y="47"/>
                  </a:cubicBezTo>
                  <a:cubicBezTo>
                    <a:pt x="211" y="48"/>
                    <a:pt x="214" y="47"/>
                    <a:pt x="218" y="47"/>
                  </a:cubicBezTo>
                  <a:cubicBezTo>
                    <a:pt x="218" y="46"/>
                    <a:pt x="218" y="46"/>
                    <a:pt x="219" y="46"/>
                  </a:cubicBezTo>
                  <a:cubicBezTo>
                    <a:pt x="219" y="45"/>
                    <a:pt x="215" y="46"/>
                    <a:pt x="215" y="45"/>
                  </a:cubicBezTo>
                  <a:cubicBezTo>
                    <a:pt x="214" y="46"/>
                    <a:pt x="212" y="45"/>
                    <a:pt x="211" y="45"/>
                  </a:cubicBezTo>
                  <a:cubicBezTo>
                    <a:pt x="210" y="45"/>
                    <a:pt x="209" y="45"/>
                    <a:pt x="209" y="46"/>
                  </a:cubicBezTo>
                  <a:close/>
                  <a:moveTo>
                    <a:pt x="322" y="130"/>
                  </a:moveTo>
                  <a:cubicBezTo>
                    <a:pt x="322" y="130"/>
                    <a:pt x="322" y="130"/>
                    <a:pt x="322" y="130"/>
                  </a:cubicBezTo>
                  <a:cubicBezTo>
                    <a:pt x="322" y="130"/>
                    <a:pt x="322" y="131"/>
                    <a:pt x="322" y="130"/>
                  </a:cubicBezTo>
                  <a:close/>
                  <a:moveTo>
                    <a:pt x="190" y="54"/>
                  </a:moveTo>
                  <a:cubicBezTo>
                    <a:pt x="188" y="54"/>
                    <a:pt x="187" y="55"/>
                    <a:pt x="187" y="55"/>
                  </a:cubicBezTo>
                  <a:cubicBezTo>
                    <a:pt x="187" y="55"/>
                    <a:pt x="188" y="55"/>
                    <a:pt x="189" y="55"/>
                  </a:cubicBezTo>
                  <a:cubicBezTo>
                    <a:pt x="189" y="55"/>
                    <a:pt x="190" y="55"/>
                    <a:pt x="190" y="55"/>
                  </a:cubicBezTo>
                  <a:cubicBezTo>
                    <a:pt x="191" y="54"/>
                    <a:pt x="190" y="54"/>
                    <a:pt x="190" y="54"/>
                  </a:cubicBezTo>
                  <a:close/>
                  <a:moveTo>
                    <a:pt x="201" y="53"/>
                  </a:moveTo>
                  <a:cubicBezTo>
                    <a:pt x="201" y="54"/>
                    <a:pt x="201" y="54"/>
                    <a:pt x="200" y="54"/>
                  </a:cubicBezTo>
                  <a:cubicBezTo>
                    <a:pt x="200" y="54"/>
                    <a:pt x="203" y="54"/>
                    <a:pt x="204" y="54"/>
                  </a:cubicBezTo>
                  <a:cubicBezTo>
                    <a:pt x="204" y="54"/>
                    <a:pt x="207" y="54"/>
                    <a:pt x="208" y="53"/>
                  </a:cubicBezTo>
                  <a:cubicBezTo>
                    <a:pt x="208" y="52"/>
                    <a:pt x="209" y="52"/>
                    <a:pt x="209" y="51"/>
                  </a:cubicBezTo>
                  <a:cubicBezTo>
                    <a:pt x="210" y="50"/>
                    <a:pt x="209" y="50"/>
                    <a:pt x="207" y="50"/>
                  </a:cubicBezTo>
                  <a:cubicBezTo>
                    <a:pt x="207" y="50"/>
                    <a:pt x="206" y="50"/>
                    <a:pt x="205" y="51"/>
                  </a:cubicBezTo>
                  <a:cubicBezTo>
                    <a:pt x="203" y="51"/>
                    <a:pt x="202" y="50"/>
                    <a:pt x="200" y="51"/>
                  </a:cubicBezTo>
                  <a:cubicBezTo>
                    <a:pt x="200" y="51"/>
                    <a:pt x="199" y="51"/>
                    <a:pt x="198" y="51"/>
                  </a:cubicBezTo>
                  <a:cubicBezTo>
                    <a:pt x="199" y="51"/>
                    <a:pt x="200" y="51"/>
                    <a:pt x="202" y="51"/>
                  </a:cubicBezTo>
                  <a:cubicBezTo>
                    <a:pt x="202" y="51"/>
                    <a:pt x="202" y="51"/>
                    <a:pt x="202" y="52"/>
                  </a:cubicBezTo>
                  <a:cubicBezTo>
                    <a:pt x="199" y="52"/>
                    <a:pt x="199" y="51"/>
                    <a:pt x="196" y="51"/>
                  </a:cubicBezTo>
                  <a:cubicBezTo>
                    <a:pt x="196" y="52"/>
                    <a:pt x="196" y="52"/>
                    <a:pt x="196" y="52"/>
                  </a:cubicBezTo>
                  <a:cubicBezTo>
                    <a:pt x="197" y="52"/>
                    <a:pt x="197" y="52"/>
                    <a:pt x="198" y="52"/>
                  </a:cubicBezTo>
                  <a:cubicBezTo>
                    <a:pt x="195" y="53"/>
                    <a:pt x="194" y="51"/>
                    <a:pt x="190" y="52"/>
                  </a:cubicBezTo>
                  <a:cubicBezTo>
                    <a:pt x="190" y="52"/>
                    <a:pt x="190" y="52"/>
                    <a:pt x="189" y="52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89" y="52"/>
                    <a:pt x="189" y="52"/>
                    <a:pt x="189" y="53"/>
                  </a:cubicBezTo>
                  <a:cubicBezTo>
                    <a:pt x="190" y="53"/>
                    <a:pt x="191" y="53"/>
                    <a:pt x="192" y="5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92" y="53"/>
                    <a:pt x="193" y="53"/>
                    <a:pt x="194" y="53"/>
                  </a:cubicBezTo>
                  <a:cubicBezTo>
                    <a:pt x="194" y="53"/>
                    <a:pt x="194" y="53"/>
                    <a:pt x="195" y="53"/>
                  </a:cubicBezTo>
                  <a:cubicBezTo>
                    <a:pt x="197" y="53"/>
                    <a:pt x="201" y="52"/>
                    <a:pt x="203" y="52"/>
                  </a:cubicBezTo>
                  <a:cubicBezTo>
                    <a:pt x="203" y="52"/>
                    <a:pt x="204" y="52"/>
                    <a:pt x="204" y="52"/>
                  </a:cubicBezTo>
                  <a:cubicBezTo>
                    <a:pt x="203" y="53"/>
                    <a:pt x="201" y="53"/>
                    <a:pt x="201" y="53"/>
                  </a:cubicBezTo>
                  <a:cubicBezTo>
                    <a:pt x="201" y="53"/>
                    <a:pt x="201" y="53"/>
                    <a:pt x="201" y="53"/>
                  </a:cubicBezTo>
                  <a:close/>
                  <a:moveTo>
                    <a:pt x="222" y="47"/>
                  </a:moveTo>
                  <a:cubicBezTo>
                    <a:pt x="220" y="47"/>
                    <a:pt x="216" y="48"/>
                    <a:pt x="215" y="48"/>
                  </a:cubicBezTo>
                  <a:cubicBezTo>
                    <a:pt x="215" y="48"/>
                    <a:pt x="221" y="48"/>
                    <a:pt x="222" y="48"/>
                  </a:cubicBezTo>
                  <a:cubicBezTo>
                    <a:pt x="222" y="48"/>
                    <a:pt x="223" y="48"/>
                    <a:pt x="223" y="48"/>
                  </a:cubicBezTo>
                  <a:cubicBezTo>
                    <a:pt x="223" y="48"/>
                    <a:pt x="223" y="48"/>
                    <a:pt x="223" y="47"/>
                  </a:cubicBezTo>
                  <a:cubicBezTo>
                    <a:pt x="222" y="47"/>
                    <a:pt x="223" y="47"/>
                    <a:pt x="222" y="47"/>
                  </a:cubicBezTo>
                  <a:close/>
                  <a:moveTo>
                    <a:pt x="218" y="51"/>
                  </a:moveTo>
                  <a:cubicBezTo>
                    <a:pt x="216" y="51"/>
                    <a:pt x="216" y="52"/>
                    <a:pt x="215" y="53"/>
                  </a:cubicBezTo>
                  <a:cubicBezTo>
                    <a:pt x="214" y="53"/>
                    <a:pt x="213" y="53"/>
                    <a:pt x="213" y="53"/>
                  </a:cubicBezTo>
                  <a:cubicBezTo>
                    <a:pt x="213" y="53"/>
                    <a:pt x="220" y="54"/>
                    <a:pt x="220" y="54"/>
                  </a:cubicBezTo>
                  <a:cubicBezTo>
                    <a:pt x="222" y="54"/>
                    <a:pt x="223" y="53"/>
                    <a:pt x="223" y="53"/>
                  </a:cubicBezTo>
                  <a:cubicBezTo>
                    <a:pt x="223" y="52"/>
                    <a:pt x="220" y="51"/>
                    <a:pt x="218" y="51"/>
                  </a:cubicBezTo>
                  <a:close/>
                  <a:moveTo>
                    <a:pt x="279" y="72"/>
                  </a:moveTo>
                  <a:cubicBezTo>
                    <a:pt x="281" y="72"/>
                    <a:pt x="283" y="72"/>
                    <a:pt x="283" y="71"/>
                  </a:cubicBezTo>
                  <a:cubicBezTo>
                    <a:pt x="283" y="69"/>
                    <a:pt x="276" y="69"/>
                    <a:pt x="276" y="70"/>
                  </a:cubicBezTo>
                  <a:cubicBezTo>
                    <a:pt x="276" y="71"/>
                    <a:pt x="277" y="72"/>
                    <a:pt x="279" y="72"/>
                  </a:cubicBezTo>
                  <a:close/>
                  <a:moveTo>
                    <a:pt x="260" y="220"/>
                  </a:moveTo>
                  <a:cubicBezTo>
                    <a:pt x="260" y="220"/>
                    <a:pt x="260" y="220"/>
                    <a:pt x="260" y="220"/>
                  </a:cubicBezTo>
                  <a:cubicBezTo>
                    <a:pt x="260" y="220"/>
                    <a:pt x="260" y="220"/>
                    <a:pt x="260" y="221"/>
                  </a:cubicBezTo>
                  <a:cubicBezTo>
                    <a:pt x="259" y="221"/>
                    <a:pt x="258" y="221"/>
                    <a:pt x="258" y="222"/>
                  </a:cubicBezTo>
                  <a:cubicBezTo>
                    <a:pt x="258" y="222"/>
                    <a:pt x="260" y="222"/>
                    <a:pt x="260" y="222"/>
                  </a:cubicBezTo>
                  <a:cubicBezTo>
                    <a:pt x="260" y="221"/>
                    <a:pt x="260" y="220"/>
                    <a:pt x="260" y="220"/>
                  </a:cubicBezTo>
                  <a:cubicBezTo>
                    <a:pt x="260" y="220"/>
                    <a:pt x="260" y="220"/>
                    <a:pt x="260" y="220"/>
                  </a:cubicBezTo>
                  <a:close/>
                  <a:moveTo>
                    <a:pt x="277" y="208"/>
                  </a:moveTo>
                  <a:cubicBezTo>
                    <a:pt x="277" y="208"/>
                    <a:pt x="277" y="208"/>
                    <a:pt x="277" y="208"/>
                  </a:cubicBezTo>
                  <a:cubicBezTo>
                    <a:pt x="277" y="209"/>
                    <a:pt x="277" y="211"/>
                    <a:pt x="278" y="211"/>
                  </a:cubicBezTo>
                  <a:cubicBezTo>
                    <a:pt x="278" y="211"/>
                    <a:pt x="279" y="210"/>
                    <a:pt x="279" y="210"/>
                  </a:cubicBezTo>
                  <a:cubicBezTo>
                    <a:pt x="279" y="209"/>
                    <a:pt x="278" y="208"/>
                    <a:pt x="277" y="208"/>
                  </a:cubicBezTo>
                  <a:close/>
                  <a:moveTo>
                    <a:pt x="294" y="223"/>
                  </a:moveTo>
                  <a:cubicBezTo>
                    <a:pt x="295" y="223"/>
                    <a:pt x="296" y="223"/>
                    <a:pt x="296" y="223"/>
                  </a:cubicBezTo>
                  <a:cubicBezTo>
                    <a:pt x="297" y="222"/>
                    <a:pt x="297" y="222"/>
                    <a:pt x="296" y="221"/>
                  </a:cubicBezTo>
                  <a:cubicBezTo>
                    <a:pt x="296" y="222"/>
                    <a:pt x="295" y="223"/>
                    <a:pt x="294" y="223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3"/>
                    <a:pt x="294" y="223"/>
                    <a:pt x="294" y="223"/>
                  </a:cubicBezTo>
                  <a:close/>
                  <a:moveTo>
                    <a:pt x="281" y="204"/>
                  </a:moveTo>
                  <a:cubicBezTo>
                    <a:pt x="281" y="203"/>
                    <a:pt x="281" y="203"/>
                    <a:pt x="281" y="203"/>
                  </a:cubicBezTo>
                  <a:cubicBezTo>
                    <a:pt x="281" y="203"/>
                    <a:pt x="281" y="204"/>
                    <a:pt x="281" y="204"/>
                  </a:cubicBezTo>
                  <a:close/>
                  <a:moveTo>
                    <a:pt x="289" y="224"/>
                  </a:moveTo>
                  <a:cubicBezTo>
                    <a:pt x="288" y="224"/>
                    <a:pt x="288" y="224"/>
                    <a:pt x="287" y="224"/>
                  </a:cubicBezTo>
                  <a:cubicBezTo>
                    <a:pt x="287" y="224"/>
                    <a:pt x="287" y="223"/>
                    <a:pt x="287" y="223"/>
                  </a:cubicBezTo>
                  <a:cubicBezTo>
                    <a:pt x="284" y="223"/>
                    <a:pt x="281" y="221"/>
                    <a:pt x="279" y="220"/>
                  </a:cubicBezTo>
                  <a:cubicBezTo>
                    <a:pt x="279" y="220"/>
                    <a:pt x="278" y="218"/>
                    <a:pt x="277" y="218"/>
                  </a:cubicBezTo>
                  <a:cubicBezTo>
                    <a:pt x="272" y="218"/>
                    <a:pt x="270" y="215"/>
                    <a:pt x="264" y="215"/>
                  </a:cubicBezTo>
                  <a:cubicBezTo>
                    <a:pt x="258" y="215"/>
                    <a:pt x="255" y="217"/>
                    <a:pt x="253" y="220"/>
                  </a:cubicBezTo>
                  <a:cubicBezTo>
                    <a:pt x="253" y="220"/>
                    <a:pt x="254" y="220"/>
                    <a:pt x="254" y="220"/>
                  </a:cubicBezTo>
                  <a:cubicBezTo>
                    <a:pt x="255" y="219"/>
                    <a:pt x="259" y="218"/>
                    <a:pt x="261" y="217"/>
                  </a:cubicBezTo>
                  <a:cubicBezTo>
                    <a:pt x="262" y="217"/>
                    <a:pt x="263" y="218"/>
                    <a:pt x="263" y="218"/>
                  </a:cubicBezTo>
                  <a:cubicBezTo>
                    <a:pt x="263" y="218"/>
                    <a:pt x="263" y="219"/>
                    <a:pt x="264" y="219"/>
                  </a:cubicBezTo>
                  <a:cubicBezTo>
                    <a:pt x="265" y="219"/>
                    <a:pt x="266" y="219"/>
                    <a:pt x="267" y="219"/>
                  </a:cubicBezTo>
                  <a:cubicBezTo>
                    <a:pt x="269" y="219"/>
                    <a:pt x="270" y="221"/>
                    <a:pt x="272" y="221"/>
                  </a:cubicBezTo>
                  <a:cubicBezTo>
                    <a:pt x="273" y="221"/>
                    <a:pt x="274" y="221"/>
                    <a:pt x="275" y="221"/>
                  </a:cubicBezTo>
                  <a:cubicBezTo>
                    <a:pt x="275" y="221"/>
                    <a:pt x="275" y="222"/>
                    <a:pt x="276" y="222"/>
                  </a:cubicBezTo>
                  <a:cubicBezTo>
                    <a:pt x="277" y="224"/>
                    <a:pt x="279" y="224"/>
                    <a:pt x="281" y="225"/>
                  </a:cubicBezTo>
                  <a:cubicBezTo>
                    <a:pt x="281" y="226"/>
                    <a:pt x="280" y="226"/>
                    <a:pt x="279" y="226"/>
                  </a:cubicBezTo>
                  <a:cubicBezTo>
                    <a:pt x="280" y="226"/>
                    <a:pt x="279" y="227"/>
                    <a:pt x="279" y="227"/>
                  </a:cubicBezTo>
                  <a:cubicBezTo>
                    <a:pt x="282" y="227"/>
                    <a:pt x="284" y="228"/>
                    <a:pt x="287" y="228"/>
                  </a:cubicBezTo>
                  <a:cubicBezTo>
                    <a:pt x="289" y="228"/>
                    <a:pt x="291" y="228"/>
                    <a:pt x="292" y="226"/>
                  </a:cubicBezTo>
                  <a:cubicBezTo>
                    <a:pt x="291" y="226"/>
                    <a:pt x="290" y="224"/>
                    <a:pt x="289" y="224"/>
                  </a:cubicBezTo>
                  <a:close/>
                  <a:moveTo>
                    <a:pt x="278" y="202"/>
                  </a:moveTo>
                  <a:cubicBezTo>
                    <a:pt x="278" y="202"/>
                    <a:pt x="277" y="201"/>
                    <a:pt x="277" y="201"/>
                  </a:cubicBezTo>
                  <a:cubicBezTo>
                    <a:pt x="276" y="201"/>
                    <a:pt x="275" y="202"/>
                    <a:pt x="275" y="202"/>
                  </a:cubicBezTo>
                  <a:cubicBezTo>
                    <a:pt x="275" y="202"/>
                    <a:pt x="277" y="202"/>
                    <a:pt x="278" y="202"/>
                  </a:cubicBezTo>
                  <a:close/>
                  <a:moveTo>
                    <a:pt x="283" y="233"/>
                  </a:moveTo>
                  <a:cubicBezTo>
                    <a:pt x="283" y="233"/>
                    <a:pt x="283" y="233"/>
                    <a:pt x="284" y="233"/>
                  </a:cubicBezTo>
                  <a:cubicBezTo>
                    <a:pt x="283" y="233"/>
                    <a:pt x="281" y="233"/>
                    <a:pt x="279" y="232"/>
                  </a:cubicBezTo>
                  <a:cubicBezTo>
                    <a:pt x="279" y="232"/>
                    <a:pt x="278" y="233"/>
                    <a:pt x="278" y="233"/>
                  </a:cubicBezTo>
                  <a:cubicBezTo>
                    <a:pt x="278" y="234"/>
                    <a:pt x="279" y="235"/>
                    <a:pt x="280" y="235"/>
                  </a:cubicBezTo>
                  <a:cubicBezTo>
                    <a:pt x="282" y="235"/>
                    <a:pt x="283" y="235"/>
                    <a:pt x="284" y="234"/>
                  </a:cubicBezTo>
                  <a:cubicBezTo>
                    <a:pt x="284" y="234"/>
                    <a:pt x="284" y="233"/>
                    <a:pt x="283" y="233"/>
                  </a:cubicBezTo>
                  <a:close/>
                  <a:moveTo>
                    <a:pt x="359" y="133"/>
                  </a:moveTo>
                  <a:cubicBezTo>
                    <a:pt x="359" y="133"/>
                    <a:pt x="358" y="132"/>
                    <a:pt x="358" y="132"/>
                  </a:cubicBezTo>
                  <a:cubicBezTo>
                    <a:pt x="358" y="131"/>
                    <a:pt x="359" y="131"/>
                    <a:pt x="359" y="130"/>
                  </a:cubicBezTo>
                  <a:cubicBezTo>
                    <a:pt x="359" y="130"/>
                    <a:pt x="358" y="130"/>
                    <a:pt x="358" y="131"/>
                  </a:cubicBezTo>
                  <a:cubicBezTo>
                    <a:pt x="358" y="129"/>
                    <a:pt x="358" y="129"/>
                    <a:pt x="358" y="128"/>
                  </a:cubicBezTo>
                  <a:cubicBezTo>
                    <a:pt x="357" y="128"/>
                    <a:pt x="356" y="128"/>
                    <a:pt x="355" y="127"/>
                  </a:cubicBezTo>
                  <a:cubicBezTo>
                    <a:pt x="354" y="128"/>
                    <a:pt x="354" y="128"/>
                    <a:pt x="354" y="128"/>
                  </a:cubicBezTo>
                  <a:cubicBezTo>
                    <a:pt x="353" y="128"/>
                    <a:pt x="354" y="127"/>
                    <a:pt x="354" y="127"/>
                  </a:cubicBezTo>
                  <a:cubicBezTo>
                    <a:pt x="353" y="127"/>
                    <a:pt x="352" y="127"/>
                    <a:pt x="352" y="127"/>
                  </a:cubicBezTo>
                  <a:cubicBezTo>
                    <a:pt x="352" y="127"/>
                    <a:pt x="351" y="126"/>
                    <a:pt x="351" y="126"/>
                  </a:cubicBezTo>
                  <a:cubicBezTo>
                    <a:pt x="352" y="126"/>
                    <a:pt x="352" y="126"/>
                    <a:pt x="352" y="126"/>
                  </a:cubicBezTo>
                  <a:cubicBezTo>
                    <a:pt x="352" y="126"/>
                    <a:pt x="351" y="125"/>
                    <a:pt x="350" y="125"/>
                  </a:cubicBezTo>
                  <a:cubicBezTo>
                    <a:pt x="349" y="125"/>
                    <a:pt x="350" y="126"/>
                    <a:pt x="349" y="126"/>
                  </a:cubicBezTo>
                  <a:cubicBezTo>
                    <a:pt x="349" y="125"/>
                    <a:pt x="349" y="125"/>
                    <a:pt x="349" y="125"/>
                  </a:cubicBezTo>
                  <a:cubicBezTo>
                    <a:pt x="349" y="124"/>
                    <a:pt x="351" y="123"/>
                    <a:pt x="351" y="121"/>
                  </a:cubicBezTo>
                  <a:cubicBezTo>
                    <a:pt x="351" y="121"/>
                    <a:pt x="350" y="120"/>
                    <a:pt x="350" y="120"/>
                  </a:cubicBezTo>
                  <a:cubicBezTo>
                    <a:pt x="348" y="120"/>
                    <a:pt x="348" y="121"/>
                    <a:pt x="347" y="122"/>
                  </a:cubicBezTo>
                  <a:cubicBezTo>
                    <a:pt x="346" y="124"/>
                    <a:pt x="345" y="128"/>
                    <a:pt x="342" y="128"/>
                  </a:cubicBezTo>
                  <a:cubicBezTo>
                    <a:pt x="342" y="129"/>
                    <a:pt x="343" y="129"/>
                    <a:pt x="343" y="129"/>
                  </a:cubicBezTo>
                  <a:cubicBezTo>
                    <a:pt x="343" y="129"/>
                    <a:pt x="343" y="129"/>
                    <a:pt x="343" y="130"/>
                  </a:cubicBezTo>
                  <a:cubicBezTo>
                    <a:pt x="343" y="130"/>
                    <a:pt x="341" y="131"/>
                    <a:pt x="341" y="131"/>
                  </a:cubicBezTo>
                  <a:cubicBezTo>
                    <a:pt x="341" y="131"/>
                    <a:pt x="342" y="132"/>
                    <a:pt x="342" y="132"/>
                  </a:cubicBezTo>
                  <a:cubicBezTo>
                    <a:pt x="344" y="132"/>
                    <a:pt x="344" y="132"/>
                    <a:pt x="346" y="132"/>
                  </a:cubicBezTo>
                  <a:cubicBezTo>
                    <a:pt x="347" y="132"/>
                    <a:pt x="348" y="132"/>
                    <a:pt x="349" y="133"/>
                  </a:cubicBezTo>
                  <a:cubicBezTo>
                    <a:pt x="350" y="133"/>
                    <a:pt x="350" y="133"/>
                    <a:pt x="351" y="133"/>
                  </a:cubicBezTo>
                  <a:cubicBezTo>
                    <a:pt x="352" y="133"/>
                    <a:pt x="353" y="133"/>
                    <a:pt x="354" y="133"/>
                  </a:cubicBezTo>
                  <a:cubicBezTo>
                    <a:pt x="354" y="134"/>
                    <a:pt x="353" y="134"/>
                    <a:pt x="353" y="134"/>
                  </a:cubicBezTo>
                  <a:cubicBezTo>
                    <a:pt x="353" y="135"/>
                    <a:pt x="354" y="135"/>
                    <a:pt x="354" y="135"/>
                  </a:cubicBezTo>
                  <a:cubicBezTo>
                    <a:pt x="355" y="135"/>
                    <a:pt x="356" y="134"/>
                    <a:pt x="357" y="133"/>
                  </a:cubicBezTo>
                  <a:cubicBezTo>
                    <a:pt x="358" y="133"/>
                    <a:pt x="357" y="135"/>
                    <a:pt x="358" y="135"/>
                  </a:cubicBezTo>
                  <a:cubicBezTo>
                    <a:pt x="358" y="135"/>
                    <a:pt x="359" y="135"/>
                    <a:pt x="359" y="135"/>
                  </a:cubicBezTo>
                  <a:cubicBezTo>
                    <a:pt x="359" y="136"/>
                    <a:pt x="359" y="136"/>
                    <a:pt x="360" y="136"/>
                  </a:cubicBezTo>
                  <a:cubicBezTo>
                    <a:pt x="361" y="137"/>
                    <a:pt x="362" y="136"/>
                    <a:pt x="362" y="135"/>
                  </a:cubicBezTo>
                  <a:cubicBezTo>
                    <a:pt x="362" y="134"/>
                    <a:pt x="361" y="134"/>
                    <a:pt x="361" y="133"/>
                  </a:cubicBezTo>
                  <a:cubicBezTo>
                    <a:pt x="360" y="133"/>
                    <a:pt x="360" y="133"/>
                    <a:pt x="359" y="133"/>
                  </a:cubicBezTo>
                  <a:close/>
                  <a:moveTo>
                    <a:pt x="340" y="262"/>
                  </a:moveTo>
                  <a:cubicBezTo>
                    <a:pt x="339" y="262"/>
                    <a:pt x="338" y="263"/>
                    <a:pt x="338" y="265"/>
                  </a:cubicBezTo>
                  <a:cubicBezTo>
                    <a:pt x="338" y="265"/>
                    <a:pt x="339" y="265"/>
                    <a:pt x="339" y="265"/>
                  </a:cubicBezTo>
                  <a:cubicBezTo>
                    <a:pt x="340" y="265"/>
                    <a:pt x="340" y="263"/>
                    <a:pt x="341" y="263"/>
                  </a:cubicBezTo>
                  <a:cubicBezTo>
                    <a:pt x="341" y="263"/>
                    <a:pt x="341" y="262"/>
                    <a:pt x="341" y="262"/>
                  </a:cubicBezTo>
                  <a:cubicBezTo>
                    <a:pt x="340" y="262"/>
                    <a:pt x="340" y="262"/>
                    <a:pt x="340" y="262"/>
                  </a:cubicBezTo>
                  <a:close/>
                  <a:moveTo>
                    <a:pt x="378" y="300"/>
                  </a:moveTo>
                  <a:cubicBezTo>
                    <a:pt x="377" y="300"/>
                    <a:pt x="376" y="302"/>
                    <a:pt x="376" y="300"/>
                  </a:cubicBezTo>
                  <a:cubicBezTo>
                    <a:pt x="375" y="300"/>
                    <a:pt x="375" y="299"/>
                    <a:pt x="374" y="299"/>
                  </a:cubicBezTo>
                  <a:cubicBezTo>
                    <a:pt x="374" y="299"/>
                    <a:pt x="374" y="299"/>
                    <a:pt x="374" y="299"/>
                  </a:cubicBezTo>
                  <a:cubicBezTo>
                    <a:pt x="372" y="299"/>
                    <a:pt x="372" y="300"/>
                    <a:pt x="371" y="302"/>
                  </a:cubicBezTo>
                  <a:cubicBezTo>
                    <a:pt x="371" y="303"/>
                    <a:pt x="374" y="305"/>
                    <a:pt x="375" y="305"/>
                  </a:cubicBezTo>
                  <a:cubicBezTo>
                    <a:pt x="377" y="305"/>
                    <a:pt x="378" y="302"/>
                    <a:pt x="378" y="301"/>
                  </a:cubicBezTo>
                  <a:cubicBezTo>
                    <a:pt x="378" y="301"/>
                    <a:pt x="378" y="300"/>
                    <a:pt x="378" y="300"/>
                  </a:cubicBezTo>
                  <a:close/>
                  <a:moveTo>
                    <a:pt x="339" y="136"/>
                  </a:moveTo>
                  <a:cubicBezTo>
                    <a:pt x="339" y="136"/>
                    <a:pt x="339" y="136"/>
                    <a:pt x="339" y="136"/>
                  </a:cubicBezTo>
                  <a:cubicBezTo>
                    <a:pt x="336" y="136"/>
                    <a:pt x="338" y="135"/>
                    <a:pt x="338" y="134"/>
                  </a:cubicBezTo>
                  <a:cubicBezTo>
                    <a:pt x="338" y="134"/>
                    <a:pt x="337" y="134"/>
                    <a:pt x="337" y="133"/>
                  </a:cubicBezTo>
                  <a:cubicBezTo>
                    <a:pt x="336" y="134"/>
                    <a:pt x="335" y="136"/>
                    <a:pt x="335" y="136"/>
                  </a:cubicBezTo>
                  <a:cubicBezTo>
                    <a:pt x="335" y="137"/>
                    <a:pt x="335" y="137"/>
                    <a:pt x="337" y="137"/>
                  </a:cubicBezTo>
                  <a:cubicBezTo>
                    <a:pt x="338" y="138"/>
                    <a:pt x="339" y="137"/>
                    <a:pt x="339" y="136"/>
                  </a:cubicBezTo>
                  <a:close/>
                  <a:moveTo>
                    <a:pt x="311" y="231"/>
                  </a:moveTo>
                  <a:cubicBezTo>
                    <a:pt x="309" y="230"/>
                    <a:pt x="308" y="228"/>
                    <a:pt x="304" y="227"/>
                  </a:cubicBezTo>
                  <a:cubicBezTo>
                    <a:pt x="303" y="227"/>
                    <a:pt x="302" y="228"/>
                    <a:pt x="300" y="228"/>
                  </a:cubicBezTo>
                  <a:cubicBezTo>
                    <a:pt x="299" y="228"/>
                    <a:pt x="298" y="227"/>
                    <a:pt x="297" y="227"/>
                  </a:cubicBezTo>
                  <a:cubicBezTo>
                    <a:pt x="297" y="227"/>
                    <a:pt x="296" y="228"/>
                    <a:pt x="296" y="228"/>
                  </a:cubicBezTo>
                  <a:cubicBezTo>
                    <a:pt x="296" y="228"/>
                    <a:pt x="297" y="229"/>
                    <a:pt x="298" y="229"/>
                  </a:cubicBezTo>
                  <a:cubicBezTo>
                    <a:pt x="298" y="230"/>
                    <a:pt x="298" y="231"/>
                    <a:pt x="299" y="232"/>
                  </a:cubicBezTo>
                  <a:cubicBezTo>
                    <a:pt x="297" y="233"/>
                    <a:pt x="296" y="232"/>
                    <a:pt x="293" y="232"/>
                  </a:cubicBezTo>
                  <a:cubicBezTo>
                    <a:pt x="293" y="232"/>
                    <a:pt x="292" y="233"/>
                    <a:pt x="292" y="233"/>
                  </a:cubicBezTo>
                  <a:cubicBezTo>
                    <a:pt x="292" y="233"/>
                    <a:pt x="293" y="234"/>
                    <a:pt x="294" y="235"/>
                  </a:cubicBezTo>
                  <a:cubicBezTo>
                    <a:pt x="294" y="234"/>
                    <a:pt x="294" y="234"/>
                    <a:pt x="294" y="233"/>
                  </a:cubicBezTo>
                  <a:cubicBezTo>
                    <a:pt x="294" y="234"/>
                    <a:pt x="295" y="234"/>
                    <a:pt x="296" y="234"/>
                  </a:cubicBezTo>
                  <a:cubicBezTo>
                    <a:pt x="297" y="234"/>
                    <a:pt x="300" y="233"/>
                    <a:pt x="301" y="234"/>
                  </a:cubicBezTo>
                  <a:cubicBezTo>
                    <a:pt x="302" y="234"/>
                    <a:pt x="302" y="236"/>
                    <a:pt x="303" y="236"/>
                  </a:cubicBezTo>
                  <a:cubicBezTo>
                    <a:pt x="304" y="236"/>
                    <a:pt x="304" y="233"/>
                    <a:pt x="306" y="233"/>
                  </a:cubicBezTo>
                  <a:cubicBezTo>
                    <a:pt x="306" y="233"/>
                    <a:pt x="306" y="234"/>
                    <a:pt x="307" y="234"/>
                  </a:cubicBezTo>
                  <a:cubicBezTo>
                    <a:pt x="308" y="234"/>
                    <a:pt x="308" y="233"/>
                    <a:pt x="309" y="233"/>
                  </a:cubicBezTo>
                  <a:cubicBezTo>
                    <a:pt x="311" y="233"/>
                    <a:pt x="312" y="233"/>
                    <a:pt x="314" y="233"/>
                  </a:cubicBezTo>
                  <a:cubicBezTo>
                    <a:pt x="313" y="232"/>
                    <a:pt x="312" y="231"/>
                    <a:pt x="311" y="230"/>
                  </a:cubicBezTo>
                  <a:cubicBezTo>
                    <a:pt x="311" y="230"/>
                    <a:pt x="311" y="231"/>
                    <a:pt x="311" y="231"/>
                  </a:cubicBezTo>
                  <a:close/>
                  <a:moveTo>
                    <a:pt x="319" y="233"/>
                  </a:moveTo>
                  <a:cubicBezTo>
                    <a:pt x="319" y="234"/>
                    <a:pt x="320" y="234"/>
                    <a:pt x="322" y="234"/>
                  </a:cubicBezTo>
                  <a:cubicBezTo>
                    <a:pt x="322" y="234"/>
                    <a:pt x="323" y="234"/>
                    <a:pt x="324" y="234"/>
                  </a:cubicBezTo>
                  <a:cubicBezTo>
                    <a:pt x="323" y="233"/>
                    <a:pt x="320" y="232"/>
                    <a:pt x="320" y="232"/>
                  </a:cubicBezTo>
                  <a:cubicBezTo>
                    <a:pt x="320" y="232"/>
                    <a:pt x="318" y="233"/>
                    <a:pt x="319" y="233"/>
                  </a:cubicBezTo>
                  <a:close/>
                  <a:moveTo>
                    <a:pt x="269" y="67"/>
                  </a:moveTo>
                  <a:cubicBezTo>
                    <a:pt x="271" y="67"/>
                    <a:pt x="272" y="67"/>
                    <a:pt x="272" y="67"/>
                  </a:cubicBezTo>
                  <a:cubicBezTo>
                    <a:pt x="271" y="66"/>
                    <a:pt x="268" y="67"/>
                    <a:pt x="269" y="67"/>
                  </a:cubicBezTo>
                  <a:close/>
                  <a:moveTo>
                    <a:pt x="255" y="74"/>
                  </a:moveTo>
                  <a:cubicBezTo>
                    <a:pt x="255" y="74"/>
                    <a:pt x="254" y="73"/>
                    <a:pt x="253" y="73"/>
                  </a:cubicBezTo>
                  <a:cubicBezTo>
                    <a:pt x="253" y="74"/>
                    <a:pt x="254" y="74"/>
                    <a:pt x="255" y="74"/>
                  </a:cubicBezTo>
                  <a:close/>
                  <a:moveTo>
                    <a:pt x="255" y="82"/>
                  </a:moveTo>
                  <a:cubicBezTo>
                    <a:pt x="255" y="82"/>
                    <a:pt x="255" y="82"/>
                    <a:pt x="255" y="82"/>
                  </a:cubicBezTo>
                  <a:cubicBezTo>
                    <a:pt x="257" y="82"/>
                    <a:pt x="260" y="81"/>
                    <a:pt x="261" y="81"/>
                  </a:cubicBezTo>
                  <a:cubicBezTo>
                    <a:pt x="259" y="81"/>
                    <a:pt x="260" y="81"/>
                    <a:pt x="258" y="81"/>
                  </a:cubicBezTo>
                  <a:cubicBezTo>
                    <a:pt x="257" y="81"/>
                    <a:pt x="256" y="81"/>
                    <a:pt x="255" y="82"/>
                  </a:cubicBezTo>
                  <a:close/>
                  <a:moveTo>
                    <a:pt x="264" y="110"/>
                  </a:moveTo>
                  <a:cubicBezTo>
                    <a:pt x="264" y="110"/>
                    <a:pt x="264" y="110"/>
                    <a:pt x="264" y="110"/>
                  </a:cubicBezTo>
                  <a:cubicBezTo>
                    <a:pt x="264" y="111"/>
                    <a:pt x="265" y="111"/>
                    <a:pt x="266" y="111"/>
                  </a:cubicBezTo>
                  <a:cubicBezTo>
                    <a:pt x="266" y="111"/>
                    <a:pt x="266" y="111"/>
                    <a:pt x="267" y="111"/>
                  </a:cubicBezTo>
                  <a:cubicBezTo>
                    <a:pt x="266" y="110"/>
                    <a:pt x="265" y="110"/>
                    <a:pt x="264" y="110"/>
                  </a:cubicBezTo>
                  <a:close/>
                  <a:moveTo>
                    <a:pt x="262" y="78"/>
                  </a:moveTo>
                  <a:cubicBezTo>
                    <a:pt x="261" y="78"/>
                    <a:pt x="261" y="77"/>
                    <a:pt x="261" y="77"/>
                  </a:cubicBezTo>
                  <a:cubicBezTo>
                    <a:pt x="259" y="76"/>
                    <a:pt x="255" y="76"/>
                    <a:pt x="252" y="75"/>
                  </a:cubicBezTo>
                  <a:cubicBezTo>
                    <a:pt x="252" y="75"/>
                    <a:pt x="252" y="75"/>
                    <a:pt x="251" y="75"/>
                  </a:cubicBezTo>
                  <a:cubicBezTo>
                    <a:pt x="251" y="75"/>
                    <a:pt x="250" y="74"/>
                    <a:pt x="249" y="74"/>
                  </a:cubicBezTo>
                  <a:cubicBezTo>
                    <a:pt x="246" y="74"/>
                    <a:pt x="246" y="76"/>
                    <a:pt x="246" y="77"/>
                  </a:cubicBezTo>
                  <a:cubicBezTo>
                    <a:pt x="246" y="77"/>
                    <a:pt x="246" y="77"/>
                    <a:pt x="246" y="77"/>
                  </a:cubicBezTo>
                  <a:cubicBezTo>
                    <a:pt x="246" y="78"/>
                    <a:pt x="245" y="78"/>
                    <a:pt x="244" y="78"/>
                  </a:cubicBezTo>
                  <a:cubicBezTo>
                    <a:pt x="244" y="78"/>
                    <a:pt x="243" y="78"/>
                    <a:pt x="243" y="79"/>
                  </a:cubicBezTo>
                  <a:cubicBezTo>
                    <a:pt x="243" y="79"/>
                    <a:pt x="246" y="79"/>
                    <a:pt x="248" y="79"/>
                  </a:cubicBezTo>
                  <a:cubicBezTo>
                    <a:pt x="248" y="80"/>
                    <a:pt x="247" y="80"/>
                    <a:pt x="249" y="80"/>
                  </a:cubicBezTo>
                  <a:cubicBezTo>
                    <a:pt x="249" y="80"/>
                    <a:pt x="249" y="80"/>
                    <a:pt x="250" y="80"/>
                  </a:cubicBezTo>
                  <a:cubicBezTo>
                    <a:pt x="251" y="80"/>
                    <a:pt x="255" y="79"/>
                    <a:pt x="255" y="78"/>
                  </a:cubicBezTo>
                  <a:cubicBezTo>
                    <a:pt x="256" y="78"/>
                    <a:pt x="260" y="79"/>
                    <a:pt x="260" y="79"/>
                  </a:cubicBezTo>
                  <a:cubicBezTo>
                    <a:pt x="261" y="79"/>
                    <a:pt x="262" y="79"/>
                    <a:pt x="263" y="79"/>
                  </a:cubicBezTo>
                  <a:cubicBezTo>
                    <a:pt x="264" y="79"/>
                    <a:pt x="266" y="79"/>
                    <a:pt x="267" y="79"/>
                  </a:cubicBezTo>
                  <a:cubicBezTo>
                    <a:pt x="266" y="78"/>
                    <a:pt x="264" y="78"/>
                    <a:pt x="262" y="78"/>
                  </a:cubicBezTo>
                  <a:close/>
                  <a:moveTo>
                    <a:pt x="265" y="56"/>
                  </a:moveTo>
                  <a:cubicBezTo>
                    <a:pt x="265" y="56"/>
                    <a:pt x="263" y="56"/>
                    <a:pt x="263" y="56"/>
                  </a:cubicBezTo>
                  <a:cubicBezTo>
                    <a:pt x="263" y="57"/>
                    <a:pt x="265" y="57"/>
                    <a:pt x="266" y="57"/>
                  </a:cubicBezTo>
                  <a:cubicBezTo>
                    <a:pt x="265" y="58"/>
                    <a:pt x="267" y="58"/>
                    <a:pt x="269" y="59"/>
                  </a:cubicBezTo>
                  <a:cubicBezTo>
                    <a:pt x="271" y="59"/>
                    <a:pt x="272" y="58"/>
                    <a:pt x="273" y="58"/>
                  </a:cubicBezTo>
                  <a:cubicBezTo>
                    <a:pt x="275" y="59"/>
                    <a:pt x="275" y="59"/>
                    <a:pt x="277" y="59"/>
                  </a:cubicBezTo>
                  <a:cubicBezTo>
                    <a:pt x="278" y="59"/>
                    <a:pt x="278" y="59"/>
                    <a:pt x="279" y="58"/>
                  </a:cubicBezTo>
                  <a:cubicBezTo>
                    <a:pt x="277" y="58"/>
                    <a:pt x="274" y="57"/>
                    <a:pt x="271" y="57"/>
                  </a:cubicBezTo>
                  <a:cubicBezTo>
                    <a:pt x="269" y="56"/>
                    <a:pt x="268" y="56"/>
                    <a:pt x="265" y="56"/>
                  </a:cubicBezTo>
                  <a:close/>
                  <a:moveTo>
                    <a:pt x="330" y="126"/>
                  </a:moveTo>
                  <a:cubicBezTo>
                    <a:pt x="331" y="126"/>
                    <a:pt x="332" y="126"/>
                    <a:pt x="332" y="126"/>
                  </a:cubicBezTo>
                  <a:cubicBezTo>
                    <a:pt x="329" y="124"/>
                    <a:pt x="327" y="123"/>
                    <a:pt x="324" y="123"/>
                  </a:cubicBezTo>
                  <a:cubicBezTo>
                    <a:pt x="325" y="124"/>
                    <a:pt x="329" y="126"/>
                    <a:pt x="330" y="126"/>
                  </a:cubicBezTo>
                  <a:close/>
                  <a:moveTo>
                    <a:pt x="288" y="71"/>
                  </a:moveTo>
                  <a:cubicBezTo>
                    <a:pt x="288" y="71"/>
                    <a:pt x="287" y="70"/>
                    <a:pt x="286" y="70"/>
                  </a:cubicBezTo>
                  <a:cubicBezTo>
                    <a:pt x="286" y="70"/>
                    <a:pt x="285" y="70"/>
                    <a:pt x="284" y="70"/>
                  </a:cubicBezTo>
                  <a:cubicBezTo>
                    <a:pt x="285" y="71"/>
                    <a:pt x="285" y="71"/>
                    <a:pt x="286" y="71"/>
                  </a:cubicBezTo>
                  <a:cubicBezTo>
                    <a:pt x="287" y="71"/>
                    <a:pt x="287" y="71"/>
                    <a:pt x="288" y="71"/>
                  </a:cubicBezTo>
                  <a:close/>
                  <a:moveTo>
                    <a:pt x="332" y="134"/>
                  </a:moveTo>
                  <a:cubicBezTo>
                    <a:pt x="330" y="134"/>
                    <a:pt x="329" y="134"/>
                    <a:pt x="328" y="134"/>
                  </a:cubicBezTo>
                  <a:cubicBezTo>
                    <a:pt x="327" y="134"/>
                    <a:pt x="326" y="133"/>
                    <a:pt x="325" y="132"/>
                  </a:cubicBezTo>
                  <a:cubicBezTo>
                    <a:pt x="325" y="132"/>
                    <a:pt x="325" y="133"/>
                    <a:pt x="325" y="133"/>
                  </a:cubicBezTo>
                  <a:cubicBezTo>
                    <a:pt x="325" y="133"/>
                    <a:pt x="330" y="136"/>
                    <a:pt x="330" y="136"/>
                  </a:cubicBezTo>
                  <a:cubicBezTo>
                    <a:pt x="331" y="136"/>
                    <a:pt x="332" y="135"/>
                    <a:pt x="332" y="135"/>
                  </a:cubicBezTo>
                  <a:cubicBezTo>
                    <a:pt x="332" y="135"/>
                    <a:pt x="332" y="134"/>
                    <a:pt x="332" y="134"/>
                  </a:cubicBezTo>
                  <a:close/>
                  <a:moveTo>
                    <a:pt x="353" y="77"/>
                  </a:moveTo>
                  <a:cubicBezTo>
                    <a:pt x="351" y="76"/>
                    <a:pt x="350" y="75"/>
                    <a:pt x="347" y="74"/>
                  </a:cubicBezTo>
                  <a:cubicBezTo>
                    <a:pt x="346" y="74"/>
                    <a:pt x="345" y="74"/>
                    <a:pt x="345" y="75"/>
                  </a:cubicBezTo>
                  <a:cubicBezTo>
                    <a:pt x="346" y="75"/>
                    <a:pt x="347" y="76"/>
                    <a:pt x="348" y="77"/>
                  </a:cubicBezTo>
                  <a:cubicBezTo>
                    <a:pt x="348" y="77"/>
                    <a:pt x="349" y="77"/>
                    <a:pt x="350" y="77"/>
                  </a:cubicBezTo>
                  <a:cubicBezTo>
                    <a:pt x="351" y="77"/>
                    <a:pt x="353" y="78"/>
                    <a:pt x="353" y="77"/>
                  </a:cubicBezTo>
                  <a:close/>
                  <a:moveTo>
                    <a:pt x="266" y="83"/>
                  </a:moveTo>
                  <a:cubicBezTo>
                    <a:pt x="266" y="83"/>
                    <a:pt x="268" y="84"/>
                    <a:pt x="268" y="84"/>
                  </a:cubicBezTo>
                  <a:cubicBezTo>
                    <a:pt x="269" y="84"/>
                    <a:pt x="269" y="83"/>
                    <a:pt x="270" y="83"/>
                  </a:cubicBezTo>
                  <a:cubicBezTo>
                    <a:pt x="269" y="82"/>
                    <a:pt x="266" y="82"/>
                    <a:pt x="266" y="83"/>
                  </a:cubicBezTo>
                  <a:close/>
                  <a:moveTo>
                    <a:pt x="267" y="53"/>
                  </a:moveTo>
                  <a:cubicBezTo>
                    <a:pt x="267" y="53"/>
                    <a:pt x="266" y="53"/>
                    <a:pt x="266" y="53"/>
                  </a:cubicBezTo>
                  <a:cubicBezTo>
                    <a:pt x="266" y="53"/>
                    <a:pt x="266" y="53"/>
                    <a:pt x="266" y="52"/>
                  </a:cubicBezTo>
                  <a:cubicBezTo>
                    <a:pt x="266" y="52"/>
                    <a:pt x="267" y="52"/>
                    <a:pt x="267" y="52"/>
                  </a:cubicBezTo>
                  <a:cubicBezTo>
                    <a:pt x="265" y="51"/>
                    <a:pt x="263" y="51"/>
                    <a:pt x="258" y="51"/>
                  </a:cubicBezTo>
                  <a:cubicBezTo>
                    <a:pt x="252" y="51"/>
                    <a:pt x="250" y="52"/>
                    <a:pt x="244" y="52"/>
                  </a:cubicBezTo>
                  <a:cubicBezTo>
                    <a:pt x="241" y="52"/>
                    <a:pt x="239" y="51"/>
                    <a:pt x="236" y="51"/>
                  </a:cubicBezTo>
                  <a:cubicBezTo>
                    <a:pt x="236" y="51"/>
                    <a:pt x="235" y="52"/>
                    <a:pt x="235" y="51"/>
                  </a:cubicBezTo>
                  <a:cubicBezTo>
                    <a:pt x="235" y="51"/>
                    <a:pt x="235" y="51"/>
                    <a:pt x="235" y="51"/>
                  </a:cubicBezTo>
                  <a:cubicBezTo>
                    <a:pt x="234" y="50"/>
                    <a:pt x="231" y="51"/>
                    <a:pt x="231" y="50"/>
                  </a:cubicBezTo>
                  <a:cubicBezTo>
                    <a:pt x="232" y="50"/>
                    <a:pt x="233" y="50"/>
                    <a:pt x="235" y="50"/>
                  </a:cubicBezTo>
                  <a:cubicBezTo>
                    <a:pt x="234" y="49"/>
                    <a:pt x="229" y="50"/>
                    <a:pt x="230" y="49"/>
                  </a:cubicBezTo>
                  <a:cubicBezTo>
                    <a:pt x="229" y="49"/>
                    <a:pt x="228" y="49"/>
                    <a:pt x="228" y="49"/>
                  </a:cubicBezTo>
                  <a:cubicBezTo>
                    <a:pt x="227" y="49"/>
                    <a:pt x="227" y="49"/>
                    <a:pt x="226" y="49"/>
                  </a:cubicBezTo>
                  <a:cubicBezTo>
                    <a:pt x="222" y="49"/>
                    <a:pt x="221" y="48"/>
                    <a:pt x="216" y="48"/>
                  </a:cubicBezTo>
                  <a:cubicBezTo>
                    <a:pt x="215" y="48"/>
                    <a:pt x="213" y="49"/>
                    <a:pt x="213" y="49"/>
                  </a:cubicBezTo>
                  <a:cubicBezTo>
                    <a:pt x="213" y="50"/>
                    <a:pt x="219" y="50"/>
                    <a:pt x="221" y="50"/>
                  </a:cubicBezTo>
                  <a:cubicBezTo>
                    <a:pt x="221" y="50"/>
                    <a:pt x="222" y="50"/>
                    <a:pt x="223" y="50"/>
                  </a:cubicBezTo>
                  <a:cubicBezTo>
                    <a:pt x="225" y="50"/>
                    <a:pt x="225" y="51"/>
                    <a:pt x="227" y="51"/>
                  </a:cubicBezTo>
                  <a:cubicBezTo>
                    <a:pt x="227" y="51"/>
                    <a:pt x="226" y="52"/>
                    <a:pt x="226" y="52"/>
                  </a:cubicBezTo>
                  <a:cubicBezTo>
                    <a:pt x="226" y="53"/>
                    <a:pt x="231" y="54"/>
                    <a:pt x="234" y="54"/>
                  </a:cubicBezTo>
                  <a:cubicBezTo>
                    <a:pt x="235" y="54"/>
                    <a:pt x="236" y="53"/>
                    <a:pt x="237" y="53"/>
                  </a:cubicBezTo>
                  <a:cubicBezTo>
                    <a:pt x="237" y="53"/>
                    <a:pt x="238" y="53"/>
                    <a:pt x="238" y="53"/>
                  </a:cubicBezTo>
                  <a:cubicBezTo>
                    <a:pt x="238" y="54"/>
                    <a:pt x="241" y="54"/>
                    <a:pt x="244" y="54"/>
                  </a:cubicBezTo>
                  <a:cubicBezTo>
                    <a:pt x="247" y="54"/>
                    <a:pt x="250" y="54"/>
                    <a:pt x="253" y="54"/>
                  </a:cubicBezTo>
                  <a:cubicBezTo>
                    <a:pt x="254" y="54"/>
                    <a:pt x="254" y="53"/>
                    <a:pt x="256" y="53"/>
                  </a:cubicBezTo>
                  <a:cubicBezTo>
                    <a:pt x="256" y="54"/>
                    <a:pt x="256" y="54"/>
                    <a:pt x="258" y="54"/>
                  </a:cubicBezTo>
                  <a:cubicBezTo>
                    <a:pt x="262" y="54"/>
                    <a:pt x="267" y="54"/>
                    <a:pt x="267" y="53"/>
                  </a:cubicBezTo>
                  <a:close/>
                  <a:moveTo>
                    <a:pt x="273" y="80"/>
                  </a:moveTo>
                  <a:cubicBezTo>
                    <a:pt x="274" y="81"/>
                    <a:pt x="274" y="81"/>
                    <a:pt x="276" y="80"/>
                  </a:cubicBezTo>
                  <a:cubicBezTo>
                    <a:pt x="274" y="80"/>
                    <a:pt x="274" y="80"/>
                    <a:pt x="273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4" name="Group 7"/>
          <p:cNvGrpSpPr/>
          <p:nvPr/>
        </p:nvGrpSpPr>
        <p:grpSpPr>
          <a:xfrm>
            <a:off x="7528273" y="3962893"/>
            <a:ext cx="646461" cy="646545"/>
            <a:chOff x="5001064" y="3205943"/>
            <a:chExt cx="484909" cy="484909"/>
          </a:xfrm>
          <a:solidFill>
            <a:schemeClr val="bg1"/>
          </a:solidFill>
        </p:grpSpPr>
        <p:sp>
          <p:nvSpPr>
            <p:cNvPr id="175" name="Oval 25"/>
            <p:cNvSpPr/>
            <p:nvPr/>
          </p:nvSpPr>
          <p:spPr>
            <a:xfrm>
              <a:off x="5001064" y="3205943"/>
              <a:ext cx="484909" cy="48490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6" name="Freeform 8"/>
            <p:cNvSpPr>
              <a:spLocks noEditPoints="1"/>
            </p:cNvSpPr>
            <p:nvPr/>
          </p:nvSpPr>
          <p:spPr bwMode="auto">
            <a:xfrm>
              <a:off x="5052752" y="3323769"/>
              <a:ext cx="373300" cy="217506"/>
            </a:xfrm>
            <a:custGeom>
              <a:avLst/>
              <a:gdLst>
                <a:gd name="T0" fmla="*/ 219 w 625"/>
                <a:gd name="T1" fmla="*/ 244 h 364"/>
                <a:gd name="T2" fmla="*/ 182 w 625"/>
                <a:gd name="T3" fmla="*/ 221 h 364"/>
                <a:gd name="T4" fmla="*/ 173 w 625"/>
                <a:gd name="T5" fmla="*/ 215 h 364"/>
                <a:gd name="T6" fmla="*/ 179 w 625"/>
                <a:gd name="T7" fmla="*/ 200 h 364"/>
                <a:gd name="T8" fmla="*/ 190 w 625"/>
                <a:gd name="T9" fmla="*/ 173 h 364"/>
                <a:gd name="T10" fmla="*/ 191 w 625"/>
                <a:gd name="T11" fmla="*/ 145 h 364"/>
                <a:gd name="T12" fmla="*/ 146 w 625"/>
                <a:gd name="T13" fmla="*/ 68 h 364"/>
                <a:gd name="T14" fmla="*/ 85 w 625"/>
                <a:gd name="T15" fmla="*/ 113 h 364"/>
                <a:gd name="T16" fmla="*/ 87 w 625"/>
                <a:gd name="T17" fmla="*/ 165 h 364"/>
                <a:gd name="T18" fmla="*/ 101 w 625"/>
                <a:gd name="T19" fmla="*/ 194 h 364"/>
                <a:gd name="T20" fmla="*/ 109 w 625"/>
                <a:gd name="T21" fmla="*/ 215 h 364"/>
                <a:gd name="T22" fmla="*/ 108 w 625"/>
                <a:gd name="T23" fmla="*/ 215 h 364"/>
                <a:gd name="T24" fmla="*/ 92 w 625"/>
                <a:gd name="T25" fmla="*/ 233 h 364"/>
                <a:gd name="T26" fmla="*/ 0 w 625"/>
                <a:gd name="T27" fmla="*/ 279 h 364"/>
                <a:gd name="T28" fmla="*/ 10 w 625"/>
                <a:gd name="T29" fmla="*/ 299 h 364"/>
                <a:gd name="T30" fmla="*/ 114 w 625"/>
                <a:gd name="T31" fmla="*/ 283 h 364"/>
                <a:gd name="T32" fmla="*/ 615 w 625"/>
                <a:gd name="T33" fmla="*/ 266 h 364"/>
                <a:gd name="T34" fmla="*/ 527 w 625"/>
                <a:gd name="T35" fmla="*/ 221 h 364"/>
                <a:gd name="T36" fmla="*/ 519 w 625"/>
                <a:gd name="T37" fmla="*/ 215 h 364"/>
                <a:gd name="T38" fmla="*/ 524 w 625"/>
                <a:gd name="T39" fmla="*/ 200 h 364"/>
                <a:gd name="T40" fmla="*/ 535 w 625"/>
                <a:gd name="T41" fmla="*/ 173 h 364"/>
                <a:gd name="T42" fmla="*/ 536 w 625"/>
                <a:gd name="T43" fmla="*/ 145 h 364"/>
                <a:gd name="T44" fmla="*/ 492 w 625"/>
                <a:gd name="T45" fmla="*/ 68 h 364"/>
                <a:gd name="T46" fmla="*/ 431 w 625"/>
                <a:gd name="T47" fmla="*/ 113 h 364"/>
                <a:gd name="T48" fmla="*/ 433 w 625"/>
                <a:gd name="T49" fmla="*/ 165 h 364"/>
                <a:gd name="T50" fmla="*/ 447 w 625"/>
                <a:gd name="T51" fmla="*/ 194 h 364"/>
                <a:gd name="T52" fmla="*/ 455 w 625"/>
                <a:gd name="T53" fmla="*/ 215 h 364"/>
                <a:gd name="T54" fmla="*/ 454 w 625"/>
                <a:gd name="T55" fmla="*/ 215 h 364"/>
                <a:gd name="T56" fmla="*/ 437 w 625"/>
                <a:gd name="T57" fmla="*/ 233 h 364"/>
                <a:gd name="T58" fmla="*/ 421 w 625"/>
                <a:gd name="T59" fmla="*/ 253 h 364"/>
                <a:gd name="T60" fmla="*/ 525 w 625"/>
                <a:gd name="T61" fmla="*/ 299 h 364"/>
                <a:gd name="T62" fmla="*/ 623 w 625"/>
                <a:gd name="T63" fmla="*/ 293 h 364"/>
                <a:gd name="T64" fmla="*/ 232 w 625"/>
                <a:gd name="T65" fmla="*/ 128 h 364"/>
                <a:gd name="T66" fmla="*/ 244 w 625"/>
                <a:gd name="T67" fmla="*/ 183 h 364"/>
                <a:gd name="T68" fmla="*/ 258 w 625"/>
                <a:gd name="T69" fmla="*/ 223 h 364"/>
                <a:gd name="T70" fmla="*/ 260 w 625"/>
                <a:gd name="T71" fmla="*/ 234 h 364"/>
                <a:gd name="T72" fmla="*/ 307 w 625"/>
                <a:gd name="T73" fmla="*/ 258 h 364"/>
                <a:gd name="T74" fmla="*/ 307 w 625"/>
                <a:gd name="T75" fmla="*/ 258 h 364"/>
                <a:gd name="T76" fmla="*/ 356 w 625"/>
                <a:gd name="T77" fmla="*/ 226 h 364"/>
                <a:gd name="T78" fmla="*/ 371 w 625"/>
                <a:gd name="T79" fmla="*/ 185 h 364"/>
                <a:gd name="T80" fmla="*/ 391 w 625"/>
                <a:gd name="T81" fmla="*/ 138 h 364"/>
                <a:gd name="T82" fmla="*/ 385 w 625"/>
                <a:gd name="T83" fmla="*/ 63 h 364"/>
                <a:gd name="T84" fmla="*/ 247 w 625"/>
                <a:gd name="T85" fmla="*/ 27 h 364"/>
                <a:gd name="T86" fmla="*/ 232 w 625"/>
                <a:gd name="T87" fmla="*/ 128 h 364"/>
                <a:gd name="T88" fmla="*/ 415 w 625"/>
                <a:gd name="T89" fmla="*/ 274 h 364"/>
                <a:gd name="T90" fmla="*/ 363 w 625"/>
                <a:gd name="T91" fmla="*/ 236 h 364"/>
                <a:gd name="T92" fmla="*/ 307 w 625"/>
                <a:gd name="T93" fmla="*/ 259 h 364"/>
                <a:gd name="T94" fmla="*/ 312 w 625"/>
                <a:gd name="T95" fmla="*/ 294 h 364"/>
                <a:gd name="T96" fmla="*/ 301 w 625"/>
                <a:gd name="T97" fmla="*/ 295 h 364"/>
                <a:gd name="T98" fmla="*/ 280 w 625"/>
                <a:gd name="T99" fmla="*/ 278 h 364"/>
                <a:gd name="T100" fmla="*/ 259 w 625"/>
                <a:gd name="T101" fmla="*/ 234 h 364"/>
                <a:gd name="T102" fmla="*/ 234 w 625"/>
                <a:gd name="T103" fmla="*/ 261 h 364"/>
                <a:gd name="T104" fmla="*/ 93 w 625"/>
                <a:gd name="T105" fmla="*/ 332 h 364"/>
                <a:gd name="T106" fmla="*/ 108 w 625"/>
                <a:gd name="T107" fmla="*/ 364 h 364"/>
                <a:gd name="T108" fmla="*/ 299 w 625"/>
                <a:gd name="T109" fmla="*/ 312 h 364"/>
                <a:gd name="T110" fmla="*/ 322 w 625"/>
                <a:gd name="T111" fmla="*/ 363 h 364"/>
                <a:gd name="T112" fmla="*/ 520 w 625"/>
                <a:gd name="T113" fmla="*/ 354 h 364"/>
                <a:gd name="T114" fmla="*/ 299 w 625"/>
                <a:gd name="T115" fmla="*/ 308 h 364"/>
                <a:gd name="T116" fmla="*/ 313 w 625"/>
                <a:gd name="T117" fmla="*/ 299 h 364"/>
                <a:gd name="T118" fmla="*/ 299 w 625"/>
                <a:gd name="T119" fmla="*/ 30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5" h="364">
                  <a:moveTo>
                    <a:pt x="177" y="259"/>
                  </a:moveTo>
                  <a:cubicBezTo>
                    <a:pt x="194" y="253"/>
                    <a:pt x="210" y="247"/>
                    <a:pt x="219" y="244"/>
                  </a:cubicBezTo>
                  <a:cubicBezTo>
                    <a:pt x="216" y="242"/>
                    <a:pt x="212" y="241"/>
                    <a:pt x="210" y="241"/>
                  </a:cubicBezTo>
                  <a:cubicBezTo>
                    <a:pt x="192" y="236"/>
                    <a:pt x="182" y="225"/>
                    <a:pt x="182" y="221"/>
                  </a:cubicBezTo>
                  <a:cubicBezTo>
                    <a:pt x="181" y="218"/>
                    <a:pt x="179" y="216"/>
                    <a:pt x="176" y="216"/>
                  </a:cubicBezTo>
                  <a:cubicBezTo>
                    <a:pt x="173" y="215"/>
                    <a:pt x="173" y="215"/>
                    <a:pt x="173" y="215"/>
                  </a:cubicBezTo>
                  <a:cubicBezTo>
                    <a:pt x="171" y="214"/>
                    <a:pt x="170" y="211"/>
                    <a:pt x="171" y="210"/>
                  </a:cubicBezTo>
                  <a:cubicBezTo>
                    <a:pt x="174" y="209"/>
                    <a:pt x="177" y="206"/>
                    <a:pt x="179" y="200"/>
                  </a:cubicBezTo>
                  <a:cubicBezTo>
                    <a:pt x="180" y="194"/>
                    <a:pt x="182" y="186"/>
                    <a:pt x="181" y="183"/>
                  </a:cubicBezTo>
                  <a:cubicBezTo>
                    <a:pt x="186" y="184"/>
                    <a:pt x="189" y="180"/>
                    <a:pt x="190" y="173"/>
                  </a:cubicBezTo>
                  <a:cubicBezTo>
                    <a:pt x="191" y="166"/>
                    <a:pt x="192" y="159"/>
                    <a:pt x="194" y="152"/>
                  </a:cubicBezTo>
                  <a:cubicBezTo>
                    <a:pt x="196" y="146"/>
                    <a:pt x="193" y="145"/>
                    <a:pt x="191" y="145"/>
                  </a:cubicBezTo>
                  <a:cubicBezTo>
                    <a:pt x="188" y="145"/>
                    <a:pt x="194" y="128"/>
                    <a:pt x="190" y="103"/>
                  </a:cubicBezTo>
                  <a:cubicBezTo>
                    <a:pt x="186" y="79"/>
                    <a:pt x="170" y="72"/>
                    <a:pt x="146" y="68"/>
                  </a:cubicBezTo>
                  <a:cubicBezTo>
                    <a:pt x="123" y="63"/>
                    <a:pt x="110" y="75"/>
                    <a:pt x="100" y="80"/>
                  </a:cubicBezTo>
                  <a:cubicBezTo>
                    <a:pt x="90" y="85"/>
                    <a:pt x="84" y="97"/>
                    <a:pt x="85" y="113"/>
                  </a:cubicBezTo>
                  <a:cubicBezTo>
                    <a:pt x="87" y="129"/>
                    <a:pt x="88" y="133"/>
                    <a:pt x="91" y="146"/>
                  </a:cubicBezTo>
                  <a:cubicBezTo>
                    <a:pt x="87" y="142"/>
                    <a:pt x="85" y="151"/>
                    <a:pt x="87" y="165"/>
                  </a:cubicBezTo>
                  <a:cubicBezTo>
                    <a:pt x="89" y="179"/>
                    <a:pt x="95" y="180"/>
                    <a:pt x="98" y="181"/>
                  </a:cubicBezTo>
                  <a:cubicBezTo>
                    <a:pt x="102" y="183"/>
                    <a:pt x="101" y="186"/>
                    <a:pt x="101" y="194"/>
                  </a:cubicBezTo>
                  <a:cubicBezTo>
                    <a:pt x="100" y="202"/>
                    <a:pt x="104" y="206"/>
                    <a:pt x="107" y="208"/>
                  </a:cubicBezTo>
                  <a:cubicBezTo>
                    <a:pt x="111" y="209"/>
                    <a:pt x="112" y="214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8" y="215"/>
                    <a:pt x="108" y="215"/>
                    <a:pt x="108" y="215"/>
                  </a:cubicBezTo>
                  <a:cubicBezTo>
                    <a:pt x="106" y="216"/>
                    <a:pt x="102" y="215"/>
                    <a:pt x="100" y="219"/>
                  </a:cubicBezTo>
                  <a:cubicBezTo>
                    <a:pt x="98" y="222"/>
                    <a:pt x="92" y="233"/>
                    <a:pt x="92" y="233"/>
                  </a:cubicBezTo>
                  <a:cubicBezTo>
                    <a:pt x="92" y="233"/>
                    <a:pt x="30" y="255"/>
                    <a:pt x="19" y="260"/>
                  </a:cubicBezTo>
                  <a:cubicBezTo>
                    <a:pt x="8" y="264"/>
                    <a:pt x="0" y="274"/>
                    <a:pt x="0" y="279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0" y="299"/>
                    <a:pt x="10" y="299"/>
                    <a:pt x="10" y="299"/>
                  </a:cubicBezTo>
                  <a:cubicBezTo>
                    <a:pt x="90" y="299"/>
                    <a:pt x="90" y="299"/>
                    <a:pt x="90" y="299"/>
                  </a:cubicBezTo>
                  <a:cubicBezTo>
                    <a:pt x="96" y="293"/>
                    <a:pt x="104" y="287"/>
                    <a:pt x="114" y="283"/>
                  </a:cubicBezTo>
                  <a:cubicBezTo>
                    <a:pt x="123" y="279"/>
                    <a:pt x="151" y="269"/>
                    <a:pt x="177" y="259"/>
                  </a:cubicBezTo>
                  <a:close/>
                  <a:moveTo>
                    <a:pt x="615" y="266"/>
                  </a:moveTo>
                  <a:cubicBezTo>
                    <a:pt x="605" y="260"/>
                    <a:pt x="573" y="245"/>
                    <a:pt x="555" y="241"/>
                  </a:cubicBezTo>
                  <a:cubicBezTo>
                    <a:pt x="538" y="236"/>
                    <a:pt x="528" y="225"/>
                    <a:pt x="527" y="221"/>
                  </a:cubicBezTo>
                  <a:cubicBezTo>
                    <a:pt x="526" y="218"/>
                    <a:pt x="525" y="216"/>
                    <a:pt x="521" y="216"/>
                  </a:cubicBezTo>
                  <a:cubicBezTo>
                    <a:pt x="519" y="215"/>
                    <a:pt x="519" y="215"/>
                    <a:pt x="519" y="215"/>
                  </a:cubicBezTo>
                  <a:cubicBezTo>
                    <a:pt x="517" y="214"/>
                    <a:pt x="515" y="211"/>
                    <a:pt x="517" y="210"/>
                  </a:cubicBezTo>
                  <a:cubicBezTo>
                    <a:pt x="519" y="209"/>
                    <a:pt x="522" y="206"/>
                    <a:pt x="524" y="200"/>
                  </a:cubicBezTo>
                  <a:cubicBezTo>
                    <a:pt x="526" y="194"/>
                    <a:pt x="527" y="186"/>
                    <a:pt x="526" y="183"/>
                  </a:cubicBezTo>
                  <a:cubicBezTo>
                    <a:pt x="531" y="184"/>
                    <a:pt x="534" y="180"/>
                    <a:pt x="535" y="173"/>
                  </a:cubicBezTo>
                  <a:cubicBezTo>
                    <a:pt x="536" y="166"/>
                    <a:pt x="538" y="159"/>
                    <a:pt x="539" y="152"/>
                  </a:cubicBezTo>
                  <a:cubicBezTo>
                    <a:pt x="541" y="146"/>
                    <a:pt x="539" y="145"/>
                    <a:pt x="536" y="145"/>
                  </a:cubicBezTo>
                  <a:cubicBezTo>
                    <a:pt x="534" y="145"/>
                    <a:pt x="539" y="128"/>
                    <a:pt x="536" y="103"/>
                  </a:cubicBezTo>
                  <a:cubicBezTo>
                    <a:pt x="532" y="79"/>
                    <a:pt x="515" y="72"/>
                    <a:pt x="492" y="68"/>
                  </a:cubicBezTo>
                  <a:cubicBezTo>
                    <a:pt x="469" y="63"/>
                    <a:pt x="456" y="75"/>
                    <a:pt x="446" y="80"/>
                  </a:cubicBezTo>
                  <a:cubicBezTo>
                    <a:pt x="436" y="85"/>
                    <a:pt x="429" y="97"/>
                    <a:pt x="431" y="113"/>
                  </a:cubicBezTo>
                  <a:cubicBezTo>
                    <a:pt x="433" y="129"/>
                    <a:pt x="433" y="133"/>
                    <a:pt x="436" y="146"/>
                  </a:cubicBezTo>
                  <a:cubicBezTo>
                    <a:pt x="432" y="142"/>
                    <a:pt x="431" y="151"/>
                    <a:pt x="433" y="165"/>
                  </a:cubicBezTo>
                  <a:cubicBezTo>
                    <a:pt x="434" y="179"/>
                    <a:pt x="440" y="180"/>
                    <a:pt x="444" y="181"/>
                  </a:cubicBezTo>
                  <a:cubicBezTo>
                    <a:pt x="448" y="183"/>
                    <a:pt x="447" y="186"/>
                    <a:pt x="447" y="194"/>
                  </a:cubicBezTo>
                  <a:cubicBezTo>
                    <a:pt x="446" y="202"/>
                    <a:pt x="450" y="206"/>
                    <a:pt x="453" y="208"/>
                  </a:cubicBezTo>
                  <a:cubicBezTo>
                    <a:pt x="456" y="209"/>
                    <a:pt x="457" y="214"/>
                    <a:pt x="455" y="215"/>
                  </a:cubicBezTo>
                  <a:cubicBezTo>
                    <a:pt x="455" y="215"/>
                    <a:pt x="455" y="215"/>
                    <a:pt x="455" y="215"/>
                  </a:cubicBezTo>
                  <a:cubicBezTo>
                    <a:pt x="454" y="215"/>
                    <a:pt x="454" y="215"/>
                    <a:pt x="454" y="215"/>
                  </a:cubicBezTo>
                  <a:cubicBezTo>
                    <a:pt x="452" y="216"/>
                    <a:pt x="448" y="215"/>
                    <a:pt x="446" y="219"/>
                  </a:cubicBezTo>
                  <a:cubicBezTo>
                    <a:pt x="444" y="222"/>
                    <a:pt x="437" y="233"/>
                    <a:pt x="437" y="233"/>
                  </a:cubicBezTo>
                  <a:cubicBezTo>
                    <a:pt x="437" y="233"/>
                    <a:pt x="420" y="239"/>
                    <a:pt x="403" y="245"/>
                  </a:cubicBezTo>
                  <a:cubicBezTo>
                    <a:pt x="407" y="248"/>
                    <a:pt x="413" y="251"/>
                    <a:pt x="421" y="253"/>
                  </a:cubicBezTo>
                  <a:cubicBezTo>
                    <a:pt x="452" y="262"/>
                    <a:pt x="500" y="284"/>
                    <a:pt x="517" y="293"/>
                  </a:cubicBezTo>
                  <a:cubicBezTo>
                    <a:pt x="520" y="295"/>
                    <a:pt x="522" y="297"/>
                    <a:pt x="525" y="299"/>
                  </a:cubicBezTo>
                  <a:cubicBezTo>
                    <a:pt x="608" y="299"/>
                    <a:pt x="608" y="299"/>
                    <a:pt x="608" y="299"/>
                  </a:cubicBezTo>
                  <a:cubicBezTo>
                    <a:pt x="616" y="299"/>
                    <a:pt x="624" y="298"/>
                    <a:pt x="623" y="293"/>
                  </a:cubicBezTo>
                  <a:cubicBezTo>
                    <a:pt x="623" y="289"/>
                    <a:pt x="625" y="271"/>
                    <a:pt x="615" y="266"/>
                  </a:cubicBezTo>
                  <a:close/>
                  <a:moveTo>
                    <a:pt x="232" y="128"/>
                  </a:moveTo>
                  <a:cubicBezTo>
                    <a:pt x="226" y="121"/>
                    <a:pt x="224" y="135"/>
                    <a:pt x="226" y="157"/>
                  </a:cubicBezTo>
                  <a:cubicBezTo>
                    <a:pt x="229" y="179"/>
                    <a:pt x="238" y="181"/>
                    <a:pt x="244" y="183"/>
                  </a:cubicBezTo>
                  <a:cubicBezTo>
                    <a:pt x="249" y="184"/>
                    <a:pt x="248" y="189"/>
                    <a:pt x="248" y="202"/>
                  </a:cubicBezTo>
                  <a:cubicBezTo>
                    <a:pt x="247" y="214"/>
                    <a:pt x="253" y="221"/>
                    <a:pt x="258" y="223"/>
                  </a:cubicBezTo>
                  <a:cubicBezTo>
                    <a:pt x="263" y="224"/>
                    <a:pt x="264" y="232"/>
                    <a:pt x="260" y="234"/>
                  </a:cubicBezTo>
                  <a:cubicBezTo>
                    <a:pt x="260" y="234"/>
                    <a:pt x="260" y="234"/>
                    <a:pt x="260" y="234"/>
                  </a:cubicBezTo>
                  <a:cubicBezTo>
                    <a:pt x="263" y="238"/>
                    <a:pt x="274" y="252"/>
                    <a:pt x="306" y="258"/>
                  </a:cubicBezTo>
                  <a:cubicBezTo>
                    <a:pt x="307" y="258"/>
                    <a:pt x="307" y="258"/>
                    <a:pt x="307" y="258"/>
                  </a:cubicBezTo>
                  <a:cubicBezTo>
                    <a:pt x="307" y="258"/>
                    <a:pt x="307" y="258"/>
                    <a:pt x="307" y="258"/>
                  </a:cubicBezTo>
                  <a:cubicBezTo>
                    <a:pt x="307" y="258"/>
                    <a:pt x="307" y="258"/>
                    <a:pt x="307" y="258"/>
                  </a:cubicBezTo>
                  <a:cubicBezTo>
                    <a:pt x="340" y="253"/>
                    <a:pt x="354" y="241"/>
                    <a:pt x="359" y="235"/>
                  </a:cubicBezTo>
                  <a:cubicBezTo>
                    <a:pt x="356" y="232"/>
                    <a:pt x="354" y="228"/>
                    <a:pt x="356" y="226"/>
                  </a:cubicBezTo>
                  <a:cubicBezTo>
                    <a:pt x="360" y="225"/>
                    <a:pt x="364" y="220"/>
                    <a:pt x="367" y="211"/>
                  </a:cubicBezTo>
                  <a:cubicBezTo>
                    <a:pt x="370" y="202"/>
                    <a:pt x="372" y="190"/>
                    <a:pt x="371" y="185"/>
                  </a:cubicBezTo>
                  <a:cubicBezTo>
                    <a:pt x="378" y="187"/>
                    <a:pt x="383" y="181"/>
                    <a:pt x="384" y="170"/>
                  </a:cubicBezTo>
                  <a:cubicBezTo>
                    <a:pt x="386" y="160"/>
                    <a:pt x="388" y="148"/>
                    <a:pt x="391" y="138"/>
                  </a:cubicBezTo>
                  <a:cubicBezTo>
                    <a:pt x="393" y="128"/>
                    <a:pt x="390" y="126"/>
                    <a:pt x="386" y="126"/>
                  </a:cubicBezTo>
                  <a:cubicBezTo>
                    <a:pt x="382" y="126"/>
                    <a:pt x="390" y="100"/>
                    <a:pt x="385" y="63"/>
                  </a:cubicBezTo>
                  <a:cubicBezTo>
                    <a:pt x="379" y="25"/>
                    <a:pt x="354" y="15"/>
                    <a:pt x="318" y="8"/>
                  </a:cubicBezTo>
                  <a:cubicBezTo>
                    <a:pt x="282" y="0"/>
                    <a:pt x="262" y="19"/>
                    <a:pt x="247" y="27"/>
                  </a:cubicBezTo>
                  <a:cubicBezTo>
                    <a:pt x="231" y="35"/>
                    <a:pt x="221" y="53"/>
                    <a:pt x="224" y="77"/>
                  </a:cubicBezTo>
                  <a:cubicBezTo>
                    <a:pt x="227" y="102"/>
                    <a:pt x="227" y="109"/>
                    <a:pt x="232" y="128"/>
                  </a:cubicBezTo>
                  <a:close/>
                  <a:moveTo>
                    <a:pt x="506" y="312"/>
                  </a:moveTo>
                  <a:cubicBezTo>
                    <a:pt x="491" y="304"/>
                    <a:pt x="442" y="281"/>
                    <a:pt x="415" y="274"/>
                  </a:cubicBezTo>
                  <a:cubicBezTo>
                    <a:pt x="388" y="266"/>
                    <a:pt x="373" y="249"/>
                    <a:pt x="372" y="244"/>
                  </a:cubicBezTo>
                  <a:cubicBezTo>
                    <a:pt x="370" y="238"/>
                    <a:pt x="368" y="236"/>
                    <a:pt x="363" y="236"/>
                  </a:cubicBezTo>
                  <a:cubicBezTo>
                    <a:pt x="363" y="236"/>
                    <a:pt x="362" y="236"/>
                    <a:pt x="362" y="236"/>
                  </a:cubicBezTo>
                  <a:cubicBezTo>
                    <a:pt x="358" y="263"/>
                    <a:pt x="311" y="259"/>
                    <a:pt x="307" y="259"/>
                  </a:cubicBezTo>
                  <a:cubicBezTo>
                    <a:pt x="308" y="260"/>
                    <a:pt x="319" y="275"/>
                    <a:pt x="333" y="278"/>
                  </a:cubicBezTo>
                  <a:cubicBezTo>
                    <a:pt x="333" y="278"/>
                    <a:pt x="315" y="282"/>
                    <a:pt x="312" y="294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01" y="295"/>
                    <a:pt x="301" y="295"/>
                    <a:pt x="301" y="295"/>
                  </a:cubicBezTo>
                  <a:cubicBezTo>
                    <a:pt x="301" y="294"/>
                    <a:pt x="301" y="294"/>
                    <a:pt x="301" y="294"/>
                  </a:cubicBezTo>
                  <a:cubicBezTo>
                    <a:pt x="299" y="282"/>
                    <a:pt x="280" y="278"/>
                    <a:pt x="280" y="278"/>
                  </a:cubicBezTo>
                  <a:cubicBezTo>
                    <a:pt x="294" y="275"/>
                    <a:pt x="305" y="261"/>
                    <a:pt x="306" y="259"/>
                  </a:cubicBezTo>
                  <a:cubicBezTo>
                    <a:pt x="302" y="259"/>
                    <a:pt x="260" y="263"/>
                    <a:pt x="259" y="234"/>
                  </a:cubicBezTo>
                  <a:cubicBezTo>
                    <a:pt x="256" y="235"/>
                    <a:pt x="250" y="235"/>
                    <a:pt x="247" y="240"/>
                  </a:cubicBezTo>
                  <a:cubicBezTo>
                    <a:pt x="244" y="245"/>
                    <a:pt x="234" y="261"/>
                    <a:pt x="234" y="261"/>
                  </a:cubicBezTo>
                  <a:cubicBezTo>
                    <a:pt x="234" y="261"/>
                    <a:pt x="139" y="296"/>
                    <a:pt x="122" y="303"/>
                  </a:cubicBezTo>
                  <a:cubicBezTo>
                    <a:pt x="106" y="310"/>
                    <a:pt x="93" y="325"/>
                    <a:pt x="93" y="332"/>
                  </a:cubicBezTo>
                  <a:cubicBezTo>
                    <a:pt x="93" y="354"/>
                    <a:pt x="93" y="354"/>
                    <a:pt x="93" y="354"/>
                  </a:cubicBezTo>
                  <a:cubicBezTo>
                    <a:pt x="93" y="364"/>
                    <a:pt x="108" y="364"/>
                    <a:pt x="108" y="364"/>
                  </a:cubicBezTo>
                  <a:cubicBezTo>
                    <a:pt x="108" y="364"/>
                    <a:pt x="198" y="364"/>
                    <a:pt x="291" y="364"/>
                  </a:cubicBezTo>
                  <a:cubicBezTo>
                    <a:pt x="299" y="312"/>
                    <a:pt x="299" y="312"/>
                    <a:pt x="299" y="312"/>
                  </a:cubicBezTo>
                  <a:cubicBezTo>
                    <a:pt x="314" y="312"/>
                    <a:pt x="314" y="312"/>
                    <a:pt x="314" y="312"/>
                  </a:cubicBezTo>
                  <a:cubicBezTo>
                    <a:pt x="322" y="363"/>
                    <a:pt x="322" y="363"/>
                    <a:pt x="322" y="363"/>
                  </a:cubicBezTo>
                  <a:cubicBezTo>
                    <a:pt x="409" y="363"/>
                    <a:pt x="490" y="363"/>
                    <a:pt x="495" y="363"/>
                  </a:cubicBezTo>
                  <a:cubicBezTo>
                    <a:pt x="508" y="363"/>
                    <a:pt x="521" y="361"/>
                    <a:pt x="520" y="354"/>
                  </a:cubicBezTo>
                  <a:cubicBezTo>
                    <a:pt x="519" y="347"/>
                    <a:pt x="522" y="320"/>
                    <a:pt x="506" y="312"/>
                  </a:cubicBezTo>
                  <a:close/>
                  <a:moveTo>
                    <a:pt x="299" y="308"/>
                  </a:moveTo>
                  <a:cubicBezTo>
                    <a:pt x="301" y="299"/>
                    <a:pt x="301" y="299"/>
                    <a:pt x="301" y="299"/>
                  </a:cubicBezTo>
                  <a:cubicBezTo>
                    <a:pt x="313" y="299"/>
                    <a:pt x="313" y="299"/>
                    <a:pt x="313" y="299"/>
                  </a:cubicBezTo>
                  <a:cubicBezTo>
                    <a:pt x="314" y="308"/>
                    <a:pt x="314" y="308"/>
                    <a:pt x="314" y="308"/>
                  </a:cubicBezTo>
                  <a:lnTo>
                    <a:pt x="299" y="3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7" name="Group 4"/>
          <p:cNvGrpSpPr/>
          <p:nvPr/>
        </p:nvGrpSpPr>
        <p:grpSpPr>
          <a:xfrm>
            <a:off x="7144280" y="2017165"/>
            <a:ext cx="646461" cy="646545"/>
            <a:chOff x="5001064" y="1605396"/>
            <a:chExt cx="484909" cy="484909"/>
          </a:xfrm>
          <a:solidFill>
            <a:schemeClr val="bg1"/>
          </a:solidFill>
        </p:grpSpPr>
        <p:sp>
          <p:nvSpPr>
            <p:cNvPr id="178" name="Oval 1"/>
            <p:cNvSpPr/>
            <p:nvPr/>
          </p:nvSpPr>
          <p:spPr>
            <a:xfrm>
              <a:off x="5001064" y="1605396"/>
              <a:ext cx="484909" cy="48490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9" name="Freeform 9"/>
            <p:cNvSpPr>
              <a:spLocks noEditPoints="1"/>
            </p:cNvSpPr>
            <p:nvPr/>
          </p:nvSpPr>
          <p:spPr bwMode="auto">
            <a:xfrm>
              <a:off x="5057347" y="1720344"/>
              <a:ext cx="370396" cy="276886"/>
            </a:xfrm>
            <a:custGeom>
              <a:avLst/>
              <a:gdLst>
                <a:gd name="T0" fmla="*/ 352 w 602"/>
                <a:gd name="T1" fmla="*/ 82 h 450"/>
                <a:gd name="T2" fmla="*/ 349 w 602"/>
                <a:gd name="T3" fmla="*/ 117 h 450"/>
                <a:gd name="T4" fmla="*/ 306 w 602"/>
                <a:gd name="T5" fmla="*/ 92 h 450"/>
                <a:gd name="T6" fmla="*/ 244 w 602"/>
                <a:gd name="T7" fmla="*/ 88 h 450"/>
                <a:gd name="T8" fmla="*/ 169 w 602"/>
                <a:gd name="T9" fmla="*/ 7 h 450"/>
                <a:gd name="T10" fmla="*/ 8 w 602"/>
                <a:gd name="T11" fmla="*/ 157 h 450"/>
                <a:gd name="T12" fmla="*/ 69 w 602"/>
                <a:gd name="T13" fmla="*/ 250 h 450"/>
                <a:gd name="T14" fmla="*/ 95 w 602"/>
                <a:gd name="T15" fmla="*/ 250 h 450"/>
                <a:gd name="T16" fmla="*/ 127 w 602"/>
                <a:gd name="T17" fmla="*/ 257 h 450"/>
                <a:gd name="T18" fmla="*/ 133 w 602"/>
                <a:gd name="T19" fmla="*/ 211 h 450"/>
                <a:gd name="T20" fmla="*/ 226 w 602"/>
                <a:gd name="T21" fmla="*/ 122 h 450"/>
                <a:gd name="T22" fmla="*/ 252 w 602"/>
                <a:gd name="T23" fmla="*/ 124 h 450"/>
                <a:gd name="T24" fmla="*/ 280 w 602"/>
                <a:gd name="T25" fmla="*/ 116 h 450"/>
                <a:gd name="T26" fmla="*/ 277 w 602"/>
                <a:gd name="T27" fmla="*/ 141 h 450"/>
                <a:gd name="T28" fmla="*/ 286 w 602"/>
                <a:gd name="T29" fmla="*/ 265 h 450"/>
                <a:gd name="T30" fmla="*/ 312 w 602"/>
                <a:gd name="T31" fmla="*/ 191 h 450"/>
                <a:gd name="T32" fmla="*/ 372 w 602"/>
                <a:gd name="T33" fmla="*/ 207 h 450"/>
                <a:gd name="T34" fmla="*/ 450 w 602"/>
                <a:gd name="T35" fmla="*/ 287 h 450"/>
                <a:gd name="T36" fmla="*/ 456 w 602"/>
                <a:gd name="T37" fmla="*/ 304 h 450"/>
                <a:gd name="T38" fmla="*/ 441 w 602"/>
                <a:gd name="T39" fmla="*/ 294 h 450"/>
                <a:gd name="T40" fmla="*/ 398 w 602"/>
                <a:gd name="T41" fmla="*/ 280 h 450"/>
                <a:gd name="T42" fmla="*/ 413 w 602"/>
                <a:gd name="T43" fmla="*/ 321 h 450"/>
                <a:gd name="T44" fmla="*/ 419 w 602"/>
                <a:gd name="T45" fmla="*/ 340 h 450"/>
                <a:gd name="T46" fmla="*/ 365 w 602"/>
                <a:gd name="T47" fmla="*/ 315 h 450"/>
                <a:gd name="T48" fmla="*/ 365 w 602"/>
                <a:gd name="T49" fmla="*/ 349 h 450"/>
                <a:gd name="T50" fmla="*/ 380 w 602"/>
                <a:gd name="T51" fmla="*/ 375 h 450"/>
                <a:gd name="T52" fmla="*/ 357 w 602"/>
                <a:gd name="T53" fmla="*/ 364 h 450"/>
                <a:gd name="T54" fmla="*/ 333 w 602"/>
                <a:gd name="T55" fmla="*/ 365 h 450"/>
                <a:gd name="T56" fmla="*/ 335 w 602"/>
                <a:gd name="T57" fmla="*/ 395 h 450"/>
                <a:gd name="T58" fmla="*/ 342 w 602"/>
                <a:gd name="T59" fmla="*/ 411 h 450"/>
                <a:gd name="T60" fmla="*/ 318 w 602"/>
                <a:gd name="T61" fmla="*/ 398 h 450"/>
                <a:gd name="T62" fmla="*/ 288 w 602"/>
                <a:gd name="T63" fmla="*/ 420 h 450"/>
                <a:gd name="T64" fmla="*/ 340 w 602"/>
                <a:gd name="T65" fmla="*/ 450 h 450"/>
                <a:gd name="T66" fmla="*/ 348 w 602"/>
                <a:gd name="T67" fmla="*/ 449 h 450"/>
                <a:gd name="T68" fmla="*/ 382 w 602"/>
                <a:gd name="T69" fmla="*/ 415 h 450"/>
                <a:gd name="T70" fmla="*/ 408 w 602"/>
                <a:gd name="T71" fmla="*/ 399 h 450"/>
                <a:gd name="T72" fmla="*/ 419 w 602"/>
                <a:gd name="T73" fmla="*/ 376 h 450"/>
                <a:gd name="T74" fmla="*/ 462 w 602"/>
                <a:gd name="T75" fmla="*/ 341 h 450"/>
                <a:gd name="T76" fmla="*/ 496 w 602"/>
                <a:gd name="T77" fmla="*/ 306 h 450"/>
                <a:gd name="T78" fmla="*/ 477 w 602"/>
                <a:gd name="T79" fmla="*/ 263 h 450"/>
                <a:gd name="T80" fmla="*/ 483 w 602"/>
                <a:gd name="T81" fmla="*/ 221 h 450"/>
                <a:gd name="T82" fmla="*/ 532 w 602"/>
                <a:gd name="T83" fmla="*/ 250 h 450"/>
                <a:gd name="T84" fmla="*/ 434 w 602"/>
                <a:gd name="T85" fmla="*/ 0 h 450"/>
                <a:gd name="T86" fmla="*/ 46 w 602"/>
                <a:gd name="T87" fmla="*/ 171 h 450"/>
                <a:gd name="T88" fmla="*/ 200 w 602"/>
                <a:gd name="T89" fmla="*/ 91 h 450"/>
                <a:gd name="T90" fmla="*/ 200 w 602"/>
                <a:gd name="T91" fmla="*/ 238 h 450"/>
                <a:gd name="T92" fmla="*/ 133 w 602"/>
                <a:gd name="T93" fmla="*/ 273 h 450"/>
                <a:gd name="T94" fmla="*/ 161 w 602"/>
                <a:gd name="T95" fmla="*/ 302 h 450"/>
                <a:gd name="T96" fmla="*/ 200 w 602"/>
                <a:gd name="T97" fmla="*/ 238 h 450"/>
                <a:gd name="T98" fmla="*/ 210 w 602"/>
                <a:gd name="T99" fmla="*/ 272 h 450"/>
                <a:gd name="T100" fmla="*/ 171 w 602"/>
                <a:gd name="T101" fmla="*/ 337 h 450"/>
                <a:gd name="T102" fmla="*/ 238 w 602"/>
                <a:gd name="T103" fmla="*/ 301 h 450"/>
                <a:gd name="T104" fmla="*/ 272 w 602"/>
                <a:gd name="T105" fmla="*/ 313 h 450"/>
                <a:gd name="T106" fmla="*/ 206 w 602"/>
                <a:gd name="T107" fmla="*/ 349 h 450"/>
                <a:gd name="T108" fmla="*/ 233 w 602"/>
                <a:gd name="T109" fmla="*/ 378 h 450"/>
                <a:gd name="T110" fmla="*/ 272 w 602"/>
                <a:gd name="T111" fmla="*/ 313 h 450"/>
                <a:gd name="T112" fmla="*/ 283 w 602"/>
                <a:gd name="T113" fmla="*/ 348 h 450"/>
                <a:gd name="T114" fmla="*/ 244 w 602"/>
                <a:gd name="T115" fmla="*/ 413 h 450"/>
                <a:gd name="T116" fmla="*/ 310 w 602"/>
                <a:gd name="T117" fmla="*/ 377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2" h="450">
                  <a:moveTo>
                    <a:pt x="434" y="0"/>
                  </a:moveTo>
                  <a:cubicBezTo>
                    <a:pt x="352" y="82"/>
                    <a:pt x="352" y="82"/>
                    <a:pt x="352" y="82"/>
                  </a:cubicBezTo>
                  <a:cubicBezTo>
                    <a:pt x="381" y="113"/>
                    <a:pt x="381" y="113"/>
                    <a:pt x="381" y="113"/>
                  </a:cubicBezTo>
                  <a:cubicBezTo>
                    <a:pt x="371" y="115"/>
                    <a:pt x="359" y="117"/>
                    <a:pt x="349" y="117"/>
                  </a:cubicBezTo>
                  <a:cubicBezTo>
                    <a:pt x="344" y="118"/>
                    <a:pt x="340" y="118"/>
                    <a:pt x="334" y="119"/>
                  </a:cubicBezTo>
                  <a:cubicBezTo>
                    <a:pt x="320" y="105"/>
                    <a:pt x="309" y="95"/>
                    <a:pt x="306" y="92"/>
                  </a:cubicBezTo>
                  <a:cubicBezTo>
                    <a:pt x="298" y="82"/>
                    <a:pt x="286" y="80"/>
                    <a:pt x="277" y="80"/>
                  </a:cubicBezTo>
                  <a:cubicBezTo>
                    <a:pt x="264" y="80"/>
                    <a:pt x="253" y="84"/>
                    <a:pt x="244" y="88"/>
                  </a:cubicBezTo>
                  <a:cubicBezTo>
                    <a:pt x="182" y="13"/>
                    <a:pt x="182" y="13"/>
                    <a:pt x="182" y="13"/>
                  </a:cubicBezTo>
                  <a:cubicBezTo>
                    <a:pt x="179" y="9"/>
                    <a:pt x="174" y="7"/>
                    <a:pt x="169" y="7"/>
                  </a:cubicBezTo>
                  <a:cubicBezTo>
                    <a:pt x="164" y="6"/>
                    <a:pt x="159" y="8"/>
                    <a:pt x="156" y="12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1" y="164"/>
                    <a:pt x="0" y="175"/>
                    <a:pt x="7" y="183"/>
                  </a:cubicBezTo>
                  <a:cubicBezTo>
                    <a:pt x="69" y="250"/>
                    <a:pt x="69" y="250"/>
                    <a:pt x="69" y="250"/>
                  </a:cubicBezTo>
                  <a:cubicBezTo>
                    <a:pt x="73" y="253"/>
                    <a:pt x="77" y="255"/>
                    <a:pt x="82" y="255"/>
                  </a:cubicBezTo>
                  <a:cubicBezTo>
                    <a:pt x="87" y="255"/>
                    <a:pt x="92" y="253"/>
                    <a:pt x="95" y="250"/>
                  </a:cubicBezTo>
                  <a:cubicBezTo>
                    <a:pt x="108" y="237"/>
                    <a:pt x="108" y="237"/>
                    <a:pt x="108" y="237"/>
                  </a:cubicBezTo>
                  <a:cubicBezTo>
                    <a:pt x="113" y="243"/>
                    <a:pt x="120" y="249"/>
                    <a:pt x="127" y="257"/>
                  </a:cubicBezTo>
                  <a:cubicBezTo>
                    <a:pt x="154" y="232"/>
                    <a:pt x="154" y="232"/>
                    <a:pt x="154" y="232"/>
                  </a:cubicBezTo>
                  <a:cubicBezTo>
                    <a:pt x="146" y="224"/>
                    <a:pt x="139" y="217"/>
                    <a:pt x="133" y="211"/>
                  </a:cubicBezTo>
                  <a:cubicBezTo>
                    <a:pt x="224" y="119"/>
                    <a:pt x="224" y="119"/>
                    <a:pt x="224" y="119"/>
                  </a:cubicBezTo>
                  <a:cubicBezTo>
                    <a:pt x="226" y="122"/>
                    <a:pt x="226" y="122"/>
                    <a:pt x="226" y="122"/>
                  </a:cubicBezTo>
                  <a:cubicBezTo>
                    <a:pt x="232" y="129"/>
                    <a:pt x="242" y="131"/>
                    <a:pt x="249" y="126"/>
                  </a:cubicBezTo>
                  <a:cubicBezTo>
                    <a:pt x="249" y="126"/>
                    <a:pt x="250" y="125"/>
                    <a:pt x="252" y="124"/>
                  </a:cubicBezTo>
                  <a:cubicBezTo>
                    <a:pt x="257" y="121"/>
                    <a:pt x="271" y="116"/>
                    <a:pt x="277" y="116"/>
                  </a:cubicBezTo>
                  <a:cubicBezTo>
                    <a:pt x="279" y="116"/>
                    <a:pt x="279" y="116"/>
                    <a:pt x="280" y="116"/>
                  </a:cubicBezTo>
                  <a:cubicBezTo>
                    <a:pt x="282" y="119"/>
                    <a:pt x="288" y="124"/>
                    <a:pt x="295" y="132"/>
                  </a:cubicBezTo>
                  <a:cubicBezTo>
                    <a:pt x="289" y="134"/>
                    <a:pt x="283" y="138"/>
                    <a:pt x="277" y="141"/>
                  </a:cubicBezTo>
                  <a:cubicBezTo>
                    <a:pt x="255" y="156"/>
                    <a:pt x="247" y="203"/>
                    <a:pt x="262" y="223"/>
                  </a:cubicBezTo>
                  <a:cubicBezTo>
                    <a:pt x="277" y="243"/>
                    <a:pt x="278" y="248"/>
                    <a:pt x="286" y="265"/>
                  </a:cubicBezTo>
                  <a:cubicBezTo>
                    <a:pt x="293" y="283"/>
                    <a:pt x="306" y="279"/>
                    <a:pt x="310" y="258"/>
                  </a:cubicBezTo>
                  <a:cubicBezTo>
                    <a:pt x="314" y="237"/>
                    <a:pt x="315" y="215"/>
                    <a:pt x="312" y="191"/>
                  </a:cubicBezTo>
                  <a:cubicBezTo>
                    <a:pt x="311" y="177"/>
                    <a:pt x="323" y="171"/>
                    <a:pt x="334" y="169"/>
                  </a:cubicBezTo>
                  <a:cubicBezTo>
                    <a:pt x="346" y="181"/>
                    <a:pt x="359" y="194"/>
                    <a:pt x="372" y="207"/>
                  </a:cubicBezTo>
                  <a:cubicBezTo>
                    <a:pt x="393" y="228"/>
                    <a:pt x="414" y="248"/>
                    <a:pt x="430" y="265"/>
                  </a:cubicBezTo>
                  <a:cubicBezTo>
                    <a:pt x="438" y="273"/>
                    <a:pt x="445" y="281"/>
                    <a:pt x="450" y="287"/>
                  </a:cubicBezTo>
                  <a:cubicBezTo>
                    <a:pt x="452" y="289"/>
                    <a:pt x="455" y="292"/>
                    <a:pt x="456" y="295"/>
                  </a:cubicBezTo>
                  <a:cubicBezTo>
                    <a:pt x="457" y="297"/>
                    <a:pt x="457" y="302"/>
                    <a:pt x="456" y="304"/>
                  </a:cubicBezTo>
                  <a:cubicBezTo>
                    <a:pt x="454" y="306"/>
                    <a:pt x="450" y="304"/>
                    <a:pt x="449" y="303"/>
                  </a:cubicBezTo>
                  <a:cubicBezTo>
                    <a:pt x="446" y="301"/>
                    <a:pt x="444" y="297"/>
                    <a:pt x="441" y="294"/>
                  </a:cubicBezTo>
                  <a:cubicBezTo>
                    <a:pt x="431" y="284"/>
                    <a:pt x="422" y="278"/>
                    <a:pt x="422" y="277"/>
                  </a:cubicBezTo>
                  <a:cubicBezTo>
                    <a:pt x="414" y="272"/>
                    <a:pt x="404" y="273"/>
                    <a:pt x="398" y="280"/>
                  </a:cubicBezTo>
                  <a:cubicBezTo>
                    <a:pt x="392" y="286"/>
                    <a:pt x="391" y="296"/>
                    <a:pt x="397" y="303"/>
                  </a:cubicBezTo>
                  <a:cubicBezTo>
                    <a:pt x="397" y="304"/>
                    <a:pt x="404" y="312"/>
                    <a:pt x="413" y="321"/>
                  </a:cubicBezTo>
                  <a:cubicBezTo>
                    <a:pt x="417" y="324"/>
                    <a:pt x="421" y="326"/>
                    <a:pt x="424" y="331"/>
                  </a:cubicBezTo>
                  <a:cubicBezTo>
                    <a:pt x="426" y="335"/>
                    <a:pt x="425" y="340"/>
                    <a:pt x="419" y="340"/>
                  </a:cubicBezTo>
                  <a:cubicBezTo>
                    <a:pt x="405" y="341"/>
                    <a:pt x="396" y="325"/>
                    <a:pt x="387" y="317"/>
                  </a:cubicBezTo>
                  <a:cubicBezTo>
                    <a:pt x="381" y="311"/>
                    <a:pt x="372" y="310"/>
                    <a:pt x="365" y="315"/>
                  </a:cubicBezTo>
                  <a:cubicBezTo>
                    <a:pt x="358" y="319"/>
                    <a:pt x="355" y="328"/>
                    <a:pt x="358" y="336"/>
                  </a:cubicBezTo>
                  <a:cubicBezTo>
                    <a:pt x="359" y="340"/>
                    <a:pt x="362" y="345"/>
                    <a:pt x="365" y="349"/>
                  </a:cubicBezTo>
                  <a:cubicBezTo>
                    <a:pt x="371" y="355"/>
                    <a:pt x="382" y="363"/>
                    <a:pt x="381" y="373"/>
                  </a:cubicBezTo>
                  <a:cubicBezTo>
                    <a:pt x="381" y="374"/>
                    <a:pt x="381" y="374"/>
                    <a:pt x="380" y="375"/>
                  </a:cubicBezTo>
                  <a:cubicBezTo>
                    <a:pt x="378" y="376"/>
                    <a:pt x="374" y="377"/>
                    <a:pt x="367" y="372"/>
                  </a:cubicBezTo>
                  <a:cubicBezTo>
                    <a:pt x="364" y="369"/>
                    <a:pt x="360" y="366"/>
                    <a:pt x="357" y="364"/>
                  </a:cubicBezTo>
                  <a:cubicBezTo>
                    <a:pt x="354" y="362"/>
                    <a:pt x="352" y="361"/>
                    <a:pt x="349" y="360"/>
                  </a:cubicBezTo>
                  <a:cubicBezTo>
                    <a:pt x="344" y="359"/>
                    <a:pt x="337" y="362"/>
                    <a:pt x="333" y="365"/>
                  </a:cubicBezTo>
                  <a:cubicBezTo>
                    <a:pt x="328" y="370"/>
                    <a:pt x="327" y="379"/>
                    <a:pt x="329" y="385"/>
                  </a:cubicBezTo>
                  <a:cubicBezTo>
                    <a:pt x="331" y="389"/>
                    <a:pt x="333" y="392"/>
                    <a:pt x="335" y="395"/>
                  </a:cubicBezTo>
                  <a:cubicBezTo>
                    <a:pt x="337" y="398"/>
                    <a:pt x="338" y="401"/>
                    <a:pt x="340" y="403"/>
                  </a:cubicBezTo>
                  <a:cubicBezTo>
                    <a:pt x="341" y="404"/>
                    <a:pt x="342" y="409"/>
                    <a:pt x="342" y="411"/>
                  </a:cubicBezTo>
                  <a:cubicBezTo>
                    <a:pt x="341" y="413"/>
                    <a:pt x="338" y="412"/>
                    <a:pt x="336" y="411"/>
                  </a:cubicBezTo>
                  <a:cubicBezTo>
                    <a:pt x="329" y="409"/>
                    <a:pt x="324" y="403"/>
                    <a:pt x="318" y="398"/>
                  </a:cubicBezTo>
                  <a:cubicBezTo>
                    <a:pt x="317" y="397"/>
                    <a:pt x="316" y="396"/>
                    <a:pt x="314" y="394"/>
                  </a:cubicBezTo>
                  <a:cubicBezTo>
                    <a:pt x="288" y="420"/>
                    <a:pt x="288" y="420"/>
                    <a:pt x="288" y="420"/>
                  </a:cubicBezTo>
                  <a:cubicBezTo>
                    <a:pt x="290" y="422"/>
                    <a:pt x="292" y="424"/>
                    <a:pt x="294" y="425"/>
                  </a:cubicBezTo>
                  <a:cubicBezTo>
                    <a:pt x="314" y="444"/>
                    <a:pt x="328" y="450"/>
                    <a:pt x="340" y="450"/>
                  </a:cubicBezTo>
                  <a:cubicBezTo>
                    <a:pt x="341" y="450"/>
                    <a:pt x="341" y="450"/>
                    <a:pt x="341" y="450"/>
                  </a:cubicBezTo>
                  <a:cubicBezTo>
                    <a:pt x="343" y="450"/>
                    <a:pt x="346" y="450"/>
                    <a:pt x="348" y="449"/>
                  </a:cubicBezTo>
                  <a:cubicBezTo>
                    <a:pt x="357" y="448"/>
                    <a:pt x="365" y="445"/>
                    <a:pt x="372" y="439"/>
                  </a:cubicBezTo>
                  <a:cubicBezTo>
                    <a:pt x="379" y="433"/>
                    <a:pt x="383" y="423"/>
                    <a:pt x="382" y="415"/>
                  </a:cubicBezTo>
                  <a:cubicBezTo>
                    <a:pt x="382" y="414"/>
                    <a:pt x="382" y="413"/>
                    <a:pt x="382" y="412"/>
                  </a:cubicBezTo>
                  <a:cubicBezTo>
                    <a:pt x="391" y="411"/>
                    <a:pt x="402" y="407"/>
                    <a:pt x="408" y="399"/>
                  </a:cubicBezTo>
                  <a:cubicBezTo>
                    <a:pt x="414" y="392"/>
                    <a:pt x="417" y="384"/>
                    <a:pt x="417" y="376"/>
                  </a:cubicBezTo>
                  <a:cubicBezTo>
                    <a:pt x="418" y="376"/>
                    <a:pt x="418" y="376"/>
                    <a:pt x="419" y="376"/>
                  </a:cubicBezTo>
                  <a:cubicBezTo>
                    <a:pt x="430" y="377"/>
                    <a:pt x="442" y="373"/>
                    <a:pt x="451" y="364"/>
                  </a:cubicBezTo>
                  <a:cubicBezTo>
                    <a:pt x="457" y="358"/>
                    <a:pt x="461" y="349"/>
                    <a:pt x="462" y="341"/>
                  </a:cubicBezTo>
                  <a:cubicBezTo>
                    <a:pt x="470" y="341"/>
                    <a:pt x="478" y="338"/>
                    <a:pt x="485" y="332"/>
                  </a:cubicBezTo>
                  <a:cubicBezTo>
                    <a:pt x="493" y="326"/>
                    <a:pt x="496" y="315"/>
                    <a:pt x="496" y="306"/>
                  </a:cubicBezTo>
                  <a:cubicBezTo>
                    <a:pt x="496" y="297"/>
                    <a:pt x="494" y="289"/>
                    <a:pt x="490" y="281"/>
                  </a:cubicBezTo>
                  <a:cubicBezTo>
                    <a:pt x="487" y="274"/>
                    <a:pt x="483" y="270"/>
                    <a:pt x="477" y="263"/>
                  </a:cubicBezTo>
                  <a:cubicBezTo>
                    <a:pt x="473" y="258"/>
                    <a:pt x="468" y="253"/>
                    <a:pt x="463" y="247"/>
                  </a:cubicBezTo>
                  <a:cubicBezTo>
                    <a:pt x="483" y="221"/>
                    <a:pt x="483" y="221"/>
                    <a:pt x="483" y="221"/>
                  </a:cubicBezTo>
                  <a:cubicBezTo>
                    <a:pt x="520" y="262"/>
                    <a:pt x="520" y="262"/>
                    <a:pt x="520" y="262"/>
                  </a:cubicBezTo>
                  <a:cubicBezTo>
                    <a:pt x="532" y="250"/>
                    <a:pt x="532" y="250"/>
                    <a:pt x="532" y="250"/>
                  </a:cubicBezTo>
                  <a:cubicBezTo>
                    <a:pt x="602" y="178"/>
                    <a:pt x="602" y="178"/>
                    <a:pt x="602" y="178"/>
                  </a:cubicBezTo>
                  <a:lnTo>
                    <a:pt x="434" y="0"/>
                  </a:lnTo>
                  <a:close/>
                  <a:moveTo>
                    <a:pt x="83" y="211"/>
                  </a:moveTo>
                  <a:cubicBezTo>
                    <a:pt x="46" y="171"/>
                    <a:pt x="46" y="171"/>
                    <a:pt x="46" y="17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200" y="91"/>
                    <a:pt x="200" y="91"/>
                    <a:pt x="200" y="91"/>
                  </a:cubicBezTo>
                  <a:lnTo>
                    <a:pt x="83" y="211"/>
                  </a:lnTo>
                  <a:close/>
                  <a:moveTo>
                    <a:pt x="200" y="238"/>
                  </a:moveTo>
                  <a:cubicBezTo>
                    <a:pt x="192" y="230"/>
                    <a:pt x="180" y="228"/>
                    <a:pt x="174" y="235"/>
                  </a:cubicBezTo>
                  <a:cubicBezTo>
                    <a:pt x="133" y="273"/>
                    <a:pt x="133" y="273"/>
                    <a:pt x="133" y="273"/>
                  </a:cubicBezTo>
                  <a:cubicBezTo>
                    <a:pt x="126" y="280"/>
                    <a:pt x="127" y="292"/>
                    <a:pt x="135" y="300"/>
                  </a:cubicBezTo>
                  <a:cubicBezTo>
                    <a:pt x="142" y="308"/>
                    <a:pt x="154" y="309"/>
                    <a:pt x="161" y="302"/>
                  </a:cubicBezTo>
                  <a:cubicBezTo>
                    <a:pt x="201" y="264"/>
                    <a:pt x="201" y="264"/>
                    <a:pt x="201" y="264"/>
                  </a:cubicBezTo>
                  <a:cubicBezTo>
                    <a:pt x="208" y="257"/>
                    <a:pt x="207" y="245"/>
                    <a:pt x="200" y="238"/>
                  </a:cubicBezTo>
                  <a:close/>
                  <a:moveTo>
                    <a:pt x="236" y="275"/>
                  </a:moveTo>
                  <a:cubicBezTo>
                    <a:pt x="228" y="267"/>
                    <a:pt x="217" y="266"/>
                    <a:pt x="210" y="272"/>
                  </a:cubicBezTo>
                  <a:cubicBezTo>
                    <a:pt x="170" y="311"/>
                    <a:pt x="170" y="311"/>
                    <a:pt x="170" y="311"/>
                  </a:cubicBezTo>
                  <a:cubicBezTo>
                    <a:pt x="163" y="318"/>
                    <a:pt x="163" y="329"/>
                    <a:pt x="171" y="337"/>
                  </a:cubicBezTo>
                  <a:cubicBezTo>
                    <a:pt x="179" y="345"/>
                    <a:pt x="190" y="346"/>
                    <a:pt x="197" y="340"/>
                  </a:cubicBezTo>
                  <a:cubicBezTo>
                    <a:pt x="238" y="301"/>
                    <a:pt x="238" y="301"/>
                    <a:pt x="238" y="301"/>
                  </a:cubicBezTo>
                  <a:cubicBezTo>
                    <a:pt x="244" y="295"/>
                    <a:pt x="244" y="283"/>
                    <a:pt x="236" y="275"/>
                  </a:cubicBezTo>
                  <a:close/>
                  <a:moveTo>
                    <a:pt x="272" y="313"/>
                  </a:moveTo>
                  <a:cubicBezTo>
                    <a:pt x="265" y="305"/>
                    <a:pt x="253" y="304"/>
                    <a:pt x="246" y="310"/>
                  </a:cubicBezTo>
                  <a:cubicBezTo>
                    <a:pt x="206" y="349"/>
                    <a:pt x="206" y="349"/>
                    <a:pt x="206" y="349"/>
                  </a:cubicBezTo>
                  <a:cubicBezTo>
                    <a:pt x="199" y="355"/>
                    <a:pt x="200" y="367"/>
                    <a:pt x="207" y="375"/>
                  </a:cubicBezTo>
                  <a:cubicBezTo>
                    <a:pt x="215" y="383"/>
                    <a:pt x="227" y="384"/>
                    <a:pt x="233" y="378"/>
                  </a:cubicBezTo>
                  <a:cubicBezTo>
                    <a:pt x="274" y="339"/>
                    <a:pt x="274" y="339"/>
                    <a:pt x="274" y="339"/>
                  </a:cubicBezTo>
                  <a:cubicBezTo>
                    <a:pt x="281" y="332"/>
                    <a:pt x="280" y="321"/>
                    <a:pt x="272" y="313"/>
                  </a:cubicBezTo>
                  <a:close/>
                  <a:moveTo>
                    <a:pt x="309" y="350"/>
                  </a:moveTo>
                  <a:cubicBezTo>
                    <a:pt x="301" y="342"/>
                    <a:pt x="289" y="341"/>
                    <a:pt x="283" y="348"/>
                  </a:cubicBezTo>
                  <a:cubicBezTo>
                    <a:pt x="242" y="386"/>
                    <a:pt x="242" y="386"/>
                    <a:pt x="242" y="386"/>
                  </a:cubicBezTo>
                  <a:cubicBezTo>
                    <a:pt x="235" y="393"/>
                    <a:pt x="236" y="405"/>
                    <a:pt x="244" y="413"/>
                  </a:cubicBezTo>
                  <a:cubicBezTo>
                    <a:pt x="251" y="420"/>
                    <a:pt x="263" y="422"/>
                    <a:pt x="270" y="415"/>
                  </a:cubicBezTo>
                  <a:cubicBezTo>
                    <a:pt x="310" y="377"/>
                    <a:pt x="310" y="377"/>
                    <a:pt x="310" y="377"/>
                  </a:cubicBezTo>
                  <a:cubicBezTo>
                    <a:pt x="317" y="370"/>
                    <a:pt x="316" y="358"/>
                    <a:pt x="309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/>
      <p:bldP spid="165" grpId="0"/>
      <p:bldP spid="166" grpId="0"/>
      <p:bldP spid="1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2"/>
          <p:cNvSpPr/>
          <p:nvPr/>
        </p:nvSpPr>
        <p:spPr>
          <a:xfrm>
            <a:off x="6096001" y="1503947"/>
            <a:ext cx="4882514" cy="2332788"/>
          </a:xfrm>
          <a:prstGeom prst="rect">
            <a:avLst/>
          </a:prstGeom>
          <a:blipFill>
            <a:blip r:embed="rId1" cstate="print"/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Rectangle 3"/>
          <p:cNvSpPr/>
          <p:nvPr/>
        </p:nvSpPr>
        <p:spPr>
          <a:xfrm>
            <a:off x="1219836" y="1503947"/>
            <a:ext cx="4876165" cy="2336800"/>
          </a:xfrm>
          <a:prstGeom prst="rect">
            <a:avLst/>
          </a:prstGeom>
          <a:solidFill>
            <a:schemeClr val="accent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8" name="Oval 4"/>
          <p:cNvSpPr/>
          <p:nvPr/>
        </p:nvSpPr>
        <p:spPr>
          <a:xfrm>
            <a:off x="1679490" y="4016433"/>
            <a:ext cx="956608" cy="96096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60" name="Oval 12"/>
          <p:cNvSpPr/>
          <p:nvPr/>
        </p:nvSpPr>
        <p:spPr>
          <a:xfrm>
            <a:off x="4319648" y="4016433"/>
            <a:ext cx="956608" cy="9609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62" name="Oval 14"/>
          <p:cNvSpPr/>
          <p:nvPr/>
        </p:nvSpPr>
        <p:spPr>
          <a:xfrm>
            <a:off x="6959807" y="4016433"/>
            <a:ext cx="954493" cy="9609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64" name="Oval 16"/>
          <p:cNvSpPr/>
          <p:nvPr/>
        </p:nvSpPr>
        <p:spPr>
          <a:xfrm>
            <a:off x="9597850" y="4016433"/>
            <a:ext cx="954493" cy="9609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>
              <a:solidFill>
                <a:schemeClr val="bg1"/>
              </a:solidFill>
            </a:endParaRPr>
          </a:p>
        </p:txBody>
      </p:sp>
      <p:grpSp>
        <p:nvGrpSpPr>
          <p:cNvPr id="68" name="Group 20"/>
          <p:cNvGrpSpPr/>
          <p:nvPr/>
        </p:nvGrpSpPr>
        <p:grpSpPr>
          <a:xfrm>
            <a:off x="1903697" y="4224378"/>
            <a:ext cx="535693" cy="539089"/>
            <a:chOff x="7971783" y="2080670"/>
            <a:chExt cx="401822" cy="404317"/>
          </a:xfrm>
          <a:solidFill>
            <a:schemeClr val="bg1"/>
          </a:solidFill>
        </p:grpSpPr>
        <p:sp>
          <p:nvSpPr>
            <p:cNvPr id="69" name="Freeform 42"/>
            <p:cNvSpPr>
              <a:spLocks noEditPoints="1"/>
            </p:cNvSpPr>
            <p:nvPr/>
          </p:nvSpPr>
          <p:spPr bwMode="auto">
            <a:xfrm>
              <a:off x="7971783" y="208067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" name="Freeform 43"/>
            <p:cNvSpPr/>
            <p:nvPr/>
          </p:nvSpPr>
          <p:spPr bwMode="auto">
            <a:xfrm>
              <a:off x="8079103" y="217800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71" name="Group 23"/>
          <p:cNvGrpSpPr/>
          <p:nvPr/>
        </p:nvGrpSpPr>
        <p:grpSpPr>
          <a:xfrm>
            <a:off x="4582893" y="4282611"/>
            <a:ext cx="519055" cy="452568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72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4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6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8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9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0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83" name="Group 35"/>
          <p:cNvGrpSpPr/>
          <p:nvPr/>
        </p:nvGrpSpPr>
        <p:grpSpPr>
          <a:xfrm>
            <a:off x="9821029" y="4236622"/>
            <a:ext cx="505746" cy="502485"/>
            <a:chOff x="6853673" y="3715407"/>
            <a:chExt cx="379359" cy="376864"/>
          </a:xfrm>
          <a:solidFill>
            <a:schemeClr val="bg1"/>
          </a:solidFill>
        </p:grpSpPr>
        <p:sp>
          <p:nvSpPr>
            <p:cNvPr id="84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5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6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8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0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1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2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5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6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7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8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9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0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02" name="Group 54"/>
          <p:cNvGrpSpPr/>
          <p:nvPr/>
        </p:nvGrpSpPr>
        <p:grpSpPr>
          <a:xfrm>
            <a:off x="7242659" y="4284945"/>
            <a:ext cx="399273" cy="519123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103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5" name="矩形 104"/>
          <p:cNvSpPr/>
          <p:nvPr/>
        </p:nvSpPr>
        <p:spPr>
          <a:xfrm>
            <a:off x="4447476" y="1886070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矩形 47"/>
          <p:cNvSpPr>
            <a:spLocks noChangeArrowheads="1"/>
          </p:cNvSpPr>
          <p:nvPr/>
        </p:nvSpPr>
        <p:spPr bwMode="auto">
          <a:xfrm>
            <a:off x="1564918" y="2338626"/>
            <a:ext cx="4195548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1382013" y="5091140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矩形 47"/>
          <p:cNvSpPr>
            <a:spLocks noChangeArrowheads="1"/>
          </p:cNvSpPr>
          <p:nvPr/>
        </p:nvSpPr>
        <p:spPr bwMode="auto">
          <a:xfrm>
            <a:off x="1172228" y="5511522"/>
            <a:ext cx="197113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4021113" y="5091140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矩形 47"/>
          <p:cNvSpPr>
            <a:spLocks noChangeArrowheads="1"/>
          </p:cNvSpPr>
          <p:nvPr/>
        </p:nvSpPr>
        <p:spPr bwMode="auto">
          <a:xfrm>
            <a:off x="3811329" y="5511522"/>
            <a:ext cx="197113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9299314" y="5091140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矩形 47"/>
          <p:cNvSpPr>
            <a:spLocks noChangeArrowheads="1"/>
          </p:cNvSpPr>
          <p:nvPr/>
        </p:nvSpPr>
        <p:spPr bwMode="auto">
          <a:xfrm>
            <a:off x="9089529" y="5511522"/>
            <a:ext cx="197113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6660214" y="5091140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矩形 47"/>
          <p:cNvSpPr>
            <a:spLocks noChangeArrowheads="1"/>
          </p:cNvSpPr>
          <p:nvPr/>
        </p:nvSpPr>
        <p:spPr bwMode="auto">
          <a:xfrm>
            <a:off x="6450429" y="5511522"/>
            <a:ext cx="197113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4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4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4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60" grpId="0" animBg="1"/>
      <p:bldP spid="62" grpId="0" animBg="1"/>
      <p:bldP spid="64" grpId="0" animBg="1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08099" y="1528277"/>
            <a:ext cx="2995393" cy="64633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sz="3600" b="1" spc="-300" dirty="0">
                <a:solidFill>
                  <a:schemeClr val="accent1"/>
                </a:solidFill>
                <a:latin typeface="+mn-ea"/>
              </a:rPr>
              <a:t>年度数据分析</a:t>
            </a:r>
            <a:endParaRPr lang="en-US" sz="3600" b="1" spc="-3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08098" y="2631895"/>
            <a:ext cx="3349560" cy="1200328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单击此处</a:t>
            </a:r>
            <a:endParaRPr lang="en-US" altLang="zh-CN" sz="2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添加副标题</a:t>
            </a:r>
            <a:endParaRPr lang="en-US" altLang="zh-CN" sz="2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或详细文本描述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473" y="4075328"/>
            <a:ext cx="3262233" cy="1954371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just"/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</a:t>
            </a:r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just"/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just"/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尽量将每页幻灯片的字数控制在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</a:t>
            </a:r>
            <a:endParaRPr lang="zh-CN" altLang="en-US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9" name="Chart 2"/>
          <p:cNvGraphicFramePr/>
          <p:nvPr/>
        </p:nvGraphicFramePr>
        <p:xfrm>
          <a:off x="4367966" y="1507766"/>
          <a:ext cx="7441233" cy="4648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4682454" y="6021282"/>
            <a:ext cx="7029441" cy="284693"/>
            <a:chOff x="3511701" y="4515966"/>
            <a:chExt cx="5272767" cy="213520"/>
          </a:xfrm>
        </p:grpSpPr>
        <p:sp>
          <p:nvSpPr>
            <p:cNvPr id="11" name="Rectangle 6"/>
            <p:cNvSpPr/>
            <p:nvPr/>
          </p:nvSpPr>
          <p:spPr>
            <a:xfrm>
              <a:off x="3511701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2" name="Rectangle 6"/>
            <p:cNvSpPr/>
            <p:nvPr/>
          </p:nvSpPr>
          <p:spPr>
            <a:xfrm>
              <a:off x="4103948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3" name="Rectangle 6"/>
            <p:cNvSpPr/>
            <p:nvPr/>
          </p:nvSpPr>
          <p:spPr>
            <a:xfrm>
              <a:off x="4683650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4" name="Rectangle 6"/>
            <p:cNvSpPr/>
            <p:nvPr/>
          </p:nvSpPr>
          <p:spPr>
            <a:xfrm>
              <a:off x="5275897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5" name="Rectangle 6"/>
            <p:cNvSpPr/>
            <p:nvPr/>
          </p:nvSpPr>
          <p:spPr>
            <a:xfrm>
              <a:off x="5871782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6" name="Rectangle 6"/>
            <p:cNvSpPr/>
            <p:nvPr/>
          </p:nvSpPr>
          <p:spPr>
            <a:xfrm>
              <a:off x="6464029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7" name="Rectangle 6"/>
            <p:cNvSpPr/>
            <p:nvPr/>
          </p:nvSpPr>
          <p:spPr>
            <a:xfrm>
              <a:off x="7040093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8" name="Rectangle 6"/>
            <p:cNvSpPr/>
            <p:nvPr/>
          </p:nvSpPr>
          <p:spPr>
            <a:xfrm>
              <a:off x="7652161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1" name="Rectangle 6"/>
            <p:cNvSpPr/>
            <p:nvPr/>
          </p:nvSpPr>
          <p:spPr>
            <a:xfrm>
              <a:off x="8228225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9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Graphic spid="9" grpId="0">
        <p:bldSub>
          <a:bldChart bld="category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6658" y="1342510"/>
            <a:ext cx="2995393" cy="64633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sz="3600" b="1" spc="-300" dirty="0">
                <a:solidFill>
                  <a:schemeClr val="accent1"/>
                </a:solidFill>
                <a:latin typeface="+mj-ea"/>
                <a:ea typeface="+mj-ea"/>
              </a:rPr>
              <a:t>近年数据分析</a:t>
            </a:r>
            <a:endParaRPr lang="en-US" sz="3600" b="1" spc="-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7" name="Rectangular Callout 2"/>
          <p:cNvSpPr/>
          <p:nvPr/>
        </p:nvSpPr>
        <p:spPr>
          <a:xfrm>
            <a:off x="5349289" y="3189852"/>
            <a:ext cx="926742" cy="507496"/>
          </a:xfrm>
          <a:prstGeom prst="wedgeRectCallout">
            <a:avLst>
              <a:gd name="adj1" fmla="val -20833"/>
              <a:gd name="adj2" fmla="val 7812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ea"/>
                <a:ea typeface="+mj-ea"/>
              </a:rPr>
              <a:t>29%</a:t>
            </a:r>
            <a:endParaRPr 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Rectangular Callout 3"/>
          <p:cNvSpPr/>
          <p:nvPr/>
        </p:nvSpPr>
        <p:spPr>
          <a:xfrm>
            <a:off x="6879942" y="2325205"/>
            <a:ext cx="926742" cy="507496"/>
          </a:xfrm>
          <a:prstGeom prst="wedgeRectCallout">
            <a:avLst>
              <a:gd name="adj1" fmla="val -20833"/>
              <a:gd name="adj2" fmla="val 781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ea"/>
                <a:ea typeface="+mj-ea"/>
              </a:rPr>
              <a:t>69%</a:t>
            </a:r>
            <a:endParaRPr 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Rectangular Callout 4"/>
          <p:cNvSpPr/>
          <p:nvPr/>
        </p:nvSpPr>
        <p:spPr>
          <a:xfrm>
            <a:off x="8654352" y="1924979"/>
            <a:ext cx="926742" cy="507496"/>
          </a:xfrm>
          <a:prstGeom prst="wedgeRectCallout">
            <a:avLst>
              <a:gd name="adj1" fmla="val -20833"/>
              <a:gd name="adj2" fmla="val 7812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ea"/>
                <a:ea typeface="+mj-ea"/>
              </a:rPr>
              <a:t>75%</a:t>
            </a:r>
            <a:endParaRPr 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Rectangular Callout 5"/>
          <p:cNvSpPr/>
          <p:nvPr/>
        </p:nvSpPr>
        <p:spPr>
          <a:xfrm>
            <a:off x="10121324" y="1508787"/>
            <a:ext cx="926742" cy="507496"/>
          </a:xfrm>
          <a:prstGeom prst="wedgeRectCallout">
            <a:avLst>
              <a:gd name="adj1" fmla="val -20833"/>
              <a:gd name="adj2" fmla="val 7812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ea"/>
                <a:ea typeface="+mj-ea"/>
              </a:rPr>
              <a:t>90%</a:t>
            </a:r>
            <a:endParaRPr 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Rectangle 6"/>
          <p:cNvSpPr/>
          <p:nvPr/>
        </p:nvSpPr>
        <p:spPr>
          <a:xfrm>
            <a:off x="5245812" y="5861207"/>
            <a:ext cx="741980" cy="400099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en-US" sz="2000" b="1" kern="3000" spc="-151" dirty="0">
                <a:solidFill>
                  <a:schemeClr val="accent1"/>
                </a:solidFill>
                <a:latin typeface="+mj-ea"/>
                <a:ea typeface="+mj-ea"/>
              </a:rPr>
              <a:t>2013</a:t>
            </a:r>
            <a:endParaRPr lang="en-US" sz="2000" b="1" kern="3000" spc="-15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2" name="Rectangle 7"/>
          <p:cNvSpPr/>
          <p:nvPr/>
        </p:nvSpPr>
        <p:spPr>
          <a:xfrm>
            <a:off x="6847620" y="5861207"/>
            <a:ext cx="741980" cy="400099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en-US" sz="2000" b="1" kern="3000" spc="-151" dirty="0">
                <a:solidFill>
                  <a:schemeClr val="accent1"/>
                </a:solidFill>
                <a:latin typeface="+mj-ea"/>
                <a:ea typeface="+mj-ea"/>
              </a:rPr>
              <a:t>2014</a:t>
            </a:r>
            <a:endParaRPr lang="en-US" sz="2000" b="1" kern="3000" spc="-15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3" name="Rectangle 8"/>
          <p:cNvSpPr/>
          <p:nvPr/>
        </p:nvSpPr>
        <p:spPr>
          <a:xfrm>
            <a:off x="8564389" y="5861207"/>
            <a:ext cx="741980" cy="400099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en-US" sz="2000" b="1" kern="3000" spc="-151" dirty="0">
                <a:solidFill>
                  <a:schemeClr val="accent1"/>
                </a:solidFill>
                <a:latin typeface="+mj-ea"/>
                <a:ea typeface="+mj-ea"/>
              </a:rPr>
              <a:t>2015</a:t>
            </a:r>
            <a:endParaRPr lang="en-US" sz="2000" b="1" kern="3000" spc="-15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4" name="Rectangle 9"/>
          <p:cNvSpPr/>
          <p:nvPr/>
        </p:nvSpPr>
        <p:spPr>
          <a:xfrm>
            <a:off x="10104064" y="5861207"/>
            <a:ext cx="741980" cy="400099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en-US" sz="2000" b="1" kern="3000" spc="-151" dirty="0">
                <a:solidFill>
                  <a:schemeClr val="accent1"/>
                </a:solidFill>
                <a:latin typeface="+mj-ea"/>
                <a:ea typeface="+mj-ea"/>
              </a:rPr>
              <a:t>2016</a:t>
            </a:r>
            <a:endParaRPr lang="en-US" sz="2000" b="1" kern="3000" spc="-15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5" name="Isosceles Triangle 10"/>
          <p:cNvSpPr/>
          <p:nvPr/>
        </p:nvSpPr>
        <p:spPr>
          <a:xfrm>
            <a:off x="7166677" y="2775462"/>
            <a:ext cx="3494873" cy="2951683"/>
          </a:xfrm>
          <a:prstGeom prst="triangle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6" name="Isosceles Triangle 11"/>
          <p:cNvSpPr/>
          <p:nvPr/>
        </p:nvSpPr>
        <p:spPr>
          <a:xfrm>
            <a:off x="9305349" y="2325206"/>
            <a:ext cx="2166551" cy="3401940"/>
          </a:xfrm>
          <a:prstGeom prst="triangle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7" name="Isosceles Triangle 12"/>
          <p:cNvSpPr/>
          <p:nvPr/>
        </p:nvSpPr>
        <p:spPr>
          <a:xfrm>
            <a:off x="5619406" y="3151131"/>
            <a:ext cx="3050071" cy="2576016"/>
          </a:xfrm>
          <a:prstGeom prst="triangl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8" name="Isosceles Triangle 13"/>
          <p:cNvSpPr/>
          <p:nvPr/>
        </p:nvSpPr>
        <p:spPr>
          <a:xfrm>
            <a:off x="4628983" y="4009800"/>
            <a:ext cx="2033379" cy="1717344"/>
          </a:xfrm>
          <a:prstGeom prst="triangle">
            <a:avLst/>
          </a:prstGeom>
          <a:solidFill>
            <a:schemeClr val="accent2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21" name="Rectangle 14"/>
          <p:cNvSpPr/>
          <p:nvPr/>
        </p:nvSpPr>
        <p:spPr>
          <a:xfrm>
            <a:off x="608080" y="2325028"/>
            <a:ext cx="3349560" cy="830997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r>
              <a:rPr lang="zh-CN" altLang="en-US" sz="2400" b="1" dirty="0">
                <a:solidFill>
                  <a:schemeClr val="accent2"/>
                </a:solidFill>
                <a:latin typeface="+mj-ea"/>
                <a:ea typeface="+mj-ea"/>
              </a:rPr>
              <a:t>单击此处添加副标题或详细文本描述</a:t>
            </a:r>
            <a:endParaRPr lang="zh-CN" altLang="en-US" sz="24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2" name="Rectangle 15"/>
          <p:cNvSpPr/>
          <p:nvPr/>
        </p:nvSpPr>
        <p:spPr>
          <a:xfrm>
            <a:off x="608079" y="3768463"/>
            <a:ext cx="3262233" cy="1954371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just"/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200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字以内，据统计每页幻灯片的最好控制在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5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分钟之内。此处添加详细文本描述，建议与标题相关并符合整体语言风格，语言描述尽量简洁生动。</a:t>
            </a:r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just"/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just"/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尽量将每页幻灯片的字数控制在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200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字以内，据统计每页幻灯片的最好控制在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5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分钟之内。此处添加详细文本描述，建议与标题相关并符合整体语言风格，语言描述尽量简洁生动。</a:t>
            </a:r>
            <a:endParaRPr lang="zh-CN" altLang="en-US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1306218"/>
            <a:ext cx="12192000" cy="1727742"/>
          </a:xfrm>
          <a:prstGeom prst="rect">
            <a:avLst/>
          </a:prstGeom>
          <a:solidFill>
            <a:schemeClr val="tx2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矩形 2"/>
          <p:cNvSpPr/>
          <p:nvPr/>
        </p:nvSpPr>
        <p:spPr>
          <a:xfrm>
            <a:off x="2612803" y="1175928"/>
            <a:ext cx="2316565" cy="1302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4" name="组合 3"/>
          <p:cNvGrpSpPr/>
          <p:nvPr/>
        </p:nvGrpSpPr>
        <p:grpSpPr>
          <a:xfrm>
            <a:off x="2799230" y="1175928"/>
            <a:ext cx="1943710" cy="2798400"/>
            <a:chOff x="841003" y="360040"/>
            <a:chExt cx="504056" cy="836712"/>
          </a:xfrm>
          <a:solidFill>
            <a:srgbClr val="0070C0"/>
          </a:solidFill>
        </p:grpSpPr>
        <p:sp>
          <p:nvSpPr>
            <p:cNvPr id="5" name="矩形 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2697701" y="1378208"/>
            <a:ext cx="2087688" cy="183848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en-US" altLang="zh-CN" sz="11495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879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5001357" y="1613677"/>
            <a:ext cx="4838084" cy="68462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/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"/>
          <p:cNvSpPr>
            <a:spLocks noChangeArrowheads="1"/>
          </p:cNvSpPr>
          <p:nvPr/>
        </p:nvSpPr>
        <p:spPr bwMode="auto">
          <a:xfrm>
            <a:off x="5073347" y="2370291"/>
            <a:ext cx="4103387" cy="4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在此输入章节详细文字介绍，表达主题的含义合图表的意义，在此输入章节详细文字介绍。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088151" y="3182446"/>
            <a:ext cx="575914" cy="575914"/>
            <a:chOff x="6097588" y="1828640"/>
            <a:chExt cx="576064" cy="576064"/>
          </a:xfrm>
        </p:grpSpPr>
        <p:sp>
          <p:nvSpPr>
            <p:cNvPr id="11" name="椭圆 10"/>
            <p:cNvSpPr/>
            <p:nvPr/>
          </p:nvSpPr>
          <p:spPr>
            <a:xfrm>
              <a:off x="6097588" y="1828640"/>
              <a:ext cx="576064" cy="57606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2" name="KSO_Shape"/>
            <p:cNvSpPr/>
            <p:nvPr/>
          </p:nvSpPr>
          <p:spPr bwMode="auto">
            <a:xfrm>
              <a:off x="6225456" y="1995215"/>
              <a:ext cx="320327" cy="242914"/>
            </a:xfrm>
            <a:custGeom>
              <a:avLst/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811925" y="3182446"/>
            <a:ext cx="575914" cy="575914"/>
            <a:chOff x="6821550" y="1828640"/>
            <a:chExt cx="576064" cy="576064"/>
          </a:xfrm>
        </p:grpSpPr>
        <p:sp>
          <p:nvSpPr>
            <p:cNvPr id="14" name="椭圆 13"/>
            <p:cNvSpPr/>
            <p:nvPr/>
          </p:nvSpPr>
          <p:spPr>
            <a:xfrm>
              <a:off x="6821550" y="1828640"/>
              <a:ext cx="576064" cy="57606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5" name="KSO_Shape"/>
            <p:cNvSpPr/>
            <p:nvPr/>
          </p:nvSpPr>
          <p:spPr bwMode="auto">
            <a:xfrm>
              <a:off x="6947440" y="2028536"/>
              <a:ext cx="324284" cy="247321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527936" y="3182446"/>
            <a:ext cx="575914" cy="575914"/>
            <a:chOff x="7537747" y="1828640"/>
            <a:chExt cx="576064" cy="576064"/>
          </a:xfrm>
        </p:grpSpPr>
        <p:sp>
          <p:nvSpPr>
            <p:cNvPr id="17" name="椭圆 16"/>
            <p:cNvSpPr/>
            <p:nvPr/>
          </p:nvSpPr>
          <p:spPr>
            <a:xfrm>
              <a:off x="7537747" y="1828640"/>
              <a:ext cx="576064" cy="576064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8" name="KSO_Shape"/>
            <p:cNvSpPr/>
            <p:nvPr/>
          </p:nvSpPr>
          <p:spPr bwMode="auto">
            <a:xfrm>
              <a:off x="7677487" y="1973096"/>
              <a:ext cx="296583" cy="29361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247828" y="3182446"/>
            <a:ext cx="575914" cy="575914"/>
            <a:chOff x="8257827" y="1828640"/>
            <a:chExt cx="576064" cy="576064"/>
          </a:xfrm>
        </p:grpSpPr>
        <p:sp>
          <p:nvSpPr>
            <p:cNvPr id="20" name="椭圆 19"/>
            <p:cNvSpPr/>
            <p:nvPr/>
          </p:nvSpPr>
          <p:spPr>
            <a:xfrm>
              <a:off x="8257827" y="1828640"/>
              <a:ext cx="576064" cy="57606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21" name="KSO_Shape"/>
            <p:cNvSpPr/>
            <p:nvPr/>
          </p:nvSpPr>
          <p:spPr bwMode="auto">
            <a:xfrm>
              <a:off x="8401843" y="1973096"/>
              <a:ext cx="292127" cy="2921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967721" y="3182446"/>
            <a:ext cx="575914" cy="575914"/>
            <a:chOff x="8977907" y="1828640"/>
            <a:chExt cx="576064" cy="576064"/>
          </a:xfrm>
        </p:grpSpPr>
        <p:sp>
          <p:nvSpPr>
            <p:cNvPr id="23" name="椭圆 22"/>
            <p:cNvSpPr/>
            <p:nvPr/>
          </p:nvSpPr>
          <p:spPr>
            <a:xfrm>
              <a:off x="8977907" y="1828640"/>
              <a:ext cx="576064" cy="57606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24" name="KSO_Shape"/>
            <p:cNvSpPr/>
            <p:nvPr/>
          </p:nvSpPr>
          <p:spPr bwMode="auto">
            <a:xfrm>
              <a:off x="9121923" y="1989931"/>
              <a:ext cx="316789" cy="269270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"/>
          <p:cNvGrpSpPr/>
          <p:nvPr/>
        </p:nvGrpSpPr>
        <p:grpSpPr>
          <a:xfrm>
            <a:off x="1680085" y="2117039"/>
            <a:ext cx="4258688" cy="405156"/>
            <a:chOff x="1560223" y="2179787"/>
            <a:chExt cx="4259242" cy="385862"/>
          </a:xfrm>
        </p:grpSpPr>
        <p:sp>
          <p:nvSpPr>
            <p:cNvPr id="7" name="Shape 3415"/>
            <p:cNvSpPr/>
            <p:nvPr/>
          </p:nvSpPr>
          <p:spPr>
            <a:xfrm>
              <a:off x="1560223" y="2179787"/>
              <a:ext cx="4259242" cy="385862"/>
            </a:xfrm>
            <a:prstGeom prst="rect">
              <a:avLst/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" name="Shape 3416"/>
            <p:cNvSpPr/>
            <p:nvPr/>
          </p:nvSpPr>
          <p:spPr>
            <a:xfrm>
              <a:off x="1560223" y="2179787"/>
              <a:ext cx="925834" cy="385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298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" name="Group 2"/>
          <p:cNvGrpSpPr/>
          <p:nvPr/>
        </p:nvGrpSpPr>
        <p:grpSpPr>
          <a:xfrm>
            <a:off x="1680085" y="3413185"/>
            <a:ext cx="4258688" cy="405156"/>
            <a:chOff x="1560223" y="3517634"/>
            <a:chExt cx="4259242" cy="385862"/>
          </a:xfrm>
        </p:grpSpPr>
        <p:sp>
          <p:nvSpPr>
            <p:cNvPr id="10" name="Shape 3422"/>
            <p:cNvSpPr/>
            <p:nvPr/>
          </p:nvSpPr>
          <p:spPr>
            <a:xfrm>
              <a:off x="1560223" y="3517634"/>
              <a:ext cx="4259242" cy="385862"/>
            </a:xfrm>
            <a:prstGeom prst="rect">
              <a:avLst/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1" name="Shape 3423"/>
            <p:cNvSpPr/>
            <p:nvPr/>
          </p:nvSpPr>
          <p:spPr>
            <a:xfrm>
              <a:off x="1560223" y="3517634"/>
              <a:ext cx="925834" cy="385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298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" name="Group 3"/>
          <p:cNvGrpSpPr/>
          <p:nvPr/>
        </p:nvGrpSpPr>
        <p:grpSpPr>
          <a:xfrm>
            <a:off x="1680085" y="4765845"/>
            <a:ext cx="4258688" cy="405155"/>
            <a:chOff x="1560223" y="4909589"/>
            <a:chExt cx="4259242" cy="385861"/>
          </a:xfrm>
        </p:grpSpPr>
        <p:sp>
          <p:nvSpPr>
            <p:cNvPr id="13" name="Shape 3429"/>
            <p:cNvSpPr/>
            <p:nvPr/>
          </p:nvSpPr>
          <p:spPr>
            <a:xfrm>
              <a:off x="1560223" y="4909589"/>
              <a:ext cx="4259242" cy="385861"/>
            </a:xfrm>
            <a:prstGeom prst="rect">
              <a:avLst/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4" name="Shape 3430"/>
            <p:cNvSpPr/>
            <p:nvPr/>
          </p:nvSpPr>
          <p:spPr>
            <a:xfrm>
              <a:off x="1560223" y="4909589"/>
              <a:ext cx="925834" cy="385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298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Group 16"/>
          <p:cNvGrpSpPr/>
          <p:nvPr/>
        </p:nvGrpSpPr>
        <p:grpSpPr>
          <a:xfrm>
            <a:off x="6504092" y="2117039"/>
            <a:ext cx="4258687" cy="405156"/>
            <a:chOff x="6384855" y="2179787"/>
            <a:chExt cx="4259241" cy="385862"/>
          </a:xfrm>
        </p:grpSpPr>
        <p:sp>
          <p:nvSpPr>
            <p:cNvPr id="16" name="Shape 3436"/>
            <p:cNvSpPr/>
            <p:nvPr/>
          </p:nvSpPr>
          <p:spPr>
            <a:xfrm>
              <a:off x="6384855" y="2179787"/>
              <a:ext cx="4259241" cy="385862"/>
            </a:xfrm>
            <a:prstGeom prst="rect">
              <a:avLst/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7" name="Shape 3437"/>
            <p:cNvSpPr/>
            <p:nvPr/>
          </p:nvSpPr>
          <p:spPr>
            <a:xfrm>
              <a:off x="6384855" y="2179787"/>
              <a:ext cx="925834" cy="385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298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8" name="Group 36"/>
          <p:cNvGrpSpPr/>
          <p:nvPr/>
        </p:nvGrpSpPr>
        <p:grpSpPr>
          <a:xfrm>
            <a:off x="6504092" y="3413185"/>
            <a:ext cx="4258687" cy="405156"/>
            <a:chOff x="6384855" y="3517634"/>
            <a:chExt cx="4259241" cy="385862"/>
          </a:xfrm>
        </p:grpSpPr>
        <p:sp>
          <p:nvSpPr>
            <p:cNvPr id="21" name="Shape 3443"/>
            <p:cNvSpPr/>
            <p:nvPr/>
          </p:nvSpPr>
          <p:spPr>
            <a:xfrm>
              <a:off x="6384855" y="3517634"/>
              <a:ext cx="4259241" cy="385862"/>
            </a:xfrm>
            <a:prstGeom prst="rect">
              <a:avLst/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2" name="Shape 3444"/>
            <p:cNvSpPr/>
            <p:nvPr/>
          </p:nvSpPr>
          <p:spPr>
            <a:xfrm>
              <a:off x="6384855" y="3517634"/>
              <a:ext cx="925834" cy="385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298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Group 37"/>
          <p:cNvGrpSpPr/>
          <p:nvPr/>
        </p:nvGrpSpPr>
        <p:grpSpPr>
          <a:xfrm>
            <a:off x="6504092" y="4765845"/>
            <a:ext cx="4258687" cy="405155"/>
            <a:chOff x="6384855" y="4909589"/>
            <a:chExt cx="4259241" cy="385861"/>
          </a:xfrm>
        </p:grpSpPr>
        <p:sp>
          <p:nvSpPr>
            <p:cNvPr id="24" name="Shape 3450"/>
            <p:cNvSpPr/>
            <p:nvPr/>
          </p:nvSpPr>
          <p:spPr>
            <a:xfrm>
              <a:off x="6384855" y="4909589"/>
              <a:ext cx="4259241" cy="385861"/>
            </a:xfrm>
            <a:prstGeom prst="rect">
              <a:avLst/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5" name="Shape 3451"/>
            <p:cNvSpPr/>
            <p:nvPr/>
          </p:nvSpPr>
          <p:spPr>
            <a:xfrm>
              <a:off x="6384855" y="4909589"/>
              <a:ext cx="925834" cy="385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298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6" name="Text Placeholder 2"/>
          <p:cNvSpPr txBox="1"/>
          <p:nvPr/>
        </p:nvSpPr>
        <p:spPr bwMode="auto">
          <a:xfrm>
            <a:off x="2799429" y="2116377"/>
            <a:ext cx="2547278" cy="405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8" tIns="60954" rIns="121908" bIns="60954" numCol="1" anchor="ctr" anchorCtr="0" compatLnSpc="1"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en-GB" sz="1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80087" y="2238826"/>
            <a:ext cx="699492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500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en-GB" sz="15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Text Placeholder 2"/>
          <p:cNvSpPr txBox="1"/>
          <p:nvPr/>
        </p:nvSpPr>
        <p:spPr bwMode="auto">
          <a:xfrm>
            <a:off x="2799429" y="3412522"/>
            <a:ext cx="2547278" cy="405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8" tIns="60954" rIns="121908" bIns="60954" numCol="1" anchor="ctr" anchorCtr="0" compatLnSpc="1"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en-GB" sz="1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80087" y="3534971"/>
            <a:ext cx="699492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5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dirty="0"/>
              <a:t>2</a:t>
            </a:r>
            <a:endParaRPr lang="en-GB" dirty="0"/>
          </a:p>
        </p:txBody>
      </p:sp>
      <p:sp>
        <p:nvSpPr>
          <p:cNvPr id="30" name="Text Placeholder 2"/>
          <p:cNvSpPr txBox="1"/>
          <p:nvPr/>
        </p:nvSpPr>
        <p:spPr bwMode="auto">
          <a:xfrm>
            <a:off x="2799429" y="4756669"/>
            <a:ext cx="2547278" cy="405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8" tIns="60954" rIns="121908" bIns="60954" numCol="1" anchor="ctr" anchorCtr="0" compatLnSpc="1"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en-GB" sz="1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80087" y="4879118"/>
            <a:ext cx="699492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5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dirty="0"/>
              <a:t>3</a:t>
            </a:r>
            <a:endParaRPr lang="en-GB" dirty="0"/>
          </a:p>
        </p:txBody>
      </p:sp>
      <p:sp>
        <p:nvSpPr>
          <p:cNvPr id="32" name="Text Placeholder 2"/>
          <p:cNvSpPr txBox="1"/>
          <p:nvPr/>
        </p:nvSpPr>
        <p:spPr bwMode="auto">
          <a:xfrm>
            <a:off x="7623485" y="2108376"/>
            <a:ext cx="2547278" cy="405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8" tIns="60954" rIns="121908" bIns="60954" numCol="1" anchor="ctr" anchorCtr="0" compatLnSpc="1"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en-GB" sz="1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04144" y="2230825"/>
            <a:ext cx="699492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5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GB" dirty="0"/>
              <a:t>4</a:t>
            </a:r>
            <a:endParaRPr lang="en-GB" dirty="0"/>
          </a:p>
        </p:txBody>
      </p:sp>
      <p:sp>
        <p:nvSpPr>
          <p:cNvPr id="34" name="Text Placeholder 2"/>
          <p:cNvSpPr txBox="1"/>
          <p:nvPr/>
        </p:nvSpPr>
        <p:spPr bwMode="auto">
          <a:xfrm>
            <a:off x="7623485" y="3404520"/>
            <a:ext cx="2547278" cy="405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8" tIns="60954" rIns="121908" bIns="60954" numCol="1" anchor="ctr" anchorCtr="0" compatLnSpc="1"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en-GB" sz="1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504144" y="3526971"/>
            <a:ext cx="699492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5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GB" dirty="0"/>
              <a:t>5</a:t>
            </a:r>
            <a:endParaRPr lang="en-GB" dirty="0"/>
          </a:p>
        </p:txBody>
      </p:sp>
      <p:sp>
        <p:nvSpPr>
          <p:cNvPr id="36" name="Text Placeholder 2"/>
          <p:cNvSpPr txBox="1"/>
          <p:nvPr/>
        </p:nvSpPr>
        <p:spPr bwMode="auto">
          <a:xfrm>
            <a:off x="7623485" y="4748669"/>
            <a:ext cx="2547278" cy="405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8" tIns="60954" rIns="121908" bIns="60954" numCol="1" anchor="ctr" anchorCtr="0" compatLnSpc="1"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en-GB" sz="1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04144" y="4871117"/>
            <a:ext cx="699492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5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GB" dirty="0"/>
              <a:t>6</a:t>
            </a:r>
            <a:endParaRPr lang="en-GB" dirty="0"/>
          </a:p>
        </p:txBody>
      </p:sp>
      <p:sp>
        <p:nvSpPr>
          <p:cNvPr id="38" name="TextBox 37"/>
          <p:cNvSpPr txBox="1"/>
          <p:nvPr/>
        </p:nvSpPr>
        <p:spPr>
          <a:xfrm>
            <a:off x="1680085" y="2661197"/>
            <a:ext cx="4258688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文字内容需概括精炼，建议与标题相关并符合整体语言风格，语言描述尽量简洁生动。单击此处添加文本内容，建议与标题相关并符合整体语言风格，语言描述尽量简洁生动。</a:t>
            </a:r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80085" y="3981792"/>
            <a:ext cx="4258688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文字内容需概括精炼，建议与标题相关并符合整体语言风格，语言描述尽量简洁生动。单击此处添加文本内容，建议与标题相关并符合整体语言风格，语言描述尽量简洁生动。</a:t>
            </a:r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680085" y="5336825"/>
            <a:ext cx="4258688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文字内容需概括精炼，建议与标题相关并符合整体语言风格，语言描述尽量简洁生动。单击此处添加文本内容，建议与标题相关并符合整体语言风格，语言描述尽量简洁生动。</a:t>
            </a:r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04089" y="2661197"/>
            <a:ext cx="4258688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文字内容需概括精炼，建议与标题相关并符合整体语言风格，语言描述尽量简洁生动。单击此处添加文本内容，建议与标题相关并符合整体语言风格，语言描述尽量简洁生动。</a:t>
            </a:r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504089" y="3981792"/>
            <a:ext cx="4258688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文字内容需概括精炼，建议与标题相关并符合整体语言风格，语言描述尽量简洁生动。单击此处添加文本内容，建议与标题相关并符合整体语言风格，语言描述尽量简洁生动。</a:t>
            </a:r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504089" y="5336825"/>
            <a:ext cx="4258688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文字内容需概括精炼，建议与标题相关并符合整体语言风格，语言描述尽量简洁生动。单击此处添加文本内容，建议与标题相关并符合整体语言风格，语言描述尽量简洁生动。</a:t>
            </a:r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  <p:bldP spid="34" grpId="0" build="p"/>
      <p:bldP spid="35" grpId="0"/>
      <p:bldP spid="36" grpId="0" build="p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9"/>
          <p:cNvCxnSpPr/>
          <p:nvPr/>
        </p:nvCxnSpPr>
        <p:spPr>
          <a:xfrm>
            <a:off x="5343932" y="1977420"/>
            <a:ext cx="593597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10"/>
          <p:cNvCxnSpPr/>
          <p:nvPr/>
        </p:nvCxnSpPr>
        <p:spPr>
          <a:xfrm>
            <a:off x="5343932" y="1977420"/>
            <a:ext cx="5282512" cy="0"/>
          </a:xfrm>
          <a:prstGeom prst="line">
            <a:avLst/>
          </a:prstGeom>
          <a:ln w="254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17"/>
          <p:cNvSpPr/>
          <p:nvPr/>
        </p:nvSpPr>
        <p:spPr>
          <a:xfrm>
            <a:off x="4226478" y="1556792"/>
            <a:ext cx="870344" cy="84125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2100" dirty="0">
                <a:latin typeface="+mj-ea"/>
                <a:ea typeface="+mj-ea"/>
                <a:cs typeface="Open Sans" panose="020B0606030504020204" pitchFamily="34" charset="0"/>
              </a:rPr>
              <a:t>90%</a:t>
            </a:r>
            <a:endParaRPr lang="en-US" sz="2100" dirty="0">
              <a:latin typeface="+mj-ea"/>
              <a:ea typeface="+mj-ea"/>
              <a:cs typeface="Open Sans" panose="020B0606030504020204" pitchFamily="34" charset="0"/>
            </a:endParaRPr>
          </a:p>
        </p:txBody>
      </p:sp>
      <p:sp>
        <p:nvSpPr>
          <p:cNvPr id="27" name="Rounded Rectangle 18"/>
          <p:cNvSpPr/>
          <p:nvPr/>
        </p:nvSpPr>
        <p:spPr>
          <a:xfrm>
            <a:off x="4226478" y="2696736"/>
            <a:ext cx="870344" cy="84125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2100">
                <a:latin typeface="+mj-ea"/>
                <a:ea typeface="+mj-ea"/>
                <a:cs typeface="Open Sans" panose="020B0606030504020204" pitchFamily="34" charset="0"/>
              </a:rPr>
              <a:t>70%</a:t>
            </a:r>
            <a:endParaRPr lang="en-US" sz="2100">
              <a:latin typeface="+mj-ea"/>
              <a:ea typeface="+mj-ea"/>
              <a:cs typeface="Open Sans" panose="020B0606030504020204" pitchFamily="34" charset="0"/>
            </a:endParaRPr>
          </a:p>
        </p:txBody>
      </p:sp>
      <p:sp>
        <p:nvSpPr>
          <p:cNvPr id="28" name="Rounded Rectangle 19"/>
          <p:cNvSpPr/>
          <p:nvPr/>
        </p:nvSpPr>
        <p:spPr>
          <a:xfrm>
            <a:off x="4226478" y="3865136"/>
            <a:ext cx="870344" cy="8412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2100">
                <a:latin typeface="+mj-ea"/>
                <a:ea typeface="+mj-ea"/>
                <a:cs typeface="Open Sans" panose="020B0606030504020204" pitchFamily="34" charset="0"/>
              </a:rPr>
              <a:t>85%</a:t>
            </a:r>
            <a:endParaRPr lang="en-US" sz="2100">
              <a:latin typeface="+mj-ea"/>
              <a:ea typeface="+mj-ea"/>
              <a:cs typeface="Open Sans" panose="020B0606030504020204" pitchFamily="34" charset="0"/>
            </a:endParaRPr>
          </a:p>
        </p:txBody>
      </p:sp>
      <p:sp>
        <p:nvSpPr>
          <p:cNvPr id="29" name="Rounded Rectangle 20"/>
          <p:cNvSpPr/>
          <p:nvPr/>
        </p:nvSpPr>
        <p:spPr>
          <a:xfrm>
            <a:off x="4226478" y="5011192"/>
            <a:ext cx="870344" cy="8412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2100">
                <a:latin typeface="+mj-ea"/>
                <a:ea typeface="+mj-ea"/>
                <a:cs typeface="Open Sans" panose="020B0606030504020204" pitchFamily="34" charset="0"/>
              </a:rPr>
              <a:t>45%</a:t>
            </a:r>
            <a:endParaRPr lang="en-US" sz="2100">
              <a:latin typeface="+mj-ea"/>
              <a:ea typeface="+mj-ea"/>
              <a:cs typeface="Open Sans" panose="020B0606030504020204" pitchFamily="34" charset="0"/>
            </a:endParaRPr>
          </a:p>
        </p:txBody>
      </p:sp>
      <p:sp>
        <p:nvSpPr>
          <p:cNvPr id="30" name="Rectangle 21"/>
          <p:cNvSpPr/>
          <p:nvPr/>
        </p:nvSpPr>
        <p:spPr>
          <a:xfrm>
            <a:off x="975702" y="1556793"/>
            <a:ext cx="2989953" cy="1231107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b="1" dirty="0">
                <a:solidFill>
                  <a:schemeClr val="accent1"/>
                </a:solidFill>
                <a:latin typeface="+mj-ea"/>
                <a:ea typeface="+mj-ea"/>
                <a:cs typeface="Open Sans" panose="020B0606030504020204" pitchFamily="34" charset="0"/>
              </a:rPr>
              <a:t>单击此处添加标题</a:t>
            </a:r>
            <a:endParaRPr lang="zh-CN" altLang="en-US" sz="1900" b="1" dirty="0">
              <a:solidFill>
                <a:schemeClr val="accent1"/>
              </a:solidFill>
              <a:latin typeface="+mj-ea"/>
              <a:ea typeface="+mj-ea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rPr>
              <a:t>此处添加详细文本描述，建议与标题相关并符合整体语言风格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  <a:cs typeface="Open Sans" panose="020B0606030504020204" pitchFamily="34" charset="0"/>
            </a:endParaRPr>
          </a:p>
        </p:txBody>
      </p:sp>
      <p:sp>
        <p:nvSpPr>
          <p:cNvPr id="31" name="Rectangle 22"/>
          <p:cNvSpPr/>
          <p:nvPr/>
        </p:nvSpPr>
        <p:spPr>
          <a:xfrm>
            <a:off x="975702" y="2696737"/>
            <a:ext cx="2989953" cy="1231107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b="1" dirty="0">
                <a:solidFill>
                  <a:schemeClr val="accent2"/>
                </a:solidFill>
                <a:latin typeface="+mj-ea"/>
                <a:ea typeface="+mj-ea"/>
                <a:cs typeface="Open Sans" panose="020B0606030504020204" pitchFamily="34" charset="0"/>
              </a:rPr>
              <a:t>单击此处添加标题</a:t>
            </a:r>
            <a:endParaRPr lang="zh-CN" altLang="en-US" sz="1900" b="1" dirty="0">
              <a:solidFill>
                <a:schemeClr val="accent2"/>
              </a:solidFill>
              <a:latin typeface="+mj-ea"/>
              <a:ea typeface="+mj-ea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rPr>
              <a:t>此处添加详细文本描述，建议与标题相关并符合整体语言风格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  <a:cs typeface="Open Sans" panose="020B0606030504020204" pitchFamily="34" charset="0"/>
            </a:endParaRPr>
          </a:p>
        </p:txBody>
      </p:sp>
      <p:sp>
        <p:nvSpPr>
          <p:cNvPr id="32" name="Rectangle 23"/>
          <p:cNvSpPr/>
          <p:nvPr/>
        </p:nvSpPr>
        <p:spPr>
          <a:xfrm>
            <a:off x="975702" y="3865137"/>
            <a:ext cx="2989953" cy="1231107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b="1" dirty="0">
                <a:solidFill>
                  <a:schemeClr val="accent3"/>
                </a:solidFill>
                <a:latin typeface="+mj-ea"/>
                <a:ea typeface="+mj-ea"/>
                <a:cs typeface="Open Sans" panose="020B0606030504020204" pitchFamily="34" charset="0"/>
              </a:rPr>
              <a:t>单击此处添加标题</a:t>
            </a:r>
            <a:endParaRPr lang="zh-CN" altLang="en-US" sz="1900" b="1" dirty="0">
              <a:solidFill>
                <a:schemeClr val="accent3"/>
              </a:solidFill>
              <a:latin typeface="+mj-ea"/>
              <a:ea typeface="+mj-ea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rPr>
              <a:t>此处添加详细文本描述，建议与标题相关并符合整体语言风格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  <a:cs typeface="Open Sans" panose="020B0606030504020204" pitchFamily="34" charset="0"/>
            </a:endParaRPr>
          </a:p>
        </p:txBody>
      </p:sp>
      <p:sp>
        <p:nvSpPr>
          <p:cNvPr id="33" name="Rectangle 24"/>
          <p:cNvSpPr/>
          <p:nvPr/>
        </p:nvSpPr>
        <p:spPr>
          <a:xfrm>
            <a:off x="975702" y="5011193"/>
            <a:ext cx="2989953" cy="88201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b="1" dirty="0">
                <a:solidFill>
                  <a:schemeClr val="accent4"/>
                </a:solidFill>
                <a:latin typeface="+mj-ea"/>
                <a:ea typeface="+mj-ea"/>
                <a:cs typeface="Open Sans" panose="020B0606030504020204" pitchFamily="34" charset="0"/>
              </a:rPr>
              <a:t>单击此处添加标题</a:t>
            </a:r>
            <a:endParaRPr lang="zh-CN" altLang="en-US" sz="1900" b="1" dirty="0">
              <a:solidFill>
                <a:schemeClr val="accent4"/>
              </a:solidFill>
              <a:latin typeface="+mj-ea"/>
              <a:ea typeface="+mj-ea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rPr>
              <a:t> </a:t>
            </a:r>
            <a:endParaRPr lang="zh-CN" alt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  <a:cs typeface="Open Sans" panose="020B0606030504020204" pitchFamily="34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5343932" y="3117364"/>
            <a:ext cx="593597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343932" y="3117364"/>
            <a:ext cx="4165058" cy="0"/>
          </a:xfrm>
          <a:prstGeom prst="line">
            <a:avLst/>
          </a:prstGeom>
          <a:ln w="2540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343932" y="4285764"/>
            <a:ext cx="593597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343932" y="4285764"/>
            <a:ext cx="4977752" cy="0"/>
          </a:xfrm>
          <a:prstGeom prst="line">
            <a:avLst/>
          </a:prstGeom>
          <a:ln w="254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343932" y="5431820"/>
            <a:ext cx="5935970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343932" y="5431820"/>
            <a:ext cx="2946016" cy="0"/>
          </a:xfrm>
          <a:prstGeom prst="line">
            <a:avLst/>
          </a:prstGeom>
          <a:ln w="2540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562258" y="0"/>
            <a:ext cx="4123242" cy="6858000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 t="-3449" b="-34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62258" y="6424563"/>
            <a:ext cx="4123242" cy="43343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43" name="Right Triangle 42"/>
          <p:cNvSpPr/>
          <p:nvPr/>
        </p:nvSpPr>
        <p:spPr>
          <a:xfrm rot="18900000">
            <a:off x="2098244" y="-345642"/>
            <a:ext cx="691194" cy="691284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23314" y="1431958"/>
            <a:ext cx="5490993" cy="86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 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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5336200" y="2834189"/>
            <a:ext cx="4983765" cy="964368"/>
            <a:chOff x="4033795" y="1000568"/>
            <a:chExt cx="3738310" cy="723276"/>
          </a:xfrm>
        </p:grpSpPr>
        <p:grpSp>
          <p:nvGrpSpPr>
            <p:cNvPr id="45" name="Group 29"/>
            <p:cNvGrpSpPr/>
            <p:nvPr/>
          </p:nvGrpSpPr>
          <p:grpSpPr>
            <a:xfrm>
              <a:off x="4399178" y="1000568"/>
              <a:ext cx="3372927" cy="723276"/>
              <a:chOff x="798970" y="1689403"/>
              <a:chExt cx="1860430" cy="723276"/>
            </a:xfrm>
          </p:grpSpPr>
          <p:sp>
            <p:nvSpPr>
              <p:cNvPr id="47" name="Text Placeholder 3"/>
              <p:cNvSpPr txBox="1"/>
              <p:nvPr/>
            </p:nvSpPr>
            <p:spPr>
              <a:xfrm>
                <a:off x="798970" y="1689403"/>
                <a:ext cx="739174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b="1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添加副标题</a:t>
                </a:r>
                <a:r>
                  <a:rPr lang="en-US" sz="2100" b="1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 01</a:t>
                </a:r>
                <a:endParaRPr lang="en-US" sz="2100" b="1" dirty="0">
                  <a:solidFill>
                    <a:schemeClr val="tx2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8" name="Text Placeholder 3"/>
              <p:cNvSpPr txBox="1"/>
              <p:nvPr/>
            </p:nvSpPr>
            <p:spPr>
              <a:xfrm>
                <a:off x="798970" y="1920236"/>
                <a:ext cx="1860430" cy="49244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 </a:t>
                </a:r>
                <a:endPara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46" name="Rectangle 45"/>
            <p:cNvSpPr/>
            <p:nvPr/>
          </p:nvSpPr>
          <p:spPr>
            <a:xfrm>
              <a:off x="4033795" y="1236031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336200" y="3954718"/>
            <a:ext cx="4983765" cy="964367"/>
            <a:chOff x="4033795" y="1822859"/>
            <a:chExt cx="3738310" cy="723275"/>
          </a:xfrm>
        </p:grpSpPr>
        <p:grpSp>
          <p:nvGrpSpPr>
            <p:cNvPr id="50" name="Group 29"/>
            <p:cNvGrpSpPr/>
            <p:nvPr/>
          </p:nvGrpSpPr>
          <p:grpSpPr>
            <a:xfrm>
              <a:off x="4399178" y="1822859"/>
              <a:ext cx="3372927" cy="723275"/>
              <a:chOff x="798970" y="1689403"/>
              <a:chExt cx="1860430" cy="723275"/>
            </a:xfrm>
          </p:grpSpPr>
          <p:sp>
            <p:nvSpPr>
              <p:cNvPr id="52" name="Text Placeholder 3"/>
              <p:cNvSpPr txBox="1"/>
              <p:nvPr/>
            </p:nvSpPr>
            <p:spPr>
              <a:xfrm>
                <a:off x="798970" y="1689403"/>
                <a:ext cx="739174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b="1" dirty="0">
                    <a:solidFill>
                      <a:schemeClr val="accent3"/>
                    </a:solidFill>
                    <a:latin typeface="+mn-ea"/>
                  </a:rPr>
                  <a:t>添加副标题</a:t>
                </a:r>
                <a:r>
                  <a:rPr lang="en-US" sz="2100" b="1" dirty="0">
                    <a:solidFill>
                      <a:schemeClr val="accent3"/>
                    </a:solidFill>
                    <a:latin typeface="+mn-ea"/>
                  </a:rPr>
                  <a:t> 02</a:t>
                </a:r>
                <a:endParaRPr lang="en-US" sz="2100" b="1" dirty="0">
                  <a:solidFill>
                    <a:schemeClr val="accent3"/>
                  </a:solidFill>
                  <a:latin typeface="+mn-ea"/>
                </a:endParaRPr>
              </a:p>
            </p:txBody>
          </p:sp>
          <p:sp>
            <p:nvSpPr>
              <p:cNvPr id="53" name="Text Placeholder 3"/>
              <p:cNvSpPr txBox="1"/>
              <p:nvPr/>
            </p:nvSpPr>
            <p:spPr>
              <a:xfrm>
                <a:off x="798970" y="1920235"/>
                <a:ext cx="1860430" cy="49244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 </a:t>
                </a:r>
                <a:endPara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51" name="Rectangle 50"/>
            <p:cNvSpPr/>
            <p:nvPr/>
          </p:nvSpPr>
          <p:spPr>
            <a:xfrm>
              <a:off x="4033795" y="2058322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bg2"/>
                </a:solidFill>
                <a:latin typeface="+mn-ea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336201" y="5075243"/>
            <a:ext cx="4983763" cy="964367"/>
            <a:chOff x="4033795" y="1822859"/>
            <a:chExt cx="3738309" cy="723275"/>
          </a:xfrm>
        </p:grpSpPr>
        <p:grpSp>
          <p:nvGrpSpPr>
            <p:cNvPr id="55" name="Group 29"/>
            <p:cNvGrpSpPr/>
            <p:nvPr/>
          </p:nvGrpSpPr>
          <p:grpSpPr>
            <a:xfrm>
              <a:off x="4399178" y="1822859"/>
              <a:ext cx="3372926" cy="723275"/>
              <a:chOff x="798970" y="1689403"/>
              <a:chExt cx="1860430" cy="723275"/>
            </a:xfrm>
          </p:grpSpPr>
          <p:sp>
            <p:nvSpPr>
              <p:cNvPr id="57" name="Text Placeholder 3"/>
              <p:cNvSpPr txBox="1"/>
              <p:nvPr/>
            </p:nvSpPr>
            <p:spPr>
              <a:xfrm>
                <a:off x="798970" y="1689403"/>
                <a:ext cx="739174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b="1" dirty="0">
                    <a:solidFill>
                      <a:schemeClr val="accent1"/>
                    </a:solidFill>
                    <a:latin typeface="+mn-ea"/>
                  </a:rPr>
                  <a:t>添加副标题</a:t>
                </a:r>
                <a:r>
                  <a:rPr lang="en-US" sz="2100" b="1" dirty="0">
                    <a:solidFill>
                      <a:schemeClr val="accent1"/>
                    </a:solidFill>
                    <a:latin typeface="+mn-ea"/>
                  </a:rPr>
                  <a:t> 03</a:t>
                </a:r>
                <a:endParaRPr lang="en-US" sz="2100" b="1" dirty="0">
                  <a:solidFill>
                    <a:schemeClr val="accent1"/>
                  </a:solidFill>
                  <a:latin typeface="+mn-ea"/>
                </a:endParaRPr>
              </a:p>
            </p:txBody>
          </p:sp>
          <p:sp>
            <p:nvSpPr>
              <p:cNvPr id="58" name="Text Placeholder 3"/>
              <p:cNvSpPr txBox="1"/>
              <p:nvPr/>
            </p:nvSpPr>
            <p:spPr>
              <a:xfrm>
                <a:off x="798970" y="1920235"/>
                <a:ext cx="1860430" cy="49244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 </a:t>
                </a:r>
                <a:endPara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56" name="Rectangle 55"/>
            <p:cNvSpPr/>
            <p:nvPr/>
          </p:nvSpPr>
          <p:spPr>
            <a:xfrm>
              <a:off x="4033795" y="2058322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213520" y="2891335"/>
            <a:ext cx="402121" cy="401104"/>
            <a:chOff x="-959970" y="1422605"/>
            <a:chExt cx="596900" cy="595313"/>
          </a:xfrm>
        </p:grpSpPr>
        <p:sp>
          <p:nvSpPr>
            <p:cNvPr id="24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5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210847" y="4011861"/>
            <a:ext cx="402121" cy="401104"/>
            <a:chOff x="-959970" y="1422605"/>
            <a:chExt cx="596900" cy="595313"/>
          </a:xfrm>
        </p:grpSpPr>
        <p:sp>
          <p:nvSpPr>
            <p:cNvPr id="27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210847" y="5132388"/>
            <a:ext cx="402121" cy="401104"/>
            <a:chOff x="-959970" y="1422605"/>
            <a:chExt cx="596900" cy="595313"/>
          </a:xfrm>
        </p:grpSpPr>
        <p:sp>
          <p:nvSpPr>
            <p:cNvPr id="30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1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9" grpId="0" animBg="1"/>
      <p:bldP spid="43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035440" y="537340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1043634" y="519561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59"/>
          <p:cNvGrpSpPr/>
          <p:nvPr/>
        </p:nvGrpSpPr>
        <p:grpSpPr>
          <a:xfrm>
            <a:off x="1043635" y="1508767"/>
            <a:ext cx="2380779" cy="3379612"/>
            <a:chOff x="782231" y="1073968"/>
            <a:chExt cx="1785817" cy="2534709"/>
          </a:xfrm>
        </p:grpSpPr>
        <p:sp>
          <p:nvSpPr>
            <p:cNvPr id="53" name="Rectangle 52"/>
            <p:cNvSpPr/>
            <p:nvPr/>
          </p:nvSpPr>
          <p:spPr>
            <a:xfrm>
              <a:off x="782231" y="1592431"/>
              <a:ext cx="1785817" cy="2016246"/>
            </a:xfrm>
            <a:prstGeom prst="rect">
              <a:avLst/>
            </a:prstGeom>
            <a:blipFill>
              <a:blip r:embed="rId1" cstate="print"/>
              <a:srcRect/>
              <a:stretch>
                <a:fillRect l="-6452" r="-645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55" name="Down Arrow Callout 54"/>
            <p:cNvSpPr/>
            <p:nvPr/>
          </p:nvSpPr>
          <p:spPr>
            <a:xfrm>
              <a:off x="782231" y="1073968"/>
              <a:ext cx="1785817" cy="748891"/>
            </a:xfrm>
            <a:prstGeom prst="downArrowCallout">
              <a:avLst>
                <a:gd name="adj1" fmla="val 50000"/>
                <a:gd name="adj2" fmla="val 25000"/>
                <a:gd name="adj3" fmla="val 25000"/>
                <a:gd name="adj4" fmla="val 75000"/>
              </a:avLst>
            </a:prstGeom>
            <a:solidFill>
              <a:schemeClr val="tx2">
                <a:lumMod val="75000"/>
              </a:schemeClr>
            </a:solidFill>
            <a:ln w="28575" cap="flat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21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" name="Group 60"/>
          <p:cNvGrpSpPr/>
          <p:nvPr/>
        </p:nvGrpSpPr>
        <p:grpSpPr>
          <a:xfrm>
            <a:off x="3621018" y="1508767"/>
            <a:ext cx="2380779" cy="3379612"/>
            <a:chOff x="782231" y="1073968"/>
            <a:chExt cx="1785817" cy="2534709"/>
          </a:xfrm>
        </p:grpSpPr>
        <p:sp>
          <p:nvSpPr>
            <p:cNvPr id="62" name="Rectangle 61"/>
            <p:cNvSpPr/>
            <p:nvPr/>
          </p:nvSpPr>
          <p:spPr>
            <a:xfrm>
              <a:off x="782231" y="1592431"/>
              <a:ext cx="1785817" cy="2016246"/>
            </a:xfrm>
            <a:prstGeom prst="rect">
              <a:avLst/>
            </a:prstGeom>
            <a:blipFill>
              <a:blip r:embed="rId2" cstate="print"/>
              <a:srcRect/>
              <a:stretch>
                <a:fillRect l="-6452" r="-645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3" name="Down Arrow Callout 62"/>
            <p:cNvSpPr/>
            <p:nvPr/>
          </p:nvSpPr>
          <p:spPr>
            <a:xfrm>
              <a:off x="782231" y="1073968"/>
              <a:ext cx="1785817" cy="748891"/>
            </a:xfrm>
            <a:prstGeom prst="downArrowCallout">
              <a:avLst>
                <a:gd name="adj1" fmla="val 50000"/>
                <a:gd name="adj2" fmla="val 25000"/>
                <a:gd name="adj3" fmla="val 25000"/>
                <a:gd name="adj4" fmla="val 75000"/>
              </a:avLst>
            </a:prstGeom>
            <a:solidFill>
              <a:schemeClr val="accent3"/>
            </a:solidFill>
            <a:ln w="22225" cap="flat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21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" name="Group 65"/>
          <p:cNvGrpSpPr/>
          <p:nvPr/>
        </p:nvGrpSpPr>
        <p:grpSpPr>
          <a:xfrm>
            <a:off x="6198401" y="1508767"/>
            <a:ext cx="2380779" cy="3379612"/>
            <a:chOff x="782231" y="1073968"/>
            <a:chExt cx="1785817" cy="2534709"/>
          </a:xfrm>
        </p:grpSpPr>
        <p:sp>
          <p:nvSpPr>
            <p:cNvPr id="67" name="Rectangle 66"/>
            <p:cNvSpPr/>
            <p:nvPr/>
          </p:nvSpPr>
          <p:spPr>
            <a:xfrm>
              <a:off x="782231" y="1592431"/>
              <a:ext cx="1785817" cy="2016246"/>
            </a:xfrm>
            <a:prstGeom prst="rect">
              <a:avLst/>
            </a:prstGeom>
            <a:blipFill>
              <a:blip r:embed="rId3" cstate="print"/>
              <a:srcRect/>
              <a:stretch>
                <a:fillRect l="-6452" r="-645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8" name="Down Arrow Callout 67"/>
            <p:cNvSpPr/>
            <p:nvPr/>
          </p:nvSpPr>
          <p:spPr>
            <a:xfrm>
              <a:off x="782231" y="1073968"/>
              <a:ext cx="1785817" cy="748891"/>
            </a:xfrm>
            <a:prstGeom prst="downArrowCallout">
              <a:avLst>
                <a:gd name="adj1" fmla="val 50000"/>
                <a:gd name="adj2" fmla="val 25000"/>
                <a:gd name="adj3" fmla="val 25000"/>
                <a:gd name="adj4" fmla="val 75000"/>
              </a:avLst>
            </a:prstGeom>
            <a:solidFill>
              <a:schemeClr val="accent1"/>
            </a:solidFill>
            <a:ln w="22225" cap="flat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21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8" name="Group 70"/>
          <p:cNvGrpSpPr/>
          <p:nvPr/>
        </p:nvGrpSpPr>
        <p:grpSpPr>
          <a:xfrm>
            <a:off x="8775785" y="1508767"/>
            <a:ext cx="2380779" cy="3379612"/>
            <a:chOff x="782231" y="1073968"/>
            <a:chExt cx="1785817" cy="2534709"/>
          </a:xfrm>
        </p:grpSpPr>
        <p:sp>
          <p:nvSpPr>
            <p:cNvPr id="72" name="Rectangle 71"/>
            <p:cNvSpPr/>
            <p:nvPr/>
          </p:nvSpPr>
          <p:spPr>
            <a:xfrm>
              <a:off x="782231" y="1592431"/>
              <a:ext cx="1785817" cy="2016246"/>
            </a:xfrm>
            <a:prstGeom prst="rect">
              <a:avLst/>
            </a:prstGeom>
            <a:blipFill>
              <a:blip r:embed="rId4" cstate="print"/>
              <a:srcRect/>
              <a:stretch>
                <a:fillRect l="-6452" r="-645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73" name="Down Arrow Callout 72"/>
            <p:cNvSpPr/>
            <p:nvPr/>
          </p:nvSpPr>
          <p:spPr>
            <a:xfrm>
              <a:off x="782231" y="1073968"/>
              <a:ext cx="1785817" cy="748891"/>
            </a:xfrm>
            <a:prstGeom prst="downArrowCallout">
              <a:avLst>
                <a:gd name="adj1" fmla="val 50000"/>
                <a:gd name="adj2" fmla="val 25000"/>
                <a:gd name="adj3" fmla="val 25000"/>
                <a:gd name="adj4" fmla="val 75000"/>
              </a:avLst>
            </a:prstGeom>
            <a:solidFill>
              <a:schemeClr val="accent2"/>
            </a:solidFill>
            <a:ln w="22225" cap="flat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21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14"/>
          <p:cNvSpPr>
            <a:spLocks noChangeArrowheads="1"/>
          </p:cNvSpPr>
          <p:nvPr/>
        </p:nvSpPr>
        <p:spPr bwMode="auto">
          <a:xfrm rot="1723431">
            <a:off x="3576344" y="3270835"/>
            <a:ext cx="2421151" cy="1786467"/>
          </a:xfrm>
          <a:custGeom>
            <a:avLst/>
            <a:gdLst>
              <a:gd name="T0" fmla="*/ 0 w 2351321"/>
              <a:gd name="T1" fmla="*/ 0 h 1732770"/>
              <a:gd name="T2" fmla="*/ 2351321 w 2351321"/>
              <a:gd name="T3" fmla="*/ 1732770 h 1732770"/>
            </a:gdLst>
            <a:ahLst/>
            <a:cxnLst/>
            <a:rect l="T0" t="T1" r="T2" b="T3"/>
            <a:pathLst>
              <a:path w="2351321" h="1732770">
                <a:moveTo>
                  <a:pt x="1516639" y="0"/>
                </a:moveTo>
                <a:lnTo>
                  <a:pt x="2302371" y="743002"/>
                </a:lnTo>
                <a:cubicBezTo>
                  <a:pt x="2370314" y="1065730"/>
                  <a:pt x="2367934" y="1403106"/>
                  <a:pt x="2292691" y="1732770"/>
                </a:cubicBezTo>
                <a:lnTo>
                  <a:pt x="0" y="1209479"/>
                </a:lnTo>
                <a:close/>
              </a:path>
            </a:pathLst>
          </a:custGeom>
          <a:solidFill>
            <a:schemeClr val="accent6"/>
          </a:solidFill>
          <a:ln w="25400" cmpd="sng">
            <a:solidFill>
              <a:srgbClr val="FFFFFF"/>
            </a:solidFill>
            <a:miter lim="800000"/>
          </a:ln>
        </p:spPr>
        <p:txBody>
          <a:bodyPr lIns="3179762" tIns="1689779" rIns="178121" bIns="2150317" anchor="ctr"/>
          <a:lstStyle/>
          <a:p>
            <a:pPr algn="ctr">
              <a:lnSpc>
                <a:spcPct val="90000"/>
              </a:lnSpc>
              <a:spcAft>
                <a:spcPct val="35000"/>
              </a:spcAft>
            </a:pPr>
            <a:endParaRPr lang="zh-CN" altLang="en-US" sz="5100">
              <a:solidFill>
                <a:srgbClr val="FFFFFF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7" name="任意多边形 15"/>
          <p:cNvSpPr>
            <a:spLocks noChangeArrowheads="1"/>
          </p:cNvSpPr>
          <p:nvPr/>
        </p:nvSpPr>
        <p:spPr bwMode="auto">
          <a:xfrm rot="1723431">
            <a:off x="1106516" y="1463203"/>
            <a:ext cx="4846536" cy="4847167"/>
          </a:xfrm>
          <a:custGeom>
            <a:avLst/>
            <a:gdLst>
              <a:gd name="T0" fmla="*/ 3370965 w 3413760"/>
              <a:gd name="T1" fmla="*/ 2086696 h 3413760"/>
              <a:gd name="T2" fmla="*/ 2447467 w 3413760"/>
              <a:gd name="T3" fmla="*/ 3244726 h 3413760"/>
              <a:gd name="T4" fmla="*/ 1706880 w 3413760"/>
              <a:gd name="T5" fmla="*/ 1706880 h 3413760"/>
              <a:gd name="T6" fmla="*/ 3370965 w 3413760"/>
              <a:gd name="T7" fmla="*/ 2086696 h 3413760"/>
              <a:gd name="T8" fmla="*/ 0 60000 65536"/>
              <a:gd name="T9" fmla="*/ 0 60000 65536"/>
              <a:gd name="T10" fmla="*/ 0 60000 65536"/>
              <a:gd name="T11" fmla="*/ 0 60000 65536"/>
              <a:gd name="T12" fmla="*/ 0 w 3413760"/>
              <a:gd name="T13" fmla="*/ 0 h 3413760"/>
              <a:gd name="T14" fmla="*/ 3413760 w 3413760"/>
              <a:gd name="T15" fmla="*/ 3413760 h 34137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13760" h="3413760">
                <a:moveTo>
                  <a:pt x="3370965" y="2086696"/>
                </a:moveTo>
                <a:cubicBezTo>
                  <a:pt x="3255378" y="2593118"/>
                  <a:pt x="2915472" y="3019346"/>
                  <a:pt x="2447467" y="3244726"/>
                </a:cubicBezTo>
                <a:lnTo>
                  <a:pt x="1706880" y="1706880"/>
                </a:lnTo>
                <a:lnTo>
                  <a:pt x="3370965" y="2086696"/>
                </a:lnTo>
                <a:close/>
              </a:path>
            </a:pathLst>
          </a:custGeom>
          <a:solidFill>
            <a:schemeClr val="accent5"/>
          </a:solidFill>
          <a:ln w="25400" cmpd="sng">
            <a:solidFill>
              <a:srgbClr val="FFFFFF"/>
            </a:solidFill>
            <a:miter lim="800000"/>
          </a:ln>
        </p:spPr>
        <p:txBody>
          <a:bodyPr lIns="2991821" tIns="2775096" rIns="499483" bIns="1041296" anchor="ctr"/>
          <a:lstStyle/>
          <a:p>
            <a:pPr algn="ctr">
              <a:lnSpc>
                <a:spcPct val="90000"/>
              </a:lnSpc>
              <a:spcAft>
                <a:spcPct val="35000"/>
              </a:spcAft>
            </a:pPr>
            <a:endParaRPr lang="zh-CN" altLang="en-US" sz="5200">
              <a:solidFill>
                <a:srgbClr val="FFFFFF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8" name="任意多边形 16"/>
          <p:cNvSpPr>
            <a:spLocks noChangeArrowheads="1"/>
          </p:cNvSpPr>
          <p:nvPr/>
        </p:nvSpPr>
        <p:spPr bwMode="auto">
          <a:xfrm rot="1723431">
            <a:off x="1106516" y="1463203"/>
            <a:ext cx="4846536" cy="4847167"/>
          </a:xfrm>
          <a:custGeom>
            <a:avLst/>
            <a:gdLst>
              <a:gd name="T0" fmla="*/ 2447430 w 3413760"/>
              <a:gd name="T1" fmla="*/ 3244744 h 3413760"/>
              <a:gd name="T2" fmla="*/ 966292 w 3413760"/>
              <a:gd name="T3" fmla="*/ 3244726 h 3413760"/>
              <a:gd name="T4" fmla="*/ 1706880 w 3413760"/>
              <a:gd name="T5" fmla="*/ 1706880 h 3413760"/>
              <a:gd name="T6" fmla="*/ 2447430 w 3413760"/>
              <a:gd name="T7" fmla="*/ 3244744 h 3413760"/>
              <a:gd name="T8" fmla="*/ 0 60000 65536"/>
              <a:gd name="T9" fmla="*/ 0 60000 65536"/>
              <a:gd name="T10" fmla="*/ 0 60000 65536"/>
              <a:gd name="T11" fmla="*/ 0 60000 65536"/>
              <a:gd name="T12" fmla="*/ 0 w 3413760"/>
              <a:gd name="T13" fmla="*/ 0 h 3413760"/>
              <a:gd name="T14" fmla="*/ 3413760 w 3413760"/>
              <a:gd name="T15" fmla="*/ 3413760 h 34137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13760" h="3413760">
                <a:moveTo>
                  <a:pt x="2447430" y="3244744"/>
                </a:moveTo>
                <a:cubicBezTo>
                  <a:pt x="1979433" y="3470105"/>
                  <a:pt x="1434283" y="3470099"/>
                  <a:pt x="966292" y="3244726"/>
                </a:cubicBezTo>
                <a:lnTo>
                  <a:pt x="1706880" y="1706880"/>
                </a:lnTo>
                <a:lnTo>
                  <a:pt x="2447430" y="3244744"/>
                </a:lnTo>
                <a:close/>
              </a:path>
            </a:pathLst>
          </a:custGeom>
          <a:solidFill>
            <a:schemeClr val="accent4"/>
          </a:solidFill>
          <a:ln w="25400" cmpd="sng">
            <a:solidFill>
              <a:srgbClr val="FFFFFF"/>
            </a:solidFill>
            <a:miter lim="800000"/>
          </a:ln>
        </p:spPr>
        <p:txBody>
          <a:bodyPr lIns="1732107" tIns="3641997" rIns="1732107" bIns="174395" anchor="ctr"/>
          <a:lstStyle/>
          <a:p>
            <a:pPr algn="ctr">
              <a:lnSpc>
                <a:spcPct val="90000"/>
              </a:lnSpc>
              <a:spcAft>
                <a:spcPct val="35000"/>
              </a:spcAft>
            </a:pPr>
            <a:endParaRPr lang="zh-CN" altLang="en-US" sz="5200">
              <a:solidFill>
                <a:srgbClr val="FFFFFF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9" name="任意多边形 17"/>
          <p:cNvSpPr>
            <a:spLocks noChangeArrowheads="1"/>
          </p:cNvSpPr>
          <p:nvPr/>
        </p:nvSpPr>
        <p:spPr bwMode="auto">
          <a:xfrm rot="1723431">
            <a:off x="1106516" y="1463203"/>
            <a:ext cx="4846536" cy="4847167"/>
          </a:xfrm>
          <a:custGeom>
            <a:avLst/>
            <a:gdLst>
              <a:gd name="T0" fmla="*/ 966292 w 3413760"/>
              <a:gd name="T1" fmla="*/ 3244726 h 3413760"/>
              <a:gd name="T2" fmla="*/ 42795 w 3413760"/>
              <a:gd name="T3" fmla="*/ 2086696 h 3413760"/>
              <a:gd name="T4" fmla="*/ 1706880 w 3413760"/>
              <a:gd name="T5" fmla="*/ 1706880 h 3413760"/>
              <a:gd name="T6" fmla="*/ 966292 w 3413760"/>
              <a:gd name="T7" fmla="*/ 3244726 h 3413760"/>
              <a:gd name="T8" fmla="*/ 0 60000 65536"/>
              <a:gd name="T9" fmla="*/ 0 60000 65536"/>
              <a:gd name="T10" fmla="*/ 0 60000 65536"/>
              <a:gd name="T11" fmla="*/ 0 60000 65536"/>
              <a:gd name="T12" fmla="*/ 0 w 3413760"/>
              <a:gd name="T13" fmla="*/ 0 h 3413760"/>
              <a:gd name="T14" fmla="*/ 3413760 w 3413760"/>
              <a:gd name="T15" fmla="*/ 3413760 h 34137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13760" h="3413760">
                <a:moveTo>
                  <a:pt x="966292" y="3244726"/>
                </a:moveTo>
                <a:cubicBezTo>
                  <a:pt x="498287" y="3019347"/>
                  <a:pt x="158382" y="2593118"/>
                  <a:pt x="42795" y="2086696"/>
                </a:cubicBezTo>
                <a:lnTo>
                  <a:pt x="1706880" y="1706880"/>
                </a:lnTo>
                <a:lnTo>
                  <a:pt x="966292" y="3244726"/>
                </a:lnTo>
                <a:close/>
              </a:path>
            </a:pathLst>
          </a:custGeom>
          <a:solidFill>
            <a:schemeClr val="accent1"/>
          </a:solidFill>
          <a:ln w="25400" cmpd="sng">
            <a:solidFill>
              <a:srgbClr val="FFFFFF"/>
            </a:solidFill>
            <a:miter lim="800000"/>
          </a:ln>
        </p:spPr>
        <p:txBody>
          <a:bodyPr lIns="499483" tIns="2775096" rIns="2991821" bIns="1041296" anchor="ctr"/>
          <a:lstStyle/>
          <a:p>
            <a:pPr algn="ctr">
              <a:lnSpc>
                <a:spcPct val="90000"/>
              </a:lnSpc>
              <a:spcAft>
                <a:spcPct val="35000"/>
              </a:spcAft>
            </a:pPr>
            <a:endParaRPr lang="zh-CN" altLang="en-US" sz="5200">
              <a:solidFill>
                <a:srgbClr val="FFFFFF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0" name="任意多边形 18"/>
          <p:cNvSpPr>
            <a:spLocks noChangeArrowheads="1"/>
          </p:cNvSpPr>
          <p:nvPr/>
        </p:nvSpPr>
        <p:spPr bwMode="auto">
          <a:xfrm rot="1723431">
            <a:off x="1106516" y="1463203"/>
            <a:ext cx="4846536" cy="4847167"/>
          </a:xfrm>
          <a:custGeom>
            <a:avLst/>
            <a:gdLst>
              <a:gd name="T0" fmla="*/ 42795 w 3413760"/>
              <a:gd name="T1" fmla="*/ 2086695 h 3413760"/>
              <a:gd name="T2" fmla="*/ 372387 w 3413760"/>
              <a:gd name="T3" fmla="*/ 642658 h 3413760"/>
              <a:gd name="T4" fmla="*/ 1706880 w 3413760"/>
              <a:gd name="T5" fmla="*/ 1706880 h 3413760"/>
              <a:gd name="T6" fmla="*/ 42795 w 3413760"/>
              <a:gd name="T7" fmla="*/ 2086695 h 3413760"/>
              <a:gd name="T8" fmla="*/ 0 60000 65536"/>
              <a:gd name="T9" fmla="*/ 0 60000 65536"/>
              <a:gd name="T10" fmla="*/ 0 60000 65536"/>
              <a:gd name="T11" fmla="*/ 0 60000 65536"/>
              <a:gd name="T12" fmla="*/ 0 w 3413760"/>
              <a:gd name="T13" fmla="*/ 0 h 3413760"/>
              <a:gd name="T14" fmla="*/ 3413760 w 3413760"/>
              <a:gd name="T15" fmla="*/ 3413760 h 34137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13760" h="3413760">
                <a:moveTo>
                  <a:pt x="42795" y="2086695"/>
                </a:moveTo>
                <a:cubicBezTo>
                  <a:pt x="-72792" y="1580274"/>
                  <a:pt x="48519" y="1048777"/>
                  <a:pt x="372387" y="642658"/>
                </a:cubicBezTo>
                <a:lnTo>
                  <a:pt x="1706880" y="1706880"/>
                </a:lnTo>
                <a:lnTo>
                  <a:pt x="42795" y="2086695"/>
                </a:lnTo>
                <a:close/>
              </a:path>
            </a:pathLst>
          </a:custGeom>
          <a:solidFill>
            <a:schemeClr val="accent3"/>
          </a:solidFill>
          <a:ln w="25400" cmpd="sng">
            <a:solidFill>
              <a:srgbClr val="FFFFFF"/>
            </a:solidFill>
            <a:miter lim="800000"/>
          </a:ln>
        </p:spPr>
        <p:txBody>
          <a:bodyPr lIns="166269" tIns="1677927" rIns="3167910" bIns="2138465" anchor="ctr"/>
          <a:lstStyle/>
          <a:p>
            <a:pPr algn="ctr">
              <a:lnSpc>
                <a:spcPct val="90000"/>
              </a:lnSpc>
              <a:spcAft>
                <a:spcPct val="35000"/>
              </a:spcAft>
            </a:pPr>
            <a:endParaRPr lang="zh-CN" altLang="en-US" sz="4100">
              <a:solidFill>
                <a:srgbClr val="FFFFFF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1" name="任意多边形 19"/>
          <p:cNvSpPr>
            <a:spLocks noChangeArrowheads="1"/>
          </p:cNvSpPr>
          <p:nvPr/>
        </p:nvSpPr>
        <p:spPr bwMode="auto">
          <a:xfrm rot="1723431">
            <a:off x="1106516" y="1463203"/>
            <a:ext cx="4846536" cy="4847167"/>
          </a:xfrm>
          <a:custGeom>
            <a:avLst/>
            <a:gdLst>
              <a:gd name="T0" fmla="*/ 372387 w 3413760"/>
              <a:gd name="T1" fmla="*/ 642658 h 3413760"/>
              <a:gd name="T2" fmla="*/ 1706880 w 3413760"/>
              <a:gd name="T3" fmla="*/ 0 h 3413760"/>
              <a:gd name="T4" fmla="*/ 1706880 w 3413760"/>
              <a:gd name="T5" fmla="*/ 1706880 h 3413760"/>
              <a:gd name="T6" fmla="*/ 372387 w 3413760"/>
              <a:gd name="T7" fmla="*/ 642658 h 3413760"/>
              <a:gd name="T8" fmla="*/ 0 60000 65536"/>
              <a:gd name="T9" fmla="*/ 0 60000 65536"/>
              <a:gd name="T10" fmla="*/ 0 60000 65536"/>
              <a:gd name="T11" fmla="*/ 0 60000 65536"/>
              <a:gd name="T12" fmla="*/ 0 w 3413760"/>
              <a:gd name="T13" fmla="*/ 0 h 3413760"/>
              <a:gd name="T14" fmla="*/ 3413760 w 3413760"/>
              <a:gd name="T15" fmla="*/ 3413760 h 34137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13760" h="3413760">
                <a:moveTo>
                  <a:pt x="372387" y="642658"/>
                </a:moveTo>
                <a:cubicBezTo>
                  <a:pt x="696256" y="236539"/>
                  <a:pt x="1187434" y="0"/>
                  <a:pt x="1706880" y="0"/>
                </a:cubicBezTo>
                <a:lnTo>
                  <a:pt x="1706880" y="1706880"/>
                </a:lnTo>
                <a:lnTo>
                  <a:pt x="372387" y="642658"/>
                </a:lnTo>
                <a:close/>
              </a:path>
            </a:pathLst>
          </a:custGeom>
          <a:solidFill>
            <a:schemeClr val="accent2"/>
          </a:solidFill>
          <a:ln w="25400" cmpd="sng">
            <a:solidFill>
              <a:srgbClr val="FFFFFF"/>
            </a:solidFill>
            <a:miter lim="800000"/>
          </a:ln>
        </p:spPr>
        <p:txBody>
          <a:bodyPr lIns="1035200" tIns="482553" rIns="2368059" bIns="3381247" anchor="ctr"/>
          <a:lstStyle/>
          <a:p>
            <a:pPr algn="ctr">
              <a:lnSpc>
                <a:spcPct val="90000"/>
              </a:lnSpc>
              <a:spcAft>
                <a:spcPct val="35000"/>
              </a:spcAft>
            </a:pPr>
            <a:endParaRPr lang="zh-CN" altLang="en-US" sz="3900">
              <a:solidFill>
                <a:srgbClr val="FFFFFF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2" name="椭圆 20"/>
          <p:cNvSpPr>
            <a:spLocks noChangeArrowheads="1"/>
          </p:cNvSpPr>
          <p:nvPr/>
        </p:nvSpPr>
        <p:spPr bwMode="auto">
          <a:xfrm>
            <a:off x="3210208" y="3579870"/>
            <a:ext cx="675128" cy="675217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bg1"/>
            </a:solidFill>
            <a:miter lim="800000"/>
          </a:ln>
        </p:spPr>
        <p:txBody>
          <a:bodyPr lIns="121908" tIns="60954" rIns="121908" bIns="60954"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3" name="TextBox 21"/>
          <p:cNvSpPr>
            <a:spLocks noChangeArrowheads="1"/>
          </p:cNvSpPr>
          <p:nvPr/>
        </p:nvSpPr>
        <p:spPr bwMode="auto">
          <a:xfrm>
            <a:off x="3294865" y="3088803"/>
            <a:ext cx="539679" cy="503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90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zh-CN" altLang="en-US" sz="190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22"/>
          <p:cNvSpPr>
            <a:spLocks noChangeArrowheads="1"/>
          </p:cNvSpPr>
          <p:nvPr/>
        </p:nvSpPr>
        <p:spPr bwMode="auto">
          <a:xfrm>
            <a:off x="2797513" y="3279303"/>
            <a:ext cx="537563" cy="503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90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zh-CN" altLang="en-US" sz="190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23"/>
          <p:cNvSpPr>
            <a:spLocks noChangeArrowheads="1"/>
          </p:cNvSpPr>
          <p:nvPr/>
        </p:nvSpPr>
        <p:spPr bwMode="auto">
          <a:xfrm>
            <a:off x="2695926" y="3770370"/>
            <a:ext cx="537563" cy="503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90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90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24"/>
          <p:cNvSpPr>
            <a:spLocks noChangeArrowheads="1"/>
          </p:cNvSpPr>
          <p:nvPr/>
        </p:nvSpPr>
        <p:spPr bwMode="auto">
          <a:xfrm>
            <a:off x="2983755" y="4176770"/>
            <a:ext cx="539680" cy="503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90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90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25"/>
          <p:cNvSpPr>
            <a:spLocks noChangeArrowheads="1"/>
          </p:cNvSpPr>
          <p:nvPr/>
        </p:nvSpPr>
        <p:spPr bwMode="auto">
          <a:xfrm>
            <a:off x="3491688" y="4221220"/>
            <a:ext cx="539680" cy="503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90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90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26"/>
          <p:cNvSpPr>
            <a:spLocks noChangeArrowheads="1"/>
          </p:cNvSpPr>
          <p:nvPr/>
        </p:nvSpPr>
        <p:spPr bwMode="auto">
          <a:xfrm>
            <a:off x="3872640" y="3816936"/>
            <a:ext cx="537563" cy="503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90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90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27"/>
          <p:cNvSpPr>
            <a:spLocks noChangeArrowheads="1"/>
          </p:cNvSpPr>
          <p:nvPr/>
        </p:nvSpPr>
        <p:spPr bwMode="auto">
          <a:xfrm>
            <a:off x="3009152" y="1602902"/>
            <a:ext cx="1157667" cy="110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您的内容打在这里或者复制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TextBox 28"/>
          <p:cNvSpPr>
            <a:spLocks noChangeArrowheads="1"/>
          </p:cNvSpPr>
          <p:nvPr/>
        </p:nvSpPr>
        <p:spPr bwMode="auto">
          <a:xfrm>
            <a:off x="1235614" y="3590453"/>
            <a:ext cx="1092058" cy="110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您的内容打在这里或者复制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TextBox 29"/>
          <p:cNvSpPr>
            <a:spLocks noChangeArrowheads="1"/>
          </p:cNvSpPr>
          <p:nvPr/>
        </p:nvSpPr>
        <p:spPr bwMode="auto">
          <a:xfrm>
            <a:off x="2166828" y="4837169"/>
            <a:ext cx="1151317" cy="110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您的内容打在这里或者复制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TextBox 30"/>
          <p:cNvSpPr>
            <a:spLocks noChangeArrowheads="1"/>
          </p:cNvSpPr>
          <p:nvPr/>
        </p:nvSpPr>
        <p:spPr bwMode="auto">
          <a:xfrm>
            <a:off x="1709686" y="2271769"/>
            <a:ext cx="1119572" cy="110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您的内容打在这里或者复制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TextBox 31"/>
          <p:cNvSpPr>
            <a:spLocks noChangeArrowheads="1"/>
          </p:cNvSpPr>
          <p:nvPr/>
        </p:nvSpPr>
        <p:spPr bwMode="auto">
          <a:xfrm>
            <a:off x="3593276" y="4919720"/>
            <a:ext cx="1100523" cy="110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您的内容打在这里或者复制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TextBox 32"/>
          <p:cNvSpPr>
            <a:spLocks noChangeArrowheads="1"/>
          </p:cNvSpPr>
          <p:nvPr/>
        </p:nvSpPr>
        <p:spPr bwMode="auto">
          <a:xfrm>
            <a:off x="4492742" y="3723802"/>
            <a:ext cx="1081475" cy="110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您的内容打在这里或者复制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TextBox 33"/>
          <p:cNvSpPr>
            <a:spLocks noChangeArrowheads="1"/>
          </p:cNvSpPr>
          <p:nvPr/>
        </p:nvSpPr>
        <p:spPr bwMode="auto">
          <a:xfrm>
            <a:off x="5995108" y="1365836"/>
            <a:ext cx="4647595" cy="869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37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您的标题打在这里</a:t>
            </a:r>
            <a:endParaRPr lang="zh-CN" altLang="en-US" sz="37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TextBox 34"/>
          <p:cNvSpPr>
            <a:spLocks noChangeArrowheads="1"/>
          </p:cNvSpPr>
          <p:nvPr/>
        </p:nvSpPr>
        <p:spPr bwMode="auto">
          <a:xfrm>
            <a:off x="6632141" y="2123603"/>
            <a:ext cx="4359766" cy="5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1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您的副标题打在这里或通过复制</a:t>
            </a:r>
            <a:endParaRPr lang="zh-CN" altLang="en-US" sz="21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直接连接符 35"/>
          <p:cNvSpPr>
            <a:spLocks noChangeShapeType="1"/>
          </p:cNvSpPr>
          <p:nvPr/>
        </p:nvSpPr>
        <p:spPr bwMode="auto">
          <a:xfrm>
            <a:off x="5584529" y="2151119"/>
            <a:ext cx="4973519" cy="2116"/>
          </a:xfrm>
          <a:prstGeom prst="line">
            <a:avLst/>
          </a:prstGeom>
          <a:noFill/>
          <a:ln w="19050" cmpd="sng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08" tIns="60954" rIns="121908" bIns="60954"/>
          <a:lstStyle/>
          <a:p>
            <a:endParaRPr lang="zh-CN" altLang="en-US"/>
          </a:p>
        </p:txBody>
      </p:sp>
      <p:sp>
        <p:nvSpPr>
          <p:cNvPr id="30" name="六边形 36"/>
          <p:cNvSpPr>
            <a:spLocks noChangeArrowheads="1"/>
          </p:cNvSpPr>
          <p:nvPr/>
        </p:nvSpPr>
        <p:spPr bwMode="auto">
          <a:xfrm>
            <a:off x="7633194" y="3109969"/>
            <a:ext cx="1995758" cy="1722967"/>
          </a:xfrm>
          <a:prstGeom prst="hexagon">
            <a:avLst>
              <a:gd name="adj" fmla="val 24966"/>
              <a:gd name="vf" fmla="val 115470"/>
            </a:avLst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1908" tIns="60954" rIns="121908" bIns="60954"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" name="六边形 37"/>
          <p:cNvSpPr>
            <a:spLocks noChangeArrowheads="1"/>
          </p:cNvSpPr>
          <p:nvPr/>
        </p:nvSpPr>
        <p:spPr bwMode="auto">
          <a:xfrm>
            <a:off x="9267048" y="4223335"/>
            <a:ext cx="1473008" cy="1270000"/>
          </a:xfrm>
          <a:prstGeom prst="hexagon">
            <a:avLst>
              <a:gd name="adj" fmla="val 24999"/>
              <a:gd name="vf" fmla="val 115470"/>
            </a:avLst>
          </a:prstGeom>
          <a:blipFill dpi="0" rotWithShape="1">
            <a:blip r:embed="rId2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1908" tIns="60954" rIns="121908" bIns="60954"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" name="六边形 38"/>
          <p:cNvSpPr>
            <a:spLocks noChangeArrowheads="1"/>
          </p:cNvSpPr>
          <p:nvPr/>
        </p:nvSpPr>
        <p:spPr bwMode="auto">
          <a:xfrm>
            <a:off x="6949233" y="4685355"/>
            <a:ext cx="1077244" cy="931333"/>
          </a:xfrm>
          <a:prstGeom prst="hexagon">
            <a:avLst>
              <a:gd name="adj" fmla="val 24941"/>
              <a:gd name="vf" fmla="val 115470"/>
            </a:avLst>
          </a:prstGeom>
          <a:blipFill dpi="0"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1908" tIns="60954" rIns="121908" bIns="60954"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" name="六边形 39"/>
          <p:cNvSpPr>
            <a:spLocks noChangeArrowheads="1"/>
          </p:cNvSpPr>
          <p:nvPr/>
        </p:nvSpPr>
        <p:spPr bwMode="auto">
          <a:xfrm>
            <a:off x="9512550" y="3268720"/>
            <a:ext cx="819044" cy="709083"/>
          </a:xfrm>
          <a:prstGeom prst="hexagon">
            <a:avLst>
              <a:gd name="adj" fmla="val 24912"/>
              <a:gd name="vf" fmla="val 115470"/>
            </a:avLst>
          </a:prstGeom>
          <a:solidFill>
            <a:schemeClr val="bg1">
              <a:lumMod val="75000"/>
              <a:alpha val="62999"/>
            </a:schemeClr>
          </a:solidFill>
          <a:ln>
            <a:noFill/>
          </a:ln>
        </p:spPr>
        <p:txBody>
          <a:bodyPr lIns="121908" tIns="60954" rIns="121908" bIns="60954"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5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 autoUpdateAnimBg="0"/>
      <p:bldP spid="7" grpId="0" bldLvl="0" animBg="1" autoUpdateAnimBg="0"/>
      <p:bldP spid="8" grpId="0" bldLvl="0" animBg="1" autoUpdateAnimBg="0"/>
      <p:bldP spid="9" grpId="0" bldLvl="0" animBg="1" autoUpdateAnimBg="0"/>
      <p:bldP spid="10" grpId="0" bldLvl="0" animBg="1" autoUpdateAnimBg="0"/>
      <p:bldP spid="11" grpId="0" bldLvl="0" animBg="1" autoUpdateAnimBg="0"/>
      <p:bldP spid="12" grpId="0" animBg="1"/>
      <p:bldP spid="13" grpId="0" bldLvl="0" autoUpdateAnimBg="0"/>
      <p:bldP spid="14" grpId="0" bldLvl="0" autoUpdateAnimBg="0"/>
      <p:bldP spid="15" grpId="0" bldLvl="0" autoUpdateAnimBg="0"/>
      <p:bldP spid="16" grpId="0" bldLvl="0" autoUpdateAnimBg="0"/>
      <p:bldP spid="17" grpId="0" bldLvl="0" autoUpdateAnimBg="0"/>
      <p:bldP spid="18" grpId="0" bldLvl="0" autoUpdateAnimBg="0"/>
      <p:bldP spid="21" grpId="0" bldLvl="0" autoUpdateAnimBg="0"/>
      <p:bldP spid="22" grpId="0" bldLvl="0" autoUpdateAnimBg="0"/>
      <p:bldP spid="23" grpId="0" bldLvl="0" autoUpdateAnimBg="0"/>
      <p:bldP spid="24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animBg="1"/>
      <p:bldP spid="30" grpId="0" bldLvl="0" animBg="1" autoUpdateAnimBg="0"/>
      <p:bldP spid="31" grpId="0" bldLvl="0" animBg="1" autoUpdateAnimBg="0"/>
      <p:bldP spid="32" grpId="0" bldLvl="0" animBg="1" autoUpdateAnimBg="0"/>
      <p:bldP spid="33" grpId="0" bldLvl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3840703" y="2357007"/>
            <a:ext cx="3504369" cy="3504041"/>
            <a:chOff x="3868719" y="1776670"/>
            <a:chExt cx="2628619" cy="2628031"/>
          </a:xfrm>
        </p:grpSpPr>
        <p:sp>
          <p:nvSpPr>
            <p:cNvPr id="50" name="Freeform 4"/>
            <p:cNvSpPr/>
            <p:nvPr/>
          </p:nvSpPr>
          <p:spPr bwMode="auto">
            <a:xfrm>
              <a:off x="3868719" y="1776670"/>
              <a:ext cx="2628619" cy="2628031"/>
            </a:xfrm>
            <a:custGeom>
              <a:avLst/>
              <a:gdLst>
                <a:gd name="T0" fmla="*/ 800 w 1050"/>
                <a:gd name="T1" fmla="*/ 903 h 1049"/>
                <a:gd name="T2" fmla="*/ 766 w 1050"/>
                <a:gd name="T3" fmla="*/ 996 h 1049"/>
                <a:gd name="T4" fmla="*/ 671 w 1050"/>
                <a:gd name="T5" fmla="*/ 969 h 1049"/>
                <a:gd name="T6" fmla="*/ 625 w 1050"/>
                <a:gd name="T7" fmla="*/ 1044 h 1049"/>
                <a:gd name="T8" fmla="*/ 526 w 1050"/>
                <a:gd name="T9" fmla="*/ 991 h 1049"/>
                <a:gd name="T10" fmla="*/ 443 w 1050"/>
                <a:gd name="T11" fmla="*/ 1047 h 1049"/>
                <a:gd name="T12" fmla="*/ 381 w 1050"/>
                <a:gd name="T13" fmla="*/ 969 h 1049"/>
                <a:gd name="T14" fmla="*/ 301 w 1050"/>
                <a:gd name="T15" fmla="*/ 1003 h 1049"/>
                <a:gd name="T16" fmla="*/ 272 w 1050"/>
                <a:gd name="T17" fmla="*/ 917 h 1049"/>
                <a:gd name="T18" fmla="*/ 232 w 1050"/>
                <a:gd name="T19" fmla="*/ 888 h 1049"/>
                <a:gd name="T20" fmla="*/ 140 w 1050"/>
                <a:gd name="T21" fmla="*/ 886 h 1049"/>
                <a:gd name="T22" fmla="*/ 134 w 1050"/>
                <a:gd name="T23" fmla="*/ 778 h 1049"/>
                <a:gd name="T24" fmla="*/ 47 w 1050"/>
                <a:gd name="T25" fmla="*/ 750 h 1049"/>
                <a:gd name="T26" fmla="*/ 78 w 1050"/>
                <a:gd name="T27" fmla="*/ 657 h 1049"/>
                <a:gd name="T28" fmla="*/ 0 w 1050"/>
                <a:gd name="T29" fmla="*/ 590 h 1049"/>
                <a:gd name="T30" fmla="*/ 60 w 1050"/>
                <a:gd name="T31" fmla="*/ 500 h 1049"/>
                <a:gd name="T32" fmla="*/ 6 w 1050"/>
                <a:gd name="T33" fmla="*/ 426 h 1049"/>
                <a:gd name="T34" fmla="*/ 86 w 1050"/>
                <a:gd name="T35" fmla="*/ 368 h 1049"/>
                <a:gd name="T36" fmla="*/ 55 w 1050"/>
                <a:gd name="T37" fmla="*/ 284 h 1049"/>
                <a:gd name="T38" fmla="*/ 148 w 1050"/>
                <a:gd name="T39" fmla="*/ 250 h 1049"/>
                <a:gd name="T40" fmla="*/ 140 w 1050"/>
                <a:gd name="T41" fmla="*/ 163 h 1049"/>
                <a:gd name="T42" fmla="*/ 232 w 1050"/>
                <a:gd name="T43" fmla="*/ 162 h 1049"/>
                <a:gd name="T44" fmla="*/ 271 w 1050"/>
                <a:gd name="T45" fmla="*/ 61 h 1049"/>
                <a:gd name="T46" fmla="*/ 358 w 1050"/>
                <a:gd name="T47" fmla="*/ 88 h 1049"/>
                <a:gd name="T48" fmla="*/ 405 w 1050"/>
                <a:gd name="T49" fmla="*/ 73 h 1049"/>
                <a:gd name="T50" fmla="*/ 501 w 1050"/>
                <a:gd name="T51" fmla="*/ 58 h 1049"/>
                <a:gd name="T52" fmla="*/ 592 w 1050"/>
                <a:gd name="T53" fmla="*/ 0 h 1049"/>
                <a:gd name="T54" fmla="*/ 646 w 1050"/>
                <a:gd name="T55" fmla="*/ 73 h 1049"/>
                <a:gd name="T56" fmla="*/ 694 w 1050"/>
                <a:gd name="T57" fmla="*/ 88 h 1049"/>
                <a:gd name="T58" fmla="*/ 781 w 1050"/>
                <a:gd name="T59" fmla="*/ 61 h 1049"/>
                <a:gd name="T60" fmla="*/ 810 w 1050"/>
                <a:gd name="T61" fmla="*/ 155 h 1049"/>
                <a:gd name="T62" fmla="*/ 900 w 1050"/>
                <a:gd name="T63" fmla="*/ 151 h 1049"/>
                <a:gd name="T64" fmla="*/ 904 w 1050"/>
                <a:gd name="T65" fmla="*/ 250 h 1049"/>
                <a:gd name="T66" fmla="*/ 997 w 1050"/>
                <a:gd name="T67" fmla="*/ 284 h 1049"/>
                <a:gd name="T68" fmla="*/ 970 w 1050"/>
                <a:gd name="T69" fmla="*/ 380 h 1049"/>
                <a:gd name="T70" fmla="*/ 1045 w 1050"/>
                <a:gd name="T71" fmla="*/ 426 h 1049"/>
                <a:gd name="T72" fmla="*/ 993 w 1050"/>
                <a:gd name="T73" fmla="*/ 524 h 1049"/>
                <a:gd name="T74" fmla="*/ 1048 w 1050"/>
                <a:gd name="T75" fmla="*/ 607 h 1049"/>
                <a:gd name="T76" fmla="*/ 970 w 1050"/>
                <a:gd name="T77" fmla="*/ 669 h 1049"/>
                <a:gd name="T78" fmla="*/ 1005 w 1050"/>
                <a:gd name="T79" fmla="*/ 750 h 1049"/>
                <a:gd name="T80" fmla="*/ 918 w 1050"/>
                <a:gd name="T81" fmla="*/ 778 h 1049"/>
                <a:gd name="T82" fmla="*/ 889 w 1050"/>
                <a:gd name="T83" fmla="*/ 818 h 1049"/>
                <a:gd name="T84" fmla="*/ 888 w 1050"/>
                <a:gd name="T85" fmla="*/ 911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0" h="1049">
                  <a:moveTo>
                    <a:pt x="888" y="911"/>
                  </a:moveTo>
                  <a:lnTo>
                    <a:pt x="820" y="888"/>
                  </a:lnTo>
                  <a:lnTo>
                    <a:pt x="800" y="903"/>
                  </a:lnTo>
                  <a:lnTo>
                    <a:pt x="780" y="917"/>
                  </a:lnTo>
                  <a:lnTo>
                    <a:pt x="781" y="988"/>
                  </a:lnTo>
                  <a:lnTo>
                    <a:pt x="766" y="996"/>
                  </a:lnTo>
                  <a:lnTo>
                    <a:pt x="751" y="1003"/>
                  </a:lnTo>
                  <a:lnTo>
                    <a:pt x="694" y="961"/>
                  </a:lnTo>
                  <a:lnTo>
                    <a:pt x="671" y="969"/>
                  </a:lnTo>
                  <a:lnTo>
                    <a:pt x="658" y="972"/>
                  </a:lnTo>
                  <a:lnTo>
                    <a:pt x="646" y="976"/>
                  </a:lnTo>
                  <a:lnTo>
                    <a:pt x="625" y="1044"/>
                  </a:lnTo>
                  <a:lnTo>
                    <a:pt x="592" y="1049"/>
                  </a:lnTo>
                  <a:lnTo>
                    <a:pt x="551" y="991"/>
                  </a:lnTo>
                  <a:lnTo>
                    <a:pt x="526" y="991"/>
                  </a:lnTo>
                  <a:lnTo>
                    <a:pt x="501" y="991"/>
                  </a:lnTo>
                  <a:lnTo>
                    <a:pt x="460" y="1049"/>
                  </a:lnTo>
                  <a:lnTo>
                    <a:pt x="443" y="1047"/>
                  </a:lnTo>
                  <a:lnTo>
                    <a:pt x="426" y="1044"/>
                  </a:lnTo>
                  <a:lnTo>
                    <a:pt x="405" y="976"/>
                  </a:lnTo>
                  <a:lnTo>
                    <a:pt x="381" y="969"/>
                  </a:lnTo>
                  <a:lnTo>
                    <a:pt x="369" y="965"/>
                  </a:lnTo>
                  <a:lnTo>
                    <a:pt x="358" y="961"/>
                  </a:lnTo>
                  <a:lnTo>
                    <a:pt x="301" y="1003"/>
                  </a:lnTo>
                  <a:lnTo>
                    <a:pt x="286" y="996"/>
                  </a:lnTo>
                  <a:lnTo>
                    <a:pt x="271" y="988"/>
                  </a:lnTo>
                  <a:lnTo>
                    <a:pt x="272" y="917"/>
                  </a:lnTo>
                  <a:lnTo>
                    <a:pt x="252" y="903"/>
                  </a:lnTo>
                  <a:lnTo>
                    <a:pt x="242" y="895"/>
                  </a:lnTo>
                  <a:lnTo>
                    <a:pt x="232" y="888"/>
                  </a:lnTo>
                  <a:lnTo>
                    <a:pt x="164" y="911"/>
                  </a:lnTo>
                  <a:lnTo>
                    <a:pt x="152" y="899"/>
                  </a:lnTo>
                  <a:lnTo>
                    <a:pt x="140" y="886"/>
                  </a:lnTo>
                  <a:lnTo>
                    <a:pt x="163" y="818"/>
                  </a:lnTo>
                  <a:lnTo>
                    <a:pt x="148" y="799"/>
                  </a:lnTo>
                  <a:lnTo>
                    <a:pt x="134" y="778"/>
                  </a:lnTo>
                  <a:lnTo>
                    <a:pt x="63" y="779"/>
                  </a:lnTo>
                  <a:lnTo>
                    <a:pt x="55" y="765"/>
                  </a:lnTo>
                  <a:lnTo>
                    <a:pt x="47" y="750"/>
                  </a:lnTo>
                  <a:lnTo>
                    <a:pt x="90" y="693"/>
                  </a:lnTo>
                  <a:lnTo>
                    <a:pt x="82" y="669"/>
                  </a:lnTo>
                  <a:lnTo>
                    <a:pt x="78" y="657"/>
                  </a:lnTo>
                  <a:lnTo>
                    <a:pt x="75" y="645"/>
                  </a:lnTo>
                  <a:lnTo>
                    <a:pt x="6" y="623"/>
                  </a:lnTo>
                  <a:lnTo>
                    <a:pt x="0" y="590"/>
                  </a:lnTo>
                  <a:lnTo>
                    <a:pt x="60" y="549"/>
                  </a:lnTo>
                  <a:lnTo>
                    <a:pt x="59" y="524"/>
                  </a:lnTo>
                  <a:lnTo>
                    <a:pt x="60" y="500"/>
                  </a:lnTo>
                  <a:lnTo>
                    <a:pt x="0" y="459"/>
                  </a:lnTo>
                  <a:lnTo>
                    <a:pt x="3" y="442"/>
                  </a:lnTo>
                  <a:lnTo>
                    <a:pt x="6" y="426"/>
                  </a:lnTo>
                  <a:lnTo>
                    <a:pt x="75" y="405"/>
                  </a:lnTo>
                  <a:lnTo>
                    <a:pt x="82" y="380"/>
                  </a:lnTo>
                  <a:lnTo>
                    <a:pt x="86" y="368"/>
                  </a:lnTo>
                  <a:lnTo>
                    <a:pt x="90" y="356"/>
                  </a:lnTo>
                  <a:lnTo>
                    <a:pt x="47" y="299"/>
                  </a:lnTo>
                  <a:lnTo>
                    <a:pt x="55" y="284"/>
                  </a:lnTo>
                  <a:lnTo>
                    <a:pt x="63" y="270"/>
                  </a:lnTo>
                  <a:lnTo>
                    <a:pt x="134" y="271"/>
                  </a:lnTo>
                  <a:lnTo>
                    <a:pt x="148" y="250"/>
                  </a:lnTo>
                  <a:lnTo>
                    <a:pt x="155" y="240"/>
                  </a:lnTo>
                  <a:lnTo>
                    <a:pt x="163" y="231"/>
                  </a:lnTo>
                  <a:lnTo>
                    <a:pt x="140" y="163"/>
                  </a:lnTo>
                  <a:lnTo>
                    <a:pt x="152" y="151"/>
                  </a:lnTo>
                  <a:lnTo>
                    <a:pt x="164" y="139"/>
                  </a:lnTo>
                  <a:lnTo>
                    <a:pt x="232" y="162"/>
                  </a:lnTo>
                  <a:lnTo>
                    <a:pt x="252" y="147"/>
                  </a:lnTo>
                  <a:lnTo>
                    <a:pt x="272" y="133"/>
                  </a:lnTo>
                  <a:lnTo>
                    <a:pt x="271" y="61"/>
                  </a:lnTo>
                  <a:lnTo>
                    <a:pt x="286" y="53"/>
                  </a:lnTo>
                  <a:lnTo>
                    <a:pt x="301" y="46"/>
                  </a:lnTo>
                  <a:lnTo>
                    <a:pt x="358" y="88"/>
                  </a:lnTo>
                  <a:lnTo>
                    <a:pt x="381" y="80"/>
                  </a:lnTo>
                  <a:lnTo>
                    <a:pt x="393" y="76"/>
                  </a:lnTo>
                  <a:lnTo>
                    <a:pt x="405" y="73"/>
                  </a:lnTo>
                  <a:lnTo>
                    <a:pt x="426" y="5"/>
                  </a:lnTo>
                  <a:lnTo>
                    <a:pt x="460" y="0"/>
                  </a:lnTo>
                  <a:lnTo>
                    <a:pt x="501" y="58"/>
                  </a:lnTo>
                  <a:lnTo>
                    <a:pt x="526" y="57"/>
                  </a:lnTo>
                  <a:lnTo>
                    <a:pt x="551" y="58"/>
                  </a:lnTo>
                  <a:lnTo>
                    <a:pt x="592" y="0"/>
                  </a:lnTo>
                  <a:lnTo>
                    <a:pt x="608" y="2"/>
                  </a:lnTo>
                  <a:lnTo>
                    <a:pt x="625" y="5"/>
                  </a:lnTo>
                  <a:lnTo>
                    <a:pt x="646" y="73"/>
                  </a:lnTo>
                  <a:lnTo>
                    <a:pt x="671" y="80"/>
                  </a:lnTo>
                  <a:lnTo>
                    <a:pt x="682" y="84"/>
                  </a:lnTo>
                  <a:lnTo>
                    <a:pt x="694" y="88"/>
                  </a:lnTo>
                  <a:lnTo>
                    <a:pt x="751" y="46"/>
                  </a:lnTo>
                  <a:lnTo>
                    <a:pt x="766" y="53"/>
                  </a:lnTo>
                  <a:lnTo>
                    <a:pt x="781" y="61"/>
                  </a:lnTo>
                  <a:lnTo>
                    <a:pt x="780" y="133"/>
                  </a:lnTo>
                  <a:lnTo>
                    <a:pt x="800" y="147"/>
                  </a:lnTo>
                  <a:lnTo>
                    <a:pt x="810" y="155"/>
                  </a:lnTo>
                  <a:lnTo>
                    <a:pt x="820" y="162"/>
                  </a:lnTo>
                  <a:lnTo>
                    <a:pt x="888" y="139"/>
                  </a:lnTo>
                  <a:lnTo>
                    <a:pt x="900" y="151"/>
                  </a:lnTo>
                  <a:lnTo>
                    <a:pt x="912" y="163"/>
                  </a:lnTo>
                  <a:lnTo>
                    <a:pt x="889" y="231"/>
                  </a:lnTo>
                  <a:lnTo>
                    <a:pt x="904" y="250"/>
                  </a:lnTo>
                  <a:lnTo>
                    <a:pt x="918" y="271"/>
                  </a:lnTo>
                  <a:lnTo>
                    <a:pt x="989" y="270"/>
                  </a:lnTo>
                  <a:lnTo>
                    <a:pt x="997" y="284"/>
                  </a:lnTo>
                  <a:lnTo>
                    <a:pt x="1005" y="299"/>
                  </a:lnTo>
                  <a:lnTo>
                    <a:pt x="962" y="356"/>
                  </a:lnTo>
                  <a:lnTo>
                    <a:pt x="970" y="380"/>
                  </a:lnTo>
                  <a:lnTo>
                    <a:pt x="974" y="393"/>
                  </a:lnTo>
                  <a:lnTo>
                    <a:pt x="977" y="405"/>
                  </a:lnTo>
                  <a:lnTo>
                    <a:pt x="1045" y="426"/>
                  </a:lnTo>
                  <a:lnTo>
                    <a:pt x="1050" y="459"/>
                  </a:lnTo>
                  <a:lnTo>
                    <a:pt x="992" y="500"/>
                  </a:lnTo>
                  <a:lnTo>
                    <a:pt x="993" y="524"/>
                  </a:lnTo>
                  <a:lnTo>
                    <a:pt x="992" y="549"/>
                  </a:lnTo>
                  <a:lnTo>
                    <a:pt x="1050" y="590"/>
                  </a:lnTo>
                  <a:lnTo>
                    <a:pt x="1048" y="607"/>
                  </a:lnTo>
                  <a:lnTo>
                    <a:pt x="1045" y="623"/>
                  </a:lnTo>
                  <a:lnTo>
                    <a:pt x="977" y="645"/>
                  </a:lnTo>
                  <a:lnTo>
                    <a:pt x="970" y="669"/>
                  </a:lnTo>
                  <a:lnTo>
                    <a:pt x="966" y="681"/>
                  </a:lnTo>
                  <a:lnTo>
                    <a:pt x="962" y="693"/>
                  </a:lnTo>
                  <a:lnTo>
                    <a:pt x="1005" y="750"/>
                  </a:lnTo>
                  <a:lnTo>
                    <a:pt x="997" y="765"/>
                  </a:lnTo>
                  <a:lnTo>
                    <a:pt x="989" y="779"/>
                  </a:lnTo>
                  <a:lnTo>
                    <a:pt x="918" y="778"/>
                  </a:lnTo>
                  <a:lnTo>
                    <a:pt x="904" y="799"/>
                  </a:lnTo>
                  <a:lnTo>
                    <a:pt x="897" y="809"/>
                  </a:lnTo>
                  <a:lnTo>
                    <a:pt x="889" y="818"/>
                  </a:lnTo>
                  <a:lnTo>
                    <a:pt x="912" y="886"/>
                  </a:lnTo>
                  <a:lnTo>
                    <a:pt x="900" y="899"/>
                  </a:lnTo>
                  <a:lnTo>
                    <a:pt x="888" y="911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 fontAlgn="base">
                <a:lnSpc>
                  <a:spcPct val="12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endParaRPr lang="en-US" sz="37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1" name="Oval 5"/>
            <p:cNvSpPr>
              <a:spLocks noChangeArrowheads="1"/>
            </p:cNvSpPr>
            <p:nvPr/>
          </p:nvSpPr>
          <p:spPr bwMode="auto">
            <a:xfrm>
              <a:off x="4274765" y="2177285"/>
              <a:ext cx="1821868" cy="182680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565">
                <a:defRPr/>
              </a:pPr>
              <a:r>
                <a:rPr lang="zh-CN" altLang="en-US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/>
                  <a:ea typeface="微软雅黑" panose="020B0503020204020204" pitchFamily="34" charset="-122"/>
                </a:rPr>
                <a:t>单击此处添加文本</a:t>
              </a:r>
              <a:endParaRPr lang="en-US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925729" y="1714431"/>
            <a:ext cx="2386869" cy="2386645"/>
            <a:chOff x="6012485" y="1170407"/>
            <a:chExt cx="1487948" cy="1487615"/>
          </a:xfrm>
        </p:grpSpPr>
        <p:sp>
          <p:nvSpPr>
            <p:cNvPr id="53" name="Freeform 6"/>
            <p:cNvSpPr/>
            <p:nvPr/>
          </p:nvSpPr>
          <p:spPr bwMode="auto">
            <a:xfrm>
              <a:off x="6012485" y="1170407"/>
              <a:ext cx="1487948" cy="1487615"/>
            </a:xfrm>
            <a:custGeom>
              <a:avLst/>
              <a:gdLst>
                <a:gd name="T0" fmla="*/ 441 w 637"/>
                <a:gd name="T1" fmla="*/ 550 h 638"/>
                <a:gd name="T2" fmla="*/ 420 w 637"/>
                <a:gd name="T3" fmla="*/ 560 h 638"/>
                <a:gd name="T4" fmla="*/ 397 w 637"/>
                <a:gd name="T5" fmla="*/ 568 h 638"/>
                <a:gd name="T6" fmla="*/ 362 w 637"/>
                <a:gd name="T7" fmla="*/ 636 h 638"/>
                <a:gd name="T8" fmla="*/ 312 w 637"/>
                <a:gd name="T9" fmla="*/ 579 h 638"/>
                <a:gd name="T10" fmla="*/ 288 w 637"/>
                <a:gd name="T11" fmla="*/ 577 h 638"/>
                <a:gd name="T12" fmla="*/ 264 w 637"/>
                <a:gd name="T13" fmla="*/ 573 h 638"/>
                <a:gd name="T14" fmla="*/ 209 w 637"/>
                <a:gd name="T15" fmla="*/ 619 h 638"/>
                <a:gd name="T16" fmla="*/ 181 w 637"/>
                <a:gd name="T17" fmla="*/ 608 h 638"/>
                <a:gd name="T18" fmla="*/ 174 w 637"/>
                <a:gd name="T19" fmla="*/ 533 h 638"/>
                <a:gd name="T20" fmla="*/ 155 w 637"/>
                <a:gd name="T21" fmla="*/ 519 h 638"/>
                <a:gd name="T22" fmla="*/ 79 w 637"/>
                <a:gd name="T23" fmla="*/ 531 h 638"/>
                <a:gd name="T24" fmla="*/ 56 w 637"/>
                <a:gd name="T25" fmla="*/ 502 h 638"/>
                <a:gd name="T26" fmla="*/ 89 w 637"/>
                <a:gd name="T27" fmla="*/ 432 h 638"/>
                <a:gd name="T28" fmla="*/ 78 w 637"/>
                <a:gd name="T29" fmla="*/ 410 h 638"/>
                <a:gd name="T30" fmla="*/ 6 w 637"/>
                <a:gd name="T31" fmla="*/ 383 h 638"/>
                <a:gd name="T32" fmla="*/ 0 w 637"/>
                <a:gd name="T33" fmla="*/ 346 h 638"/>
                <a:gd name="T34" fmla="*/ 64 w 637"/>
                <a:gd name="T35" fmla="*/ 301 h 638"/>
                <a:gd name="T36" fmla="*/ 67 w 637"/>
                <a:gd name="T37" fmla="*/ 276 h 638"/>
                <a:gd name="T38" fmla="*/ 17 w 637"/>
                <a:gd name="T39" fmla="*/ 215 h 638"/>
                <a:gd name="T40" fmla="*/ 30 w 637"/>
                <a:gd name="T41" fmla="*/ 182 h 638"/>
                <a:gd name="T42" fmla="*/ 109 w 637"/>
                <a:gd name="T43" fmla="*/ 175 h 638"/>
                <a:gd name="T44" fmla="*/ 124 w 637"/>
                <a:gd name="T45" fmla="*/ 155 h 638"/>
                <a:gd name="T46" fmla="*/ 111 w 637"/>
                <a:gd name="T47" fmla="*/ 76 h 638"/>
                <a:gd name="T48" fmla="*/ 138 w 637"/>
                <a:gd name="T49" fmla="*/ 55 h 638"/>
                <a:gd name="T50" fmla="*/ 211 w 637"/>
                <a:gd name="T51" fmla="*/ 88 h 638"/>
                <a:gd name="T52" fmla="*/ 234 w 637"/>
                <a:gd name="T53" fmla="*/ 79 h 638"/>
                <a:gd name="T54" fmla="*/ 261 w 637"/>
                <a:gd name="T55" fmla="*/ 4 h 638"/>
                <a:gd name="T56" fmla="*/ 279 w 637"/>
                <a:gd name="T57" fmla="*/ 1 h 638"/>
                <a:gd name="T58" fmla="*/ 330 w 637"/>
                <a:gd name="T59" fmla="*/ 64 h 638"/>
                <a:gd name="T60" fmla="*/ 355 w 637"/>
                <a:gd name="T61" fmla="*/ 66 h 638"/>
                <a:gd name="T62" fmla="*/ 379 w 637"/>
                <a:gd name="T63" fmla="*/ 70 h 638"/>
                <a:gd name="T64" fmla="*/ 436 w 637"/>
                <a:gd name="T65" fmla="*/ 21 h 638"/>
                <a:gd name="T66" fmla="*/ 461 w 637"/>
                <a:gd name="T67" fmla="*/ 32 h 638"/>
                <a:gd name="T68" fmla="*/ 468 w 637"/>
                <a:gd name="T69" fmla="*/ 110 h 638"/>
                <a:gd name="T70" fmla="*/ 488 w 637"/>
                <a:gd name="T71" fmla="*/ 125 h 638"/>
                <a:gd name="T72" fmla="*/ 562 w 637"/>
                <a:gd name="T73" fmla="*/ 112 h 638"/>
                <a:gd name="T74" fmla="*/ 579 w 637"/>
                <a:gd name="T75" fmla="*/ 136 h 638"/>
                <a:gd name="T76" fmla="*/ 548 w 637"/>
                <a:gd name="T77" fmla="*/ 201 h 638"/>
                <a:gd name="T78" fmla="*/ 554 w 637"/>
                <a:gd name="T79" fmla="*/ 213 h 638"/>
                <a:gd name="T80" fmla="*/ 563 w 637"/>
                <a:gd name="T81" fmla="*/ 235 h 638"/>
                <a:gd name="T82" fmla="*/ 632 w 637"/>
                <a:gd name="T83" fmla="*/ 261 h 638"/>
                <a:gd name="T84" fmla="*/ 637 w 637"/>
                <a:gd name="T85" fmla="*/ 301 h 638"/>
                <a:gd name="T86" fmla="*/ 577 w 637"/>
                <a:gd name="T87" fmla="*/ 344 h 638"/>
                <a:gd name="T88" fmla="*/ 574 w 637"/>
                <a:gd name="T89" fmla="*/ 367 h 638"/>
                <a:gd name="T90" fmla="*/ 620 w 637"/>
                <a:gd name="T91" fmla="*/ 424 h 638"/>
                <a:gd name="T92" fmla="*/ 604 w 637"/>
                <a:gd name="T93" fmla="*/ 462 h 638"/>
                <a:gd name="T94" fmla="*/ 532 w 637"/>
                <a:gd name="T95" fmla="*/ 469 h 638"/>
                <a:gd name="T96" fmla="*/ 518 w 637"/>
                <a:gd name="T97" fmla="*/ 488 h 638"/>
                <a:gd name="T98" fmla="*/ 529 w 637"/>
                <a:gd name="T99" fmla="*/ 559 h 638"/>
                <a:gd name="T100" fmla="*/ 505 w 637"/>
                <a:gd name="T101" fmla="*/ 579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7" h="638">
                  <a:moveTo>
                    <a:pt x="496" y="585"/>
                  </a:moveTo>
                  <a:lnTo>
                    <a:pt x="441" y="550"/>
                  </a:lnTo>
                  <a:lnTo>
                    <a:pt x="431" y="555"/>
                  </a:lnTo>
                  <a:lnTo>
                    <a:pt x="420" y="560"/>
                  </a:lnTo>
                  <a:lnTo>
                    <a:pt x="409" y="564"/>
                  </a:lnTo>
                  <a:lnTo>
                    <a:pt x="397" y="568"/>
                  </a:lnTo>
                  <a:lnTo>
                    <a:pt x="382" y="633"/>
                  </a:lnTo>
                  <a:lnTo>
                    <a:pt x="362" y="636"/>
                  </a:lnTo>
                  <a:lnTo>
                    <a:pt x="342" y="638"/>
                  </a:lnTo>
                  <a:lnTo>
                    <a:pt x="312" y="579"/>
                  </a:lnTo>
                  <a:lnTo>
                    <a:pt x="300" y="579"/>
                  </a:lnTo>
                  <a:lnTo>
                    <a:pt x="288" y="577"/>
                  </a:lnTo>
                  <a:lnTo>
                    <a:pt x="275" y="576"/>
                  </a:lnTo>
                  <a:lnTo>
                    <a:pt x="264" y="573"/>
                  </a:lnTo>
                  <a:lnTo>
                    <a:pt x="219" y="622"/>
                  </a:lnTo>
                  <a:lnTo>
                    <a:pt x="209" y="619"/>
                  </a:lnTo>
                  <a:lnTo>
                    <a:pt x="200" y="616"/>
                  </a:lnTo>
                  <a:lnTo>
                    <a:pt x="181" y="608"/>
                  </a:lnTo>
                  <a:lnTo>
                    <a:pt x="184" y="540"/>
                  </a:lnTo>
                  <a:lnTo>
                    <a:pt x="174" y="533"/>
                  </a:lnTo>
                  <a:lnTo>
                    <a:pt x="164" y="526"/>
                  </a:lnTo>
                  <a:lnTo>
                    <a:pt x="155" y="519"/>
                  </a:lnTo>
                  <a:lnTo>
                    <a:pt x="146" y="511"/>
                  </a:lnTo>
                  <a:lnTo>
                    <a:pt x="79" y="531"/>
                  </a:lnTo>
                  <a:lnTo>
                    <a:pt x="67" y="517"/>
                  </a:lnTo>
                  <a:lnTo>
                    <a:pt x="56" y="502"/>
                  </a:lnTo>
                  <a:lnTo>
                    <a:pt x="94" y="443"/>
                  </a:lnTo>
                  <a:lnTo>
                    <a:pt x="89" y="432"/>
                  </a:lnTo>
                  <a:lnTo>
                    <a:pt x="83" y="421"/>
                  </a:lnTo>
                  <a:lnTo>
                    <a:pt x="78" y="410"/>
                  </a:lnTo>
                  <a:lnTo>
                    <a:pt x="74" y="398"/>
                  </a:lnTo>
                  <a:lnTo>
                    <a:pt x="6" y="383"/>
                  </a:lnTo>
                  <a:lnTo>
                    <a:pt x="3" y="364"/>
                  </a:lnTo>
                  <a:lnTo>
                    <a:pt x="0" y="346"/>
                  </a:lnTo>
                  <a:lnTo>
                    <a:pt x="63" y="314"/>
                  </a:lnTo>
                  <a:lnTo>
                    <a:pt x="64" y="301"/>
                  </a:lnTo>
                  <a:lnTo>
                    <a:pt x="65" y="288"/>
                  </a:lnTo>
                  <a:lnTo>
                    <a:pt x="67" y="276"/>
                  </a:lnTo>
                  <a:lnTo>
                    <a:pt x="69" y="264"/>
                  </a:lnTo>
                  <a:lnTo>
                    <a:pt x="17" y="215"/>
                  </a:lnTo>
                  <a:lnTo>
                    <a:pt x="23" y="198"/>
                  </a:lnTo>
                  <a:lnTo>
                    <a:pt x="30" y="182"/>
                  </a:lnTo>
                  <a:lnTo>
                    <a:pt x="102" y="185"/>
                  </a:lnTo>
                  <a:lnTo>
                    <a:pt x="109" y="175"/>
                  </a:lnTo>
                  <a:lnTo>
                    <a:pt x="117" y="165"/>
                  </a:lnTo>
                  <a:lnTo>
                    <a:pt x="124" y="155"/>
                  </a:lnTo>
                  <a:lnTo>
                    <a:pt x="133" y="146"/>
                  </a:lnTo>
                  <a:lnTo>
                    <a:pt x="111" y="76"/>
                  </a:lnTo>
                  <a:lnTo>
                    <a:pt x="124" y="65"/>
                  </a:lnTo>
                  <a:lnTo>
                    <a:pt x="138" y="55"/>
                  </a:lnTo>
                  <a:lnTo>
                    <a:pt x="200" y="94"/>
                  </a:lnTo>
                  <a:lnTo>
                    <a:pt x="211" y="88"/>
                  </a:lnTo>
                  <a:lnTo>
                    <a:pt x="222" y="83"/>
                  </a:lnTo>
                  <a:lnTo>
                    <a:pt x="234" y="79"/>
                  </a:lnTo>
                  <a:lnTo>
                    <a:pt x="246" y="75"/>
                  </a:lnTo>
                  <a:lnTo>
                    <a:pt x="261" y="4"/>
                  </a:lnTo>
                  <a:lnTo>
                    <a:pt x="270" y="3"/>
                  </a:lnTo>
                  <a:lnTo>
                    <a:pt x="279" y="1"/>
                  </a:lnTo>
                  <a:lnTo>
                    <a:pt x="297" y="0"/>
                  </a:lnTo>
                  <a:lnTo>
                    <a:pt x="330" y="64"/>
                  </a:lnTo>
                  <a:lnTo>
                    <a:pt x="343" y="65"/>
                  </a:lnTo>
                  <a:lnTo>
                    <a:pt x="355" y="66"/>
                  </a:lnTo>
                  <a:lnTo>
                    <a:pt x="367" y="68"/>
                  </a:lnTo>
                  <a:lnTo>
                    <a:pt x="379" y="70"/>
                  </a:lnTo>
                  <a:lnTo>
                    <a:pt x="427" y="18"/>
                  </a:lnTo>
                  <a:lnTo>
                    <a:pt x="436" y="21"/>
                  </a:lnTo>
                  <a:lnTo>
                    <a:pt x="444" y="25"/>
                  </a:lnTo>
                  <a:lnTo>
                    <a:pt x="461" y="32"/>
                  </a:lnTo>
                  <a:lnTo>
                    <a:pt x="458" y="103"/>
                  </a:lnTo>
                  <a:lnTo>
                    <a:pt x="468" y="110"/>
                  </a:lnTo>
                  <a:lnTo>
                    <a:pt x="478" y="117"/>
                  </a:lnTo>
                  <a:lnTo>
                    <a:pt x="488" y="125"/>
                  </a:lnTo>
                  <a:lnTo>
                    <a:pt x="497" y="134"/>
                  </a:lnTo>
                  <a:lnTo>
                    <a:pt x="562" y="112"/>
                  </a:lnTo>
                  <a:lnTo>
                    <a:pt x="574" y="128"/>
                  </a:lnTo>
                  <a:lnTo>
                    <a:pt x="579" y="136"/>
                  </a:lnTo>
                  <a:lnTo>
                    <a:pt x="586" y="144"/>
                  </a:lnTo>
                  <a:lnTo>
                    <a:pt x="548" y="201"/>
                  </a:lnTo>
                  <a:lnTo>
                    <a:pt x="551" y="206"/>
                  </a:lnTo>
                  <a:lnTo>
                    <a:pt x="554" y="213"/>
                  </a:lnTo>
                  <a:lnTo>
                    <a:pt x="559" y="224"/>
                  </a:lnTo>
                  <a:lnTo>
                    <a:pt x="563" y="235"/>
                  </a:lnTo>
                  <a:lnTo>
                    <a:pt x="567" y="247"/>
                  </a:lnTo>
                  <a:lnTo>
                    <a:pt x="632" y="261"/>
                  </a:lnTo>
                  <a:lnTo>
                    <a:pt x="635" y="280"/>
                  </a:lnTo>
                  <a:lnTo>
                    <a:pt x="637" y="301"/>
                  </a:lnTo>
                  <a:lnTo>
                    <a:pt x="578" y="332"/>
                  </a:lnTo>
                  <a:lnTo>
                    <a:pt x="577" y="344"/>
                  </a:lnTo>
                  <a:lnTo>
                    <a:pt x="576" y="356"/>
                  </a:lnTo>
                  <a:lnTo>
                    <a:pt x="574" y="367"/>
                  </a:lnTo>
                  <a:lnTo>
                    <a:pt x="571" y="380"/>
                  </a:lnTo>
                  <a:lnTo>
                    <a:pt x="620" y="424"/>
                  </a:lnTo>
                  <a:lnTo>
                    <a:pt x="613" y="443"/>
                  </a:lnTo>
                  <a:lnTo>
                    <a:pt x="604" y="462"/>
                  </a:lnTo>
                  <a:lnTo>
                    <a:pt x="539" y="458"/>
                  </a:lnTo>
                  <a:lnTo>
                    <a:pt x="532" y="469"/>
                  </a:lnTo>
                  <a:lnTo>
                    <a:pt x="525" y="479"/>
                  </a:lnTo>
                  <a:lnTo>
                    <a:pt x="518" y="488"/>
                  </a:lnTo>
                  <a:lnTo>
                    <a:pt x="510" y="497"/>
                  </a:lnTo>
                  <a:lnTo>
                    <a:pt x="529" y="559"/>
                  </a:lnTo>
                  <a:lnTo>
                    <a:pt x="513" y="573"/>
                  </a:lnTo>
                  <a:lnTo>
                    <a:pt x="505" y="579"/>
                  </a:lnTo>
                  <a:lnTo>
                    <a:pt x="496" y="585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 fontAlgn="base">
                <a:lnSpc>
                  <a:spcPct val="12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endParaRPr lang="en-US" sz="37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4" name="Oval 7"/>
            <p:cNvSpPr>
              <a:spLocks noChangeArrowheads="1"/>
            </p:cNvSpPr>
            <p:nvPr/>
          </p:nvSpPr>
          <p:spPr bwMode="auto">
            <a:xfrm>
              <a:off x="6307671" y="1468197"/>
              <a:ext cx="897577" cy="89203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6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/>
                </a:rPr>
                <a:t>单击此处添加文本</a:t>
              </a:r>
              <a:endParaRPr lang="en-US" altLang="zh-CN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265530" y="2071673"/>
            <a:ext cx="2767169" cy="2774033"/>
            <a:chOff x="2057536" y="1194444"/>
            <a:chExt cx="2075647" cy="2080525"/>
          </a:xfrm>
        </p:grpSpPr>
        <p:sp>
          <p:nvSpPr>
            <p:cNvPr id="56" name="Freeform 8"/>
            <p:cNvSpPr/>
            <p:nvPr/>
          </p:nvSpPr>
          <p:spPr bwMode="auto">
            <a:xfrm>
              <a:off x="2057536" y="1194444"/>
              <a:ext cx="2075647" cy="2080525"/>
            </a:xfrm>
            <a:custGeom>
              <a:avLst/>
              <a:gdLst>
                <a:gd name="T0" fmla="*/ 587 w 808"/>
                <a:gd name="T1" fmla="*/ 691 h 810"/>
                <a:gd name="T2" fmla="*/ 553 w 808"/>
                <a:gd name="T3" fmla="*/ 710 h 810"/>
                <a:gd name="T4" fmla="*/ 535 w 808"/>
                <a:gd name="T5" fmla="*/ 789 h 810"/>
                <a:gd name="T6" fmla="*/ 509 w 808"/>
                <a:gd name="T7" fmla="*/ 797 h 810"/>
                <a:gd name="T8" fmla="*/ 450 w 808"/>
                <a:gd name="T9" fmla="*/ 741 h 810"/>
                <a:gd name="T10" fmla="*/ 425 w 808"/>
                <a:gd name="T11" fmla="*/ 744 h 810"/>
                <a:gd name="T12" fmla="*/ 378 w 808"/>
                <a:gd name="T13" fmla="*/ 810 h 810"/>
                <a:gd name="T14" fmla="*/ 351 w 808"/>
                <a:gd name="T15" fmla="*/ 807 h 810"/>
                <a:gd name="T16" fmla="*/ 317 w 808"/>
                <a:gd name="T17" fmla="*/ 733 h 810"/>
                <a:gd name="T18" fmla="*/ 292 w 808"/>
                <a:gd name="T19" fmla="*/ 726 h 810"/>
                <a:gd name="T20" fmla="*/ 225 w 808"/>
                <a:gd name="T21" fmla="*/ 769 h 810"/>
                <a:gd name="T22" fmla="*/ 199 w 808"/>
                <a:gd name="T23" fmla="*/ 755 h 810"/>
                <a:gd name="T24" fmla="*/ 197 w 808"/>
                <a:gd name="T25" fmla="*/ 675 h 810"/>
                <a:gd name="T26" fmla="*/ 177 w 808"/>
                <a:gd name="T27" fmla="*/ 658 h 810"/>
                <a:gd name="T28" fmla="*/ 99 w 808"/>
                <a:gd name="T29" fmla="*/ 672 h 810"/>
                <a:gd name="T30" fmla="*/ 81 w 808"/>
                <a:gd name="T31" fmla="*/ 649 h 810"/>
                <a:gd name="T32" fmla="*/ 103 w 808"/>
                <a:gd name="T33" fmla="*/ 563 h 810"/>
                <a:gd name="T34" fmla="*/ 92 w 808"/>
                <a:gd name="T35" fmla="*/ 540 h 810"/>
                <a:gd name="T36" fmla="*/ 16 w 808"/>
                <a:gd name="T37" fmla="*/ 521 h 810"/>
                <a:gd name="T38" fmla="*/ 67 w 808"/>
                <a:gd name="T39" fmla="*/ 461 h 810"/>
                <a:gd name="T40" fmla="*/ 64 w 808"/>
                <a:gd name="T41" fmla="*/ 436 h 810"/>
                <a:gd name="T42" fmla="*/ 62 w 808"/>
                <a:gd name="T43" fmla="*/ 410 h 810"/>
                <a:gd name="T44" fmla="*/ 1 w 808"/>
                <a:gd name="T45" fmla="*/ 362 h 810"/>
                <a:gd name="T46" fmla="*/ 70 w 808"/>
                <a:gd name="T47" fmla="*/ 328 h 810"/>
                <a:gd name="T48" fmla="*/ 78 w 808"/>
                <a:gd name="T49" fmla="*/ 303 h 810"/>
                <a:gd name="T50" fmla="*/ 86 w 808"/>
                <a:gd name="T51" fmla="*/ 278 h 810"/>
                <a:gd name="T52" fmla="*/ 48 w 808"/>
                <a:gd name="T53" fmla="*/ 212 h 810"/>
                <a:gd name="T54" fmla="*/ 125 w 808"/>
                <a:gd name="T55" fmla="*/ 206 h 810"/>
                <a:gd name="T56" fmla="*/ 140 w 808"/>
                <a:gd name="T57" fmla="*/ 186 h 810"/>
                <a:gd name="T58" fmla="*/ 157 w 808"/>
                <a:gd name="T59" fmla="*/ 166 h 810"/>
                <a:gd name="T60" fmla="*/ 148 w 808"/>
                <a:gd name="T61" fmla="*/ 91 h 810"/>
                <a:gd name="T62" fmla="*/ 221 w 808"/>
                <a:gd name="T63" fmla="*/ 114 h 810"/>
                <a:gd name="T64" fmla="*/ 255 w 808"/>
                <a:gd name="T65" fmla="*/ 95 h 810"/>
                <a:gd name="T66" fmla="*/ 272 w 808"/>
                <a:gd name="T67" fmla="*/ 21 h 810"/>
                <a:gd name="T68" fmla="*/ 302 w 808"/>
                <a:gd name="T69" fmla="*/ 12 h 810"/>
                <a:gd name="T70" fmla="*/ 358 w 808"/>
                <a:gd name="T71" fmla="*/ 63 h 810"/>
                <a:gd name="T72" fmla="*/ 383 w 808"/>
                <a:gd name="T73" fmla="*/ 61 h 810"/>
                <a:gd name="T74" fmla="*/ 427 w 808"/>
                <a:gd name="T75" fmla="*/ 0 h 810"/>
                <a:gd name="T76" fmla="*/ 459 w 808"/>
                <a:gd name="T77" fmla="*/ 3 h 810"/>
                <a:gd name="T78" fmla="*/ 491 w 808"/>
                <a:gd name="T79" fmla="*/ 71 h 810"/>
                <a:gd name="T80" fmla="*/ 515 w 808"/>
                <a:gd name="T81" fmla="*/ 78 h 810"/>
                <a:gd name="T82" fmla="*/ 579 w 808"/>
                <a:gd name="T83" fmla="*/ 39 h 810"/>
                <a:gd name="T84" fmla="*/ 607 w 808"/>
                <a:gd name="T85" fmla="*/ 54 h 810"/>
                <a:gd name="T86" fmla="*/ 611 w 808"/>
                <a:gd name="T87" fmla="*/ 130 h 810"/>
                <a:gd name="T88" fmla="*/ 630 w 808"/>
                <a:gd name="T89" fmla="*/ 146 h 810"/>
                <a:gd name="T90" fmla="*/ 705 w 808"/>
                <a:gd name="T91" fmla="*/ 134 h 810"/>
                <a:gd name="T92" fmla="*/ 725 w 808"/>
                <a:gd name="T93" fmla="*/ 158 h 810"/>
                <a:gd name="T94" fmla="*/ 705 w 808"/>
                <a:gd name="T95" fmla="*/ 241 h 810"/>
                <a:gd name="T96" fmla="*/ 716 w 808"/>
                <a:gd name="T97" fmla="*/ 264 h 810"/>
                <a:gd name="T98" fmla="*/ 791 w 808"/>
                <a:gd name="T99" fmla="*/ 285 h 810"/>
                <a:gd name="T100" fmla="*/ 740 w 808"/>
                <a:gd name="T101" fmla="*/ 343 h 810"/>
                <a:gd name="T102" fmla="*/ 744 w 808"/>
                <a:gd name="T103" fmla="*/ 368 h 810"/>
                <a:gd name="T104" fmla="*/ 745 w 808"/>
                <a:gd name="T105" fmla="*/ 395 h 810"/>
                <a:gd name="T106" fmla="*/ 807 w 808"/>
                <a:gd name="T107" fmla="*/ 442 h 810"/>
                <a:gd name="T108" fmla="*/ 737 w 808"/>
                <a:gd name="T109" fmla="*/ 477 h 810"/>
                <a:gd name="T110" fmla="*/ 730 w 808"/>
                <a:gd name="T111" fmla="*/ 502 h 810"/>
                <a:gd name="T112" fmla="*/ 722 w 808"/>
                <a:gd name="T113" fmla="*/ 526 h 810"/>
                <a:gd name="T114" fmla="*/ 762 w 808"/>
                <a:gd name="T115" fmla="*/ 595 h 810"/>
                <a:gd name="T116" fmla="*/ 683 w 808"/>
                <a:gd name="T117" fmla="*/ 599 h 810"/>
                <a:gd name="T118" fmla="*/ 668 w 808"/>
                <a:gd name="T119" fmla="*/ 620 h 810"/>
                <a:gd name="T120" fmla="*/ 651 w 808"/>
                <a:gd name="T121" fmla="*/ 639 h 810"/>
                <a:gd name="T122" fmla="*/ 662 w 808"/>
                <a:gd name="T123" fmla="*/ 718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 fontAlgn="base">
                <a:lnSpc>
                  <a:spcPct val="12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endParaRPr lang="en-US" sz="37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7" name="Oval 9"/>
            <p:cNvSpPr>
              <a:spLocks noChangeArrowheads="1"/>
            </p:cNvSpPr>
            <p:nvPr/>
          </p:nvSpPr>
          <p:spPr bwMode="auto">
            <a:xfrm>
              <a:off x="2404813" y="1544314"/>
              <a:ext cx="1378422" cy="13781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>
                <a:defRPr/>
              </a:pPr>
              <a:r>
                <a:rPr lang="zh-CN" altLang="en-US" sz="1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/>
                  <a:ea typeface="微软雅黑" panose="020B0503020204020204" pitchFamily="34" charset="-122"/>
                </a:rPr>
                <a:t>单击此处添加文本</a:t>
              </a:r>
              <a:endParaRPr lang="en-US" sz="1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sp>
        <p:nvSpPr>
          <p:cNvPr id="58" name="Freeform 10"/>
          <p:cNvSpPr/>
          <p:nvPr/>
        </p:nvSpPr>
        <p:spPr bwMode="auto">
          <a:xfrm>
            <a:off x="2070916" y="5857072"/>
            <a:ext cx="6563568" cy="452249"/>
          </a:xfrm>
          <a:custGeom>
            <a:avLst/>
            <a:gdLst>
              <a:gd name="T0" fmla="*/ 0 w 3686"/>
              <a:gd name="T1" fmla="*/ 85 h 254"/>
              <a:gd name="T2" fmla="*/ 129 w 3686"/>
              <a:gd name="T3" fmla="*/ 85 h 254"/>
              <a:gd name="T4" fmla="*/ 185 w 3686"/>
              <a:gd name="T5" fmla="*/ 0 h 254"/>
              <a:gd name="T6" fmla="*/ 279 w 3686"/>
              <a:gd name="T7" fmla="*/ 0 h 254"/>
              <a:gd name="T8" fmla="*/ 336 w 3686"/>
              <a:gd name="T9" fmla="*/ 85 h 254"/>
              <a:gd name="T10" fmla="*/ 421 w 3686"/>
              <a:gd name="T11" fmla="*/ 85 h 254"/>
              <a:gd name="T12" fmla="*/ 477 w 3686"/>
              <a:gd name="T13" fmla="*/ 0 h 254"/>
              <a:gd name="T14" fmla="*/ 571 w 3686"/>
              <a:gd name="T15" fmla="*/ 0 h 254"/>
              <a:gd name="T16" fmla="*/ 629 w 3686"/>
              <a:gd name="T17" fmla="*/ 85 h 254"/>
              <a:gd name="T18" fmla="*/ 709 w 3686"/>
              <a:gd name="T19" fmla="*/ 85 h 254"/>
              <a:gd name="T20" fmla="*/ 764 w 3686"/>
              <a:gd name="T21" fmla="*/ 0 h 254"/>
              <a:gd name="T22" fmla="*/ 862 w 3686"/>
              <a:gd name="T23" fmla="*/ 0 h 254"/>
              <a:gd name="T24" fmla="*/ 916 w 3686"/>
              <a:gd name="T25" fmla="*/ 85 h 254"/>
              <a:gd name="T26" fmla="*/ 1001 w 3686"/>
              <a:gd name="T27" fmla="*/ 85 h 254"/>
              <a:gd name="T28" fmla="*/ 1058 w 3686"/>
              <a:gd name="T29" fmla="*/ 0 h 254"/>
              <a:gd name="T30" fmla="*/ 1154 w 3686"/>
              <a:gd name="T31" fmla="*/ 0 h 254"/>
              <a:gd name="T32" fmla="*/ 1208 w 3686"/>
              <a:gd name="T33" fmla="*/ 85 h 254"/>
              <a:gd name="T34" fmla="*/ 1299 w 3686"/>
              <a:gd name="T35" fmla="*/ 85 h 254"/>
              <a:gd name="T36" fmla="*/ 1353 w 3686"/>
              <a:gd name="T37" fmla="*/ 0 h 254"/>
              <a:gd name="T38" fmla="*/ 1449 w 3686"/>
              <a:gd name="T39" fmla="*/ 0 h 254"/>
              <a:gd name="T40" fmla="*/ 1507 w 3686"/>
              <a:gd name="T41" fmla="*/ 85 h 254"/>
              <a:gd name="T42" fmla="*/ 1591 w 3686"/>
              <a:gd name="T43" fmla="*/ 85 h 254"/>
              <a:gd name="T44" fmla="*/ 1645 w 3686"/>
              <a:gd name="T45" fmla="*/ 0 h 254"/>
              <a:gd name="T46" fmla="*/ 1743 w 3686"/>
              <a:gd name="T47" fmla="*/ 0 h 254"/>
              <a:gd name="T48" fmla="*/ 1799 w 3686"/>
              <a:gd name="T49" fmla="*/ 85 h 254"/>
              <a:gd name="T50" fmla="*/ 1890 w 3686"/>
              <a:gd name="T51" fmla="*/ 85 h 254"/>
              <a:gd name="T52" fmla="*/ 1946 w 3686"/>
              <a:gd name="T53" fmla="*/ 0 h 254"/>
              <a:gd name="T54" fmla="*/ 2044 w 3686"/>
              <a:gd name="T55" fmla="*/ 0 h 254"/>
              <a:gd name="T56" fmla="*/ 2099 w 3686"/>
              <a:gd name="T57" fmla="*/ 85 h 254"/>
              <a:gd name="T58" fmla="*/ 2184 w 3686"/>
              <a:gd name="T59" fmla="*/ 85 h 254"/>
              <a:gd name="T60" fmla="*/ 2240 w 3686"/>
              <a:gd name="T61" fmla="*/ 0 h 254"/>
              <a:gd name="T62" fmla="*/ 2336 w 3686"/>
              <a:gd name="T63" fmla="*/ 0 h 254"/>
              <a:gd name="T64" fmla="*/ 2391 w 3686"/>
              <a:gd name="T65" fmla="*/ 85 h 254"/>
              <a:gd name="T66" fmla="*/ 2472 w 3686"/>
              <a:gd name="T67" fmla="*/ 85 h 254"/>
              <a:gd name="T68" fmla="*/ 2529 w 3686"/>
              <a:gd name="T69" fmla="*/ 0 h 254"/>
              <a:gd name="T70" fmla="*/ 2623 w 3686"/>
              <a:gd name="T71" fmla="*/ 0 h 254"/>
              <a:gd name="T72" fmla="*/ 2681 w 3686"/>
              <a:gd name="T73" fmla="*/ 85 h 254"/>
              <a:gd name="T74" fmla="*/ 2765 w 3686"/>
              <a:gd name="T75" fmla="*/ 85 h 254"/>
              <a:gd name="T76" fmla="*/ 2821 w 3686"/>
              <a:gd name="T77" fmla="*/ 0 h 254"/>
              <a:gd name="T78" fmla="*/ 2917 w 3686"/>
              <a:gd name="T79" fmla="*/ 0 h 254"/>
              <a:gd name="T80" fmla="*/ 2973 w 3686"/>
              <a:gd name="T81" fmla="*/ 85 h 254"/>
              <a:gd name="T82" fmla="*/ 3062 w 3686"/>
              <a:gd name="T83" fmla="*/ 85 h 254"/>
              <a:gd name="T84" fmla="*/ 3118 w 3686"/>
              <a:gd name="T85" fmla="*/ 0 h 254"/>
              <a:gd name="T86" fmla="*/ 3214 w 3686"/>
              <a:gd name="T87" fmla="*/ 0 h 254"/>
              <a:gd name="T88" fmla="*/ 3269 w 3686"/>
              <a:gd name="T89" fmla="*/ 85 h 254"/>
              <a:gd name="T90" fmla="*/ 3356 w 3686"/>
              <a:gd name="T91" fmla="*/ 85 h 254"/>
              <a:gd name="T92" fmla="*/ 3410 w 3686"/>
              <a:gd name="T93" fmla="*/ 0 h 254"/>
              <a:gd name="T94" fmla="*/ 3506 w 3686"/>
              <a:gd name="T95" fmla="*/ 0 h 254"/>
              <a:gd name="T96" fmla="*/ 3561 w 3686"/>
              <a:gd name="T97" fmla="*/ 85 h 254"/>
              <a:gd name="T98" fmla="*/ 3686 w 3686"/>
              <a:gd name="T99" fmla="*/ 85 h 254"/>
              <a:gd name="T100" fmla="*/ 3686 w 3686"/>
              <a:gd name="T101" fmla="*/ 254 h 254"/>
              <a:gd name="T102" fmla="*/ 0 w 3686"/>
              <a:gd name="T103" fmla="*/ 254 h 254"/>
              <a:gd name="T104" fmla="*/ 0 w 3686"/>
              <a:gd name="T105" fmla="*/ 85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686" h="254">
                <a:moveTo>
                  <a:pt x="0" y="85"/>
                </a:moveTo>
                <a:lnTo>
                  <a:pt x="129" y="85"/>
                </a:lnTo>
                <a:lnTo>
                  <a:pt x="185" y="0"/>
                </a:lnTo>
                <a:lnTo>
                  <a:pt x="279" y="0"/>
                </a:lnTo>
                <a:lnTo>
                  <a:pt x="336" y="85"/>
                </a:lnTo>
                <a:lnTo>
                  <a:pt x="421" y="85"/>
                </a:lnTo>
                <a:lnTo>
                  <a:pt x="477" y="0"/>
                </a:lnTo>
                <a:lnTo>
                  <a:pt x="571" y="0"/>
                </a:lnTo>
                <a:lnTo>
                  <a:pt x="629" y="85"/>
                </a:lnTo>
                <a:lnTo>
                  <a:pt x="709" y="85"/>
                </a:lnTo>
                <a:lnTo>
                  <a:pt x="764" y="0"/>
                </a:lnTo>
                <a:lnTo>
                  <a:pt x="862" y="0"/>
                </a:lnTo>
                <a:lnTo>
                  <a:pt x="916" y="85"/>
                </a:lnTo>
                <a:lnTo>
                  <a:pt x="1001" y="85"/>
                </a:lnTo>
                <a:lnTo>
                  <a:pt x="1058" y="0"/>
                </a:lnTo>
                <a:lnTo>
                  <a:pt x="1154" y="0"/>
                </a:lnTo>
                <a:lnTo>
                  <a:pt x="1208" y="85"/>
                </a:lnTo>
                <a:lnTo>
                  <a:pt x="1299" y="85"/>
                </a:lnTo>
                <a:lnTo>
                  <a:pt x="1353" y="0"/>
                </a:lnTo>
                <a:lnTo>
                  <a:pt x="1449" y="0"/>
                </a:lnTo>
                <a:lnTo>
                  <a:pt x="1507" y="85"/>
                </a:lnTo>
                <a:lnTo>
                  <a:pt x="1591" y="85"/>
                </a:lnTo>
                <a:lnTo>
                  <a:pt x="1645" y="0"/>
                </a:lnTo>
                <a:lnTo>
                  <a:pt x="1743" y="0"/>
                </a:lnTo>
                <a:lnTo>
                  <a:pt x="1799" y="85"/>
                </a:lnTo>
                <a:lnTo>
                  <a:pt x="1890" y="85"/>
                </a:lnTo>
                <a:lnTo>
                  <a:pt x="1946" y="0"/>
                </a:lnTo>
                <a:lnTo>
                  <a:pt x="2044" y="0"/>
                </a:lnTo>
                <a:lnTo>
                  <a:pt x="2099" y="85"/>
                </a:lnTo>
                <a:lnTo>
                  <a:pt x="2184" y="85"/>
                </a:lnTo>
                <a:lnTo>
                  <a:pt x="2240" y="0"/>
                </a:lnTo>
                <a:lnTo>
                  <a:pt x="2336" y="0"/>
                </a:lnTo>
                <a:lnTo>
                  <a:pt x="2391" y="85"/>
                </a:lnTo>
                <a:lnTo>
                  <a:pt x="2472" y="85"/>
                </a:lnTo>
                <a:lnTo>
                  <a:pt x="2529" y="0"/>
                </a:lnTo>
                <a:lnTo>
                  <a:pt x="2623" y="0"/>
                </a:lnTo>
                <a:lnTo>
                  <a:pt x="2681" y="85"/>
                </a:lnTo>
                <a:lnTo>
                  <a:pt x="2765" y="85"/>
                </a:lnTo>
                <a:lnTo>
                  <a:pt x="2821" y="0"/>
                </a:lnTo>
                <a:lnTo>
                  <a:pt x="2917" y="0"/>
                </a:lnTo>
                <a:lnTo>
                  <a:pt x="2973" y="85"/>
                </a:lnTo>
                <a:lnTo>
                  <a:pt x="3062" y="85"/>
                </a:lnTo>
                <a:lnTo>
                  <a:pt x="3118" y="0"/>
                </a:lnTo>
                <a:lnTo>
                  <a:pt x="3214" y="0"/>
                </a:lnTo>
                <a:lnTo>
                  <a:pt x="3269" y="85"/>
                </a:lnTo>
                <a:lnTo>
                  <a:pt x="3356" y="85"/>
                </a:lnTo>
                <a:lnTo>
                  <a:pt x="3410" y="0"/>
                </a:lnTo>
                <a:lnTo>
                  <a:pt x="3506" y="0"/>
                </a:lnTo>
                <a:lnTo>
                  <a:pt x="3561" y="85"/>
                </a:lnTo>
                <a:lnTo>
                  <a:pt x="3686" y="85"/>
                </a:lnTo>
                <a:lnTo>
                  <a:pt x="3686" y="254"/>
                </a:lnTo>
                <a:lnTo>
                  <a:pt x="0" y="254"/>
                </a:lnTo>
                <a:lnTo>
                  <a:pt x="0" y="85"/>
                </a:lnTo>
                <a:close/>
              </a:path>
            </a:pathLst>
          </a:custGeom>
          <a:solidFill>
            <a:srgbClr val="A9A9A9"/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121892" tIns="60946" rIns="121892" bIns="60946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56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9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3"/>
          <p:cNvSpPr txBox="1">
            <a:spLocks noChangeArrowheads="1"/>
          </p:cNvSpPr>
          <p:nvPr/>
        </p:nvSpPr>
        <p:spPr bwMode="auto">
          <a:xfrm>
            <a:off x="1344748" y="1578471"/>
            <a:ext cx="2304017" cy="41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2" tIns="60946" rIns="121892" bIns="60946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9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lang="zh-CN" altLang="en-US" sz="2700" kern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0" name="TextBox 53"/>
          <p:cNvSpPr txBox="1">
            <a:spLocks noChangeArrowheads="1"/>
          </p:cNvSpPr>
          <p:nvPr/>
        </p:nvSpPr>
        <p:spPr bwMode="auto">
          <a:xfrm>
            <a:off x="4320693" y="1892830"/>
            <a:ext cx="2304017" cy="41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2" tIns="60946" rIns="121892" bIns="60946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9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lang="zh-CN" altLang="en-US" sz="2700" kern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1" name="TextBox 53"/>
          <p:cNvSpPr txBox="1">
            <a:spLocks noChangeArrowheads="1"/>
          </p:cNvSpPr>
          <p:nvPr/>
        </p:nvSpPr>
        <p:spPr bwMode="auto">
          <a:xfrm>
            <a:off x="9024600" y="2346556"/>
            <a:ext cx="2015962" cy="41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2" tIns="60946" rIns="121892" bIns="60946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9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lang="zh-CN" altLang="en-US" sz="2700" kern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8928602" y="2943757"/>
            <a:ext cx="2207958" cy="2213435"/>
            <a:chOff x="2057536" y="1194444"/>
            <a:chExt cx="2075647" cy="2080525"/>
          </a:xfrm>
        </p:grpSpPr>
        <p:sp>
          <p:nvSpPr>
            <p:cNvPr id="63" name="Freeform 8"/>
            <p:cNvSpPr/>
            <p:nvPr/>
          </p:nvSpPr>
          <p:spPr bwMode="auto">
            <a:xfrm>
              <a:off x="2057536" y="1194444"/>
              <a:ext cx="2075647" cy="2080525"/>
            </a:xfrm>
            <a:custGeom>
              <a:avLst/>
              <a:gdLst>
                <a:gd name="T0" fmla="*/ 587 w 808"/>
                <a:gd name="T1" fmla="*/ 691 h 810"/>
                <a:gd name="T2" fmla="*/ 553 w 808"/>
                <a:gd name="T3" fmla="*/ 710 h 810"/>
                <a:gd name="T4" fmla="*/ 535 w 808"/>
                <a:gd name="T5" fmla="*/ 789 h 810"/>
                <a:gd name="T6" fmla="*/ 509 w 808"/>
                <a:gd name="T7" fmla="*/ 797 h 810"/>
                <a:gd name="T8" fmla="*/ 450 w 808"/>
                <a:gd name="T9" fmla="*/ 741 h 810"/>
                <a:gd name="T10" fmla="*/ 425 w 808"/>
                <a:gd name="T11" fmla="*/ 744 h 810"/>
                <a:gd name="T12" fmla="*/ 378 w 808"/>
                <a:gd name="T13" fmla="*/ 810 h 810"/>
                <a:gd name="T14" fmla="*/ 351 w 808"/>
                <a:gd name="T15" fmla="*/ 807 h 810"/>
                <a:gd name="T16" fmla="*/ 317 w 808"/>
                <a:gd name="T17" fmla="*/ 733 h 810"/>
                <a:gd name="T18" fmla="*/ 292 w 808"/>
                <a:gd name="T19" fmla="*/ 726 h 810"/>
                <a:gd name="T20" fmla="*/ 225 w 808"/>
                <a:gd name="T21" fmla="*/ 769 h 810"/>
                <a:gd name="T22" fmla="*/ 199 w 808"/>
                <a:gd name="T23" fmla="*/ 755 h 810"/>
                <a:gd name="T24" fmla="*/ 197 w 808"/>
                <a:gd name="T25" fmla="*/ 675 h 810"/>
                <a:gd name="T26" fmla="*/ 177 w 808"/>
                <a:gd name="T27" fmla="*/ 658 h 810"/>
                <a:gd name="T28" fmla="*/ 99 w 808"/>
                <a:gd name="T29" fmla="*/ 672 h 810"/>
                <a:gd name="T30" fmla="*/ 81 w 808"/>
                <a:gd name="T31" fmla="*/ 649 h 810"/>
                <a:gd name="T32" fmla="*/ 103 w 808"/>
                <a:gd name="T33" fmla="*/ 563 h 810"/>
                <a:gd name="T34" fmla="*/ 92 w 808"/>
                <a:gd name="T35" fmla="*/ 540 h 810"/>
                <a:gd name="T36" fmla="*/ 16 w 808"/>
                <a:gd name="T37" fmla="*/ 521 h 810"/>
                <a:gd name="T38" fmla="*/ 67 w 808"/>
                <a:gd name="T39" fmla="*/ 461 h 810"/>
                <a:gd name="T40" fmla="*/ 64 w 808"/>
                <a:gd name="T41" fmla="*/ 436 h 810"/>
                <a:gd name="T42" fmla="*/ 62 w 808"/>
                <a:gd name="T43" fmla="*/ 410 h 810"/>
                <a:gd name="T44" fmla="*/ 1 w 808"/>
                <a:gd name="T45" fmla="*/ 362 h 810"/>
                <a:gd name="T46" fmla="*/ 70 w 808"/>
                <a:gd name="T47" fmla="*/ 328 h 810"/>
                <a:gd name="T48" fmla="*/ 78 w 808"/>
                <a:gd name="T49" fmla="*/ 303 h 810"/>
                <a:gd name="T50" fmla="*/ 86 w 808"/>
                <a:gd name="T51" fmla="*/ 278 h 810"/>
                <a:gd name="T52" fmla="*/ 48 w 808"/>
                <a:gd name="T53" fmla="*/ 212 h 810"/>
                <a:gd name="T54" fmla="*/ 125 w 808"/>
                <a:gd name="T55" fmla="*/ 206 h 810"/>
                <a:gd name="T56" fmla="*/ 140 w 808"/>
                <a:gd name="T57" fmla="*/ 186 h 810"/>
                <a:gd name="T58" fmla="*/ 157 w 808"/>
                <a:gd name="T59" fmla="*/ 166 h 810"/>
                <a:gd name="T60" fmla="*/ 148 w 808"/>
                <a:gd name="T61" fmla="*/ 91 h 810"/>
                <a:gd name="T62" fmla="*/ 221 w 808"/>
                <a:gd name="T63" fmla="*/ 114 h 810"/>
                <a:gd name="T64" fmla="*/ 255 w 808"/>
                <a:gd name="T65" fmla="*/ 95 h 810"/>
                <a:gd name="T66" fmla="*/ 272 w 808"/>
                <a:gd name="T67" fmla="*/ 21 h 810"/>
                <a:gd name="T68" fmla="*/ 302 w 808"/>
                <a:gd name="T69" fmla="*/ 12 h 810"/>
                <a:gd name="T70" fmla="*/ 358 w 808"/>
                <a:gd name="T71" fmla="*/ 63 h 810"/>
                <a:gd name="T72" fmla="*/ 383 w 808"/>
                <a:gd name="T73" fmla="*/ 61 h 810"/>
                <a:gd name="T74" fmla="*/ 427 w 808"/>
                <a:gd name="T75" fmla="*/ 0 h 810"/>
                <a:gd name="T76" fmla="*/ 459 w 808"/>
                <a:gd name="T77" fmla="*/ 3 h 810"/>
                <a:gd name="T78" fmla="*/ 491 w 808"/>
                <a:gd name="T79" fmla="*/ 71 h 810"/>
                <a:gd name="T80" fmla="*/ 515 w 808"/>
                <a:gd name="T81" fmla="*/ 78 h 810"/>
                <a:gd name="T82" fmla="*/ 579 w 808"/>
                <a:gd name="T83" fmla="*/ 39 h 810"/>
                <a:gd name="T84" fmla="*/ 607 w 808"/>
                <a:gd name="T85" fmla="*/ 54 h 810"/>
                <a:gd name="T86" fmla="*/ 611 w 808"/>
                <a:gd name="T87" fmla="*/ 130 h 810"/>
                <a:gd name="T88" fmla="*/ 630 w 808"/>
                <a:gd name="T89" fmla="*/ 146 h 810"/>
                <a:gd name="T90" fmla="*/ 705 w 808"/>
                <a:gd name="T91" fmla="*/ 134 h 810"/>
                <a:gd name="T92" fmla="*/ 725 w 808"/>
                <a:gd name="T93" fmla="*/ 158 h 810"/>
                <a:gd name="T94" fmla="*/ 705 w 808"/>
                <a:gd name="T95" fmla="*/ 241 h 810"/>
                <a:gd name="T96" fmla="*/ 716 w 808"/>
                <a:gd name="T97" fmla="*/ 264 h 810"/>
                <a:gd name="T98" fmla="*/ 791 w 808"/>
                <a:gd name="T99" fmla="*/ 285 h 810"/>
                <a:gd name="T100" fmla="*/ 740 w 808"/>
                <a:gd name="T101" fmla="*/ 343 h 810"/>
                <a:gd name="T102" fmla="*/ 744 w 808"/>
                <a:gd name="T103" fmla="*/ 368 h 810"/>
                <a:gd name="T104" fmla="*/ 745 w 808"/>
                <a:gd name="T105" fmla="*/ 395 h 810"/>
                <a:gd name="T106" fmla="*/ 807 w 808"/>
                <a:gd name="T107" fmla="*/ 442 h 810"/>
                <a:gd name="T108" fmla="*/ 737 w 808"/>
                <a:gd name="T109" fmla="*/ 477 h 810"/>
                <a:gd name="T110" fmla="*/ 730 w 808"/>
                <a:gd name="T111" fmla="*/ 502 h 810"/>
                <a:gd name="T112" fmla="*/ 722 w 808"/>
                <a:gd name="T113" fmla="*/ 526 h 810"/>
                <a:gd name="T114" fmla="*/ 762 w 808"/>
                <a:gd name="T115" fmla="*/ 595 h 810"/>
                <a:gd name="T116" fmla="*/ 683 w 808"/>
                <a:gd name="T117" fmla="*/ 599 h 810"/>
                <a:gd name="T118" fmla="*/ 668 w 808"/>
                <a:gd name="T119" fmla="*/ 620 h 810"/>
                <a:gd name="T120" fmla="*/ 651 w 808"/>
                <a:gd name="T121" fmla="*/ 639 h 810"/>
                <a:gd name="T122" fmla="*/ 662 w 808"/>
                <a:gd name="T123" fmla="*/ 718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solidFill>
              <a:schemeClr val="accent3"/>
            </a:solidFill>
            <a:ln w="3175" cap="flat" cmpd="sng" algn="ctr">
              <a:noFill/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 fontAlgn="base">
                <a:lnSpc>
                  <a:spcPct val="12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endParaRPr lang="en-US" sz="37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4" name="Oval 9"/>
            <p:cNvSpPr>
              <a:spLocks noChangeArrowheads="1"/>
            </p:cNvSpPr>
            <p:nvPr/>
          </p:nvSpPr>
          <p:spPr bwMode="auto">
            <a:xfrm>
              <a:off x="2404813" y="1544314"/>
              <a:ext cx="1378422" cy="13781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8565">
                <a:defRPr/>
              </a:pPr>
              <a:r>
                <a:rPr lang="zh-CN" altLang="en-US" sz="1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/>
                  <a:ea typeface="微软雅黑" panose="020B0503020204020204" pitchFamily="34" charset="-122"/>
                </a:rPr>
                <a:t>单击此处添加文本</a:t>
              </a:r>
              <a:endParaRPr lang="en-US" sz="1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TextBox 53"/>
          <p:cNvSpPr txBox="1">
            <a:spLocks noChangeArrowheads="1"/>
          </p:cNvSpPr>
          <p:nvPr/>
        </p:nvSpPr>
        <p:spPr bwMode="auto">
          <a:xfrm>
            <a:off x="6925728" y="1220754"/>
            <a:ext cx="2304017" cy="41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2" tIns="60946" rIns="121892" bIns="60946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9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lang="zh-CN" altLang="en-US" sz="2700" kern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/>
      <p:bldP spid="60" grpId="0"/>
      <p:bldP spid="61" grpId="0"/>
      <p:bldP spid="6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1306218"/>
            <a:ext cx="12192000" cy="1727742"/>
          </a:xfrm>
          <a:prstGeom prst="rect">
            <a:avLst/>
          </a:prstGeom>
          <a:solidFill>
            <a:schemeClr val="tx2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矩形 2"/>
          <p:cNvSpPr/>
          <p:nvPr/>
        </p:nvSpPr>
        <p:spPr>
          <a:xfrm>
            <a:off x="2612803" y="1175928"/>
            <a:ext cx="2316565" cy="1302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4" name="组合 3"/>
          <p:cNvGrpSpPr/>
          <p:nvPr/>
        </p:nvGrpSpPr>
        <p:grpSpPr>
          <a:xfrm>
            <a:off x="2799230" y="1175928"/>
            <a:ext cx="1943710" cy="2798400"/>
            <a:chOff x="841003" y="360040"/>
            <a:chExt cx="504056" cy="836712"/>
          </a:xfrm>
          <a:solidFill>
            <a:srgbClr val="0070C0"/>
          </a:solidFill>
        </p:grpSpPr>
        <p:sp>
          <p:nvSpPr>
            <p:cNvPr id="5" name="矩形 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2697701" y="1378208"/>
            <a:ext cx="2087688" cy="183848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en-US" altLang="zh-CN" sz="11495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 sz="879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5001357" y="1613677"/>
            <a:ext cx="4838084" cy="68462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/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"/>
          <p:cNvSpPr>
            <a:spLocks noChangeArrowheads="1"/>
          </p:cNvSpPr>
          <p:nvPr/>
        </p:nvSpPr>
        <p:spPr bwMode="auto">
          <a:xfrm>
            <a:off x="5073347" y="2370291"/>
            <a:ext cx="4103387" cy="4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在此输入章节详细文字介绍，表达主题的含义合图表的意义，在此输入章节详细文字介绍。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088151" y="3182446"/>
            <a:ext cx="575914" cy="575914"/>
            <a:chOff x="6097588" y="1828640"/>
            <a:chExt cx="576064" cy="576064"/>
          </a:xfrm>
        </p:grpSpPr>
        <p:sp>
          <p:nvSpPr>
            <p:cNvPr id="11" name="椭圆 10"/>
            <p:cNvSpPr/>
            <p:nvPr/>
          </p:nvSpPr>
          <p:spPr>
            <a:xfrm>
              <a:off x="6097588" y="1828640"/>
              <a:ext cx="576064" cy="57606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2" name="KSO_Shape"/>
            <p:cNvSpPr/>
            <p:nvPr/>
          </p:nvSpPr>
          <p:spPr bwMode="auto">
            <a:xfrm>
              <a:off x="6225456" y="1995215"/>
              <a:ext cx="320327" cy="242914"/>
            </a:xfrm>
            <a:custGeom>
              <a:avLst/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811925" y="3182446"/>
            <a:ext cx="575914" cy="575914"/>
            <a:chOff x="6821550" y="1828640"/>
            <a:chExt cx="576064" cy="576064"/>
          </a:xfrm>
        </p:grpSpPr>
        <p:sp>
          <p:nvSpPr>
            <p:cNvPr id="14" name="椭圆 13"/>
            <p:cNvSpPr/>
            <p:nvPr/>
          </p:nvSpPr>
          <p:spPr>
            <a:xfrm>
              <a:off x="6821550" y="1828640"/>
              <a:ext cx="576064" cy="57606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5" name="KSO_Shape"/>
            <p:cNvSpPr/>
            <p:nvPr/>
          </p:nvSpPr>
          <p:spPr bwMode="auto">
            <a:xfrm>
              <a:off x="6947440" y="2028536"/>
              <a:ext cx="324284" cy="247321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527936" y="3182446"/>
            <a:ext cx="575914" cy="575914"/>
            <a:chOff x="7537747" y="1828640"/>
            <a:chExt cx="576064" cy="576064"/>
          </a:xfrm>
        </p:grpSpPr>
        <p:sp>
          <p:nvSpPr>
            <p:cNvPr id="17" name="椭圆 16"/>
            <p:cNvSpPr/>
            <p:nvPr/>
          </p:nvSpPr>
          <p:spPr>
            <a:xfrm>
              <a:off x="7537747" y="1828640"/>
              <a:ext cx="576064" cy="576064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8" name="KSO_Shape"/>
            <p:cNvSpPr/>
            <p:nvPr/>
          </p:nvSpPr>
          <p:spPr bwMode="auto">
            <a:xfrm>
              <a:off x="7677487" y="1973096"/>
              <a:ext cx="296583" cy="29361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247828" y="3182446"/>
            <a:ext cx="575914" cy="575914"/>
            <a:chOff x="8257827" y="1828640"/>
            <a:chExt cx="576064" cy="576064"/>
          </a:xfrm>
        </p:grpSpPr>
        <p:sp>
          <p:nvSpPr>
            <p:cNvPr id="20" name="椭圆 19"/>
            <p:cNvSpPr/>
            <p:nvPr/>
          </p:nvSpPr>
          <p:spPr>
            <a:xfrm>
              <a:off x="8257827" y="1828640"/>
              <a:ext cx="576064" cy="57606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21" name="KSO_Shape"/>
            <p:cNvSpPr/>
            <p:nvPr/>
          </p:nvSpPr>
          <p:spPr bwMode="auto">
            <a:xfrm>
              <a:off x="8401843" y="1973096"/>
              <a:ext cx="292127" cy="2921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967721" y="3182446"/>
            <a:ext cx="575914" cy="575914"/>
            <a:chOff x="8977907" y="1828640"/>
            <a:chExt cx="576064" cy="576064"/>
          </a:xfrm>
        </p:grpSpPr>
        <p:sp>
          <p:nvSpPr>
            <p:cNvPr id="23" name="椭圆 22"/>
            <p:cNvSpPr/>
            <p:nvPr/>
          </p:nvSpPr>
          <p:spPr>
            <a:xfrm>
              <a:off x="8977907" y="1828640"/>
              <a:ext cx="576064" cy="57606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24" name="KSO_Shape"/>
            <p:cNvSpPr/>
            <p:nvPr/>
          </p:nvSpPr>
          <p:spPr bwMode="auto">
            <a:xfrm>
              <a:off x="9121923" y="1989931"/>
              <a:ext cx="316789" cy="269270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9"/>
          <p:cNvGrpSpPr/>
          <p:nvPr/>
        </p:nvGrpSpPr>
        <p:grpSpPr bwMode="auto">
          <a:xfrm>
            <a:off x="7201956" y="1124745"/>
            <a:ext cx="1196350" cy="1194141"/>
            <a:chOff x="4216906" y="4857744"/>
            <a:chExt cx="713232" cy="713231"/>
          </a:xfrm>
          <a:solidFill>
            <a:schemeClr val="accent1"/>
          </a:solidFill>
        </p:grpSpPr>
        <p:sp>
          <p:nvSpPr>
            <p:cNvPr id="7" name="Donut 32"/>
            <p:cNvSpPr>
              <a:spLocks noChangeArrowheads="1"/>
            </p:cNvSpPr>
            <p:nvPr/>
          </p:nvSpPr>
          <p:spPr bwMode="auto">
            <a:xfrm>
              <a:off x="4216618" y="4857744"/>
              <a:ext cx="713768" cy="712886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04450 w 713232"/>
                <a:gd name="T25" fmla="*/ 104450 h 713232"/>
                <a:gd name="T26" fmla="*/ 608782 w 713232"/>
                <a:gd name="T27" fmla="*/ 60878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56388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Gruppe 67"/>
            <p:cNvGrpSpPr/>
            <p:nvPr/>
          </p:nvGrpSpPr>
          <p:grpSpPr bwMode="auto">
            <a:xfrm>
              <a:off x="4370796" y="5028441"/>
              <a:ext cx="405456" cy="371850"/>
              <a:chOff x="355442" y="4350695"/>
              <a:chExt cx="900893" cy="825896"/>
            </a:xfrm>
            <a:grpFill/>
          </p:grpSpPr>
          <p:sp>
            <p:nvSpPr>
              <p:cNvPr id="9" name="Freeform 26"/>
              <p:cNvSpPr>
                <a:spLocks noEditPoints="1"/>
              </p:cNvSpPr>
              <p:nvPr/>
            </p:nvSpPr>
            <p:spPr bwMode="auto">
              <a:xfrm>
                <a:off x="355442" y="4350695"/>
                <a:ext cx="584955" cy="588138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46" y="23"/>
                  </a:cxn>
                  <a:cxn ang="0">
                    <a:pos x="52" y="20"/>
                  </a:cxn>
                  <a:cxn ang="0">
                    <a:pos x="49" y="13"/>
                  </a:cxn>
                  <a:cxn ang="0">
                    <a:pos x="47" y="12"/>
                  </a:cxn>
                  <a:cxn ang="0">
                    <a:pos x="40" y="13"/>
                  </a:cxn>
                  <a:cxn ang="0">
                    <a:pos x="43" y="7"/>
                  </a:cxn>
                  <a:cxn ang="0">
                    <a:pos x="37" y="2"/>
                  </a:cxn>
                  <a:cxn ang="0">
                    <a:pos x="32" y="7"/>
                  </a:cxn>
                  <a:cxn ang="0">
                    <a:pos x="29" y="1"/>
                  </a:cxn>
                  <a:cxn ang="0">
                    <a:pos x="27" y="0"/>
                  </a:cxn>
                  <a:cxn ang="0">
                    <a:pos x="19" y="2"/>
                  </a:cxn>
                  <a:cxn ang="0">
                    <a:pos x="18" y="9"/>
                  </a:cxn>
                  <a:cxn ang="0">
                    <a:pos x="12" y="4"/>
                  </a:cxn>
                  <a:cxn ang="0">
                    <a:pos x="6" y="10"/>
                  </a:cxn>
                  <a:cxn ang="0">
                    <a:pos x="10" y="15"/>
                  </a:cxn>
                  <a:cxn ang="0">
                    <a:pos x="3" y="16"/>
                  </a:cxn>
                  <a:cxn ang="0">
                    <a:pos x="2" y="17"/>
                  </a:cxn>
                  <a:cxn ang="0">
                    <a:pos x="0" y="25"/>
                  </a:cxn>
                  <a:cxn ang="0">
                    <a:pos x="7" y="27"/>
                  </a:cxn>
                  <a:cxn ang="0">
                    <a:pos x="2" y="31"/>
                  </a:cxn>
                  <a:cxn ang="0">
                    <a:pos x="4" y="39"/>
                  </a:cxn>
                  <a:cxn ang="0">
                    <a:pos x="6" y="40"/>
                  </a:cxn>
                  <a:cxn ang="0">
                    <a:pos x="12" y="40"/>
                  </a:cxn>
                  <a:cxn ang="0">
                    <a:pos x="10" y="47"/>
                  </a:cxn>
                  <a:cxn ang="0">
                    <a:pos x="17" y="50"/>
                  </a:cxn>
                  <a:cxn ang="0">
                    <a:pos x="21" y="45"/>
                  </a:cxn>
                  <a:cxn ang="0">
                    <a:pos x="23" y="51"/>
                  </a:cxn>
                  <a:cxn ang="0">
                    <a:pos x="24" y="52"/>
                  </a:cxn>
                  <a:cxn ang="0">
                    <a:pos x="32" y="52"/>
                  </a:cxn>
                  <a:cxn ang="0">
                    <a:pos x="33" y="50"/>
                  </a:cxn>
                  <a:cxn ang="0">
                    <a:pos x="35" y="44"/>
                  </a:cxn>
                  <a:cxn ang="0">
                    <a:pos x="40" y="48"/>
                  </a:cxn>
                  <a:cxn ang="0">
                    <a:pos x="46" y="43"/>
                  </a:cxn>
                  <a:cxn ang="0">
                    <a:pos x="46" y="41"/>
                  </a:cxn>
                  <a:cxn ang="0">
                    <a:pos x="43" y="35"/>
                  </a:cxn>
                  <a:cxn ang="0">
                    <a:pos x="50" y="36"/>
                  </a:cxn>
                  <a:cxn ang="0">
                    <a:pos x="52" y="29"/>
                  </a:cxn>
                  <a:cxn ang="0">
                    <a:pos x="33" y="28"/>
                  </a:cxn>
                  <a:cxn ang="0">
                    <a:pos x="19" y="25"/>
                  </a:cxn>
                  <a:cxn ang="0">
                    <a:pos x="33" y="28"/>
                  </a:cxn>
                </a:cxnLst>
                <a:rect l="0" t="0" r="r" b="b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Freeform 27"/>
              <p:cNvSpPr>
                <a:spLocks noEditPoints="1"/>
              </p:cNvSpPr>
              <p:nvPr/>
            </p:nvSpPr>
            <p:spPr bwMode="auto">
              <a:xfrm>
                <a:off x="840298" y="4757386"/>
                <a:ext cx="416037" cy="419205"/>
              </a:xfrm>
              <a:custGeom>
                <a:avLst/>
                <a:gdLst/>
                <a:ahLst/>
                <a:cxnLst>
                  <a:cxn ang="0">
                    <a:pos x="33" y="29"/>
                  </a:cxn>
                  <a:cxn ang="0">
                    <a:pos x="31" y="24"/>
                  </a:cxn>
                  <a:cxn ang="0">
                    <a:pos x="36" y="25"/>
                  </a:cxn>
                  <a:cxn ang="0">
                    <a:pos x="37" y="20"/>
                  </a:cxn>
                  <a:cxn ang="0">
                    <a:pos x="36" y="18"/>
                  </a:cxn>
                  <a:cxn ang="0">
                    <a:pos x="32" y="16"/>
                  </a:cxn>
                  <a:cxn ang="0">
                    <a:pos x="37" y="14"/>
                  </a:cxn>
                  <a:cxn ang="0">
                    <a:pos x="35" y="9"/>
                  </a:cxn>
                  <a:cxn ang="0">
                    <a:pos x="30" y="10"/>
                  </a:cxn>
                  <a:cxn ang="0">
                    <a:pos x="31" y="5"/>
                  </a:cxn>
                  <a:cxn ang="0">
                    <a:pos x="30" y="4"/>
                  </a:cxn>
                  <a:cxn ang="0">
                    <a:pos x="24" y="2"/>
                  </a:cxn>
                  <a:cxn ang="0">
                    <a:pos x="21" y="5"/>
                  </a:cxn>
                  <a:cxn ang="0">
                    <a:pos x="19" y="0"/>
                  </a:cxn>
                  <a:cxn ang="0">
                    <a:pos x="14" y="1"/>
                  </a:cxn>
                  <a:cxn ang="0">
                    <a:pos x="14" y="5"/>
                  </a:cxn>
                  <a:cxn ang="0">
                    <a:pos x="10" y="3"/>
                  </a:cxn>
                  <a:cxn ang="0">
                    <a:pos x="8" y="3"/>
                  </a:cxn>
                  <a:cxn ang="0">
                    <a:pos x="4" y="7"/>
                  </a:cxn>
                  <a:cxn ang="0">
                    <a:pos x="7" y="11"/>
                  </a:cxn>
                  <a:cxn ang="0">
                    <a:pos x="3" y="11"/>
                  </a:cxn>
                  <a:cxn ang="0">
                    <a:pos x="0" y="17"/>
                  </a:cxn>
                  <a:cxn ang="0">
                    <a:pos x="1" y="18"/>
                  </a:cxn>
                  <a:cxn ang="0">
                    <a:pos x="5" y="20"/>
                  </a:cxn>
                  <a:cxn ang="0">
                    <a:pos x="1" y="23"/>
                  </a:cxn>
                  <a:cxn ang="0">
                    <a:pos x="4" y="28"/>
                  </a:cxn>
                  <a:cxn ang="0">
                    <a:pos x="8" y="27"/>
                  </a:cxn>
                  <a:cxn ang="0">
                    <a:pos x="7" y="31"/>
                  </a:cxn>
                  <a:cxn ang="0">
                    <a:pos x="7" y="33"/>
                  </a:cxn>
                  <a:cxn ang="0">
                    <a:pos x="12" y="35"/>
                  </a:cxn>
                  <a:cxn ang="0">
                    <a:pos x="13" y="35"/>
                  </a:cxn>
                  <a:cxn ang="0">
                    <a:pos x="17" y="32"/>
                  </a:cxn>
                  <a:cxn ang="0">
                    <a:pos x="17" y="37"/>
                  </a:cxn>
                  <a:cxn ang="0">
                    <a:pos x="23" y="36"/>
                  </a:cxn>
                  <a:cxn ang="0">
                    <a:pos x="24" y="35"/>
                  </a:cxn>
                  <a:cxn ang="0">
                    <a:pos x="25" y="31"/>
                  </a:cxn>
                  <a:cxn ang="0">
                    <a:pos x="28" y="34"/>
                  </a:cxn>
                  <a:cxn ang="0">
                    <a:pos x="33" y="30"/>
                  </a:cxn>
                  <a:cxn ang="0">
                    <a:pos x="22" y="22"/>
                  </a:cxn>
                  <a:cxn ang="0">
                    <a:pos x="15" y="15"/>
                  </a:cxn>
                  <a:cxn ang="0">
                    <a:pos x="22" y="22"/>
                  </a:cxn>
                </a:cxnLst>
                <a:rect l="0" t="0" r="r" b="b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" name="Group 131"/>
          <p:cNvGrpSpPr/>
          <p:nvPr/>
        </p:nvGrpSpPr>
        <p:grpSpPr bwMode="auto">
          <a:xfrm>
            <a:off x="8496943" y="2052191"/>
            <a:ext cx="1193690" cy="1194141"/>
            <a:chOff x="5109971" y="1507999"/>
            <a:chExt cx="713232" cy="713232"/>
          </a:xfrm>
          <a:solidFill>
            <a:schemeClr val="accent1"/>
          </a:solidFill>
        </p:grpSpPr>
        <p:sp>
          <p:nvSpPr>
            <p:cNvPr id="12" name="Donut 12"/>
            <p:cNvSpPr>
              <a:spLocks noChangeArrowheads="1"/>
            </p:cNvSpPr>
            <p:nvPr/>
          </p:nvSpPr>
          <p:spPr bwMode="auto">
            <a:xfrm flipV="1">
              <a:off x="5109852" y="1508172"/>
              <a:ext cx="713017" cy="712887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04450 w 713232"/>
                <a:gd name="T25" fmla="*/ 104450 h 713232"/>
                <a:gd name="T26" fmla="*/ 608782 w 713232"/>
                <a:gd name="T27" fmla="*/ 60878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56388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41"/>
            <p:cNvSpPr>
              <a:spLocks noEditPoints="1"/>
            </p:cNvSpPr>
            <p:nvPr/>
          </p:nvSpPr>
          <p:spPr bwMode="auto">
            <a:xfrm>
              <a:off x="5293668" y="1709513"/>
              <a:ext cx="345387" cy="310205"/>
            </a:xfrm>
            <a:custGeom>
              <a:avLst/>
              <a:gdLst>
                <a:gd name="T0" fmla="*/ 2147483647 w 67"/>
                <a:gd name="T1" fmla="*/ 124018912 h 60"/>
                <a:gd name="T2" fmla="*/ 2147483647 w 67"/>
                <a:gd name="T3" fmla="*/ 0 h 60"/>
                <a:gd name="T4" fmla="*/ 2147483647 w 67"/>
                <a:gd name="T5" fmla="*/ 0 h 60"/>
                <a:gd name="T6" fmla="*/ 2147483647 w 67"/>
                <a:gd name="T7" fmla="*/ 124018912 h 60"/>
                <a:gd name="T8" fmla="*/ 2147483647 w 67"/>
                <a:gd name="T9" fmla="*/ 310059138 h 60"/>
                <a:gd name="T10" fmla="*/ 2147483647 w 67"/>
                <a:gd name="T11" fmla="*/ 868156039 h 60"/>
                <a:gd name="T12" fmla="*/ 2147483647 w 67"/>
                <a:gd name="T13" fmla="*/ 124018912 h 60"/>
                <a:gd name="T14" fmla="*/ 2147483647 w 67"/>
                <a:gd name="T15" fmla="*/ 1922344337 h 60"/>
                <a:gd name="T16" fmla="*/ 2147483647 w 67"/>
                <a:gd name="T17" fmla="*/ 124018912 h 60"/>
                <a:gd name="T18" fmla="*/ 1902898002 w 67"/>
                <a:gd name="T19" fmla="*/ 124018912 h 60"/>
                <a:gd name="T20" fmla="*/ 122771150 w 67"/>
                <a:gd name="T21" fmla="*/ 1922344337 h 60"/>
                <a:gd name="T22" fmla="*/ 122771150 w 67"/>
                <a:gd name="T23" fmla="*/ 2147483647 h 60"/>
                <a:gd name="T24" fmla="*/ 245534466 w 67"/>
                <a:gd name="T25" fmla="*/ 2147483647 h 60"/>
                <a:gd name="T26" fmla="*/ 429691207 w 67"/>
                <a:gd name="T27" fmla="*/ 2147483647 h 60"/>
                <a:gd name="T28" fmla="*/ 2087055172 w 67"/>
                <a:gd name="T29" fmla="*/ 558097024 h 60"/>
                <a:gd name="T30" fmla="*/ 2147483647 w 67"/>
                <a:gd name="T31" fmla="*/ 2147483647 h 60"/>
                <a:gd name="T32" fmla="*/ 2147483647 w 67"/>
                <a:gd name="T33" fmla="*/ 2147483647 h 60"/>
                <a:gd name="T34" fmla="*/ 2147483647 w 67"/>
                <a:gd name="T35" fmla="*/ 1922344337 h 60"/>
                <a:gd name="T36" fmla="*/ 552454614 w 67"/>
                <a:gd name="T37" fmla="*/ 2147483647 h 60"/>
                <a:gd name="T38" fmla="*/ 552454614 w 67"/>
                <a:gd name="T39" fmla="*/ 2147483647 h 60"/>
                <a:gd name="T40" fmla="*/ 797989019 w 67"/>
                <a:gd name="T41" fmla="*/ 2147483647 h 60"/>
                <a:gd name="T42" fmla="*/ 1718749157 w 67"/>
                <a:gd name="T43" fmla="*/ 2147483647 h 60"/>
                <a:gd name="T44" fmla="*/ 1718749157 w 67"/>
                <a:gd name="T45" fmla="*/ 2147483647 h 60"/>
                <a:gd name="T46" fmla="*/ 1780134717 w 67"/>
                <a:gd name="T47" fmla="*/ 2147483647 h 60"/>
                <a:gd name="T48" fmla="*/ 2147483647 w 67"/>
                <a:gd name="T49" fmla="*/ 2147483647 h 60"/>
                <a:gd name="T50" fmla="*/ 2147483647 w 67"/>
                <a:gd name="T51" fmla="*/ 2147483647 h 60"/>
                <a:gd name="T52" fmla="*/ 2147483647 w 67"/>
                <a:gd name="T53" fmla="*/ 2147483647 h 60"/>
                <a:gd name="T54" fmla="*/ 2147483647 w 67"/>
                <a:gd name="T55" fmla="*/ 2147483647 h 60"/>
                <a:gd name="T56" fmla="*/ 2147483647 w 67"/>
                <a:gd name="T57" fmla="*/ 2147483647 h 60"/>
                <a:gd name="T58" fmla="*/ 2147483647 w 67"/>
                <a:gd name="T59" fmla="*/ 2147483647 h 60"/>
                <a:gd name="T60" fmla="*/ 2087055172 w 67"/>
                <a:gd name="T61" fmla="*/ 806142661 h 60"/>
                <a:gd name="T62" fmla="*/ 552454614 w 67"/>
                <a:gd name="T63" fmla="*/ 2147483647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7"/>
                <a:gd name="T97" fmla="*/ 0 h 60"/>
                <a:gd name="T98" fmla="*/ 67 w 67"/>
                <a:gd name="T99" fmla="*/ 60 h 6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Group 132"/>
          <p:cNvGrpSpPr/>
          <p:nvPr/>
        </p:nvGrpSpPr>
        <p:grpSpPr bwMode="auto">
          <a:xfrm>
            <a:off x="9030232" y="3474571"/>
            <a:ext cx="1193691" cy="1196801"/>
            <a:chOff x="5765300" y="2141983"/>
            <a:chExt cx="713233" cy="713232"/>
          </a:xfrm>
          <a:solidFill>
            <a:schemeClr val="accent3"/>
          </a:solidFill>
        </p:grpSpPr>
        <p:sp>
          <p:nvSpPr>
            <p:cNvPr id="15" name="Donut 13"/>
            <p:cNvSpPr>
              <a:spLocks noChangeArrowheads="1"/>
            </p:cNvSpPr>
            <p:nvPr/>
          </p:nvSpPr>
          <p:spPr bwMode="auto">
            <a:xfrm flipV="1">
              <a:off x="5764784" y="2141636"/>
              <a:ext cx="714189" cy="713640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04450 w 713232"/>
                <a:gd name="T25" fmla="*/ 104450 h 713232"/>
                <a:gd name="T26" fmla="*/ 608782 w 713232"/>
                <a:gd name="T27" fmla="*/ 60878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56388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41"/>
            <p:cNvSpPr>
              <a:spLocks noEditPoints="1"/>
            </p:cNvSpPr>
            <p:nvPr/>
          </p:nvSpPr>
          <p:spPr bwMode="auto">
            <a:xfrm>
              <a:off x="5946258" y="2357714"/>
              <a:ext cx="351240" cy="281484"/>
            </a:xfrm>
            <a:custGeom>
              <a:avLst/>
              <a:gdLst>
                <a:gd name="T0" fmla="*/ 1176335871 w 72"/>
                <a:gd name="T1" fmla="*/ 232073966 h 58"/>
                <a:gd name="T2" fmla="*/ 2147483647 w 72"/>
                <a:gd name="T3" fmla="*/ 232073966 h 58"/>
                <a:gd name="T4" fmla="*/ 2147483647 w 72"/>
                <a:gd name="T5" fmla="*/ 510570880 h 58"/>
                <a:gd name="T6" fmla="*/ 2147483647 w 72"/>
                <a:gd name="T7" fmla="*/ 510570880 h 58"/>
                <a:gd name="T8" fmla="*/ 2147483647 w 72"/>
                <a:gd name="T9" fmla="*/ 185664591 h 58"/>
                <a:gd name="T10" fmla="*/ 2147483647 w 72"/>
                <a:gd name="T11" fmla="*/ 0 h 58"/>
                <a:gd name="T12" fmla="*/ 1129279435 w 72"/>
                <a:gd name="T13" fmla="*/ 0 h 58"/>
                <a:gd name="T14" fmla="*/ 941067411 w 72"/>
                <a:gd name="T15" fmla="*/ 185664591 h 58"/>
                <a:gd name="T16" fmla="*/ 941067411 w 72"/>
                <a:gd name="T17" fmla="*/ 510570880 h 58"/>
                <a:gd name="T18" fmla="*/ 1176335871 w 72"/>
                <a:gd name="T19" fmla="*/ 510570880 h 58"/>
                <a:gd name="T20" fmla="*/ 1176335871 w 72"/>
                <a:gd name="T21" fmla="*/ 232073966 h 58"/>
                <a:gd name="T22" fmla="*/ 0 w 72"/>
                <a:gd name="T23" fmla="*/ 881893143 h 58"/>
                <a:gd name="T24" fmla="*/ 0 w 72"/>
                <a:gd name="T25" fmla="*/ 2147483647 h 58"/>
                <a:gd name="T26" fmla="*/ 235268568 w 72"/>
                <a:gd name="T27" fmla="*/ 2147483647 h 58"/>
                <a:gd name="T28" fmla="*/ 470530276 w 72"/>
                <a:gd name="T29" fmla="*/ 2147483647 h 58"/>
                <a:gd name="T30" fmla="*/ 470530276 w 72"/>
                <a:gd name="T31" fmla="*/ 649812471 h 58"/>
                <a:gd name="T32" fmla="*/ 235268568 w 72"/>
                <a:gd name="T33" fmla="*/ 649812471 h 58"/>
                <a:gd name="T34" fmla="*/ 0 w 72"/>
                <a:gd name="T35" fmla="*/ 881893143 h 58"/>
                <a:gd name="T36" fmla="*/ 658749160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649812471 h 58"/>
                <a:gd name="T42" fmla="*/ 658749160 w 72"/>
                <a:gd name="T43" fmla="*/ 649812471 h 58"/>
                <a:gd name="T44" fmla="*/ 658749160 w 72"/>
                <a:gd name="T45" fmla="*/ 2147483647 h 58"/>
                <a:gd name="T46" fmla="*/ 2147483647 w 72"/>
                <a:gd name="T47" fmla="*/ 649812471 h 58"/>
                <a:gd name="T48" fmla="*/ 2147483647 w 72"/>
                <a:gd name="T49" fmla="*/ 649812471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881893143 h 58"/>
                <a:gd name="T58" fmla="*/ 2147483647 w 72"/>
                <a:gd name="T59" fmla="*/ 649812471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133"/>
          <p:cNvGrpSpPr/>
          <p:nvPr/>
        </p:nvGrpSpPr>
        <p:grpSpPr bwMode="auto">
          <a:xfrm>
            <a:off x="8763588" y="4896949"/>
            <a:ext cx="1193691" cy="1194141"/>
            <a:chOff x="5993893" y="3065525"/>
            <a:chExt cx="713232" cy="713232"/>
          </a:xfrm>
          <a:solidFill>
            <a:schemeClr val="accent4"/>
          </a:solidFill>
        </p:grpSpPr>
        <p:sp>
          <p:nvSpPr>
            <p:cNvPr id="18" name="Donut 14"/>
            <p:cNvSpPr>
              <a:spLocks noChangeArrowheads="1"/>
            </p:cNvSpPr>
            <p:nvPr/>
          </p:nvSpPr>
          <p:spPr bwMode="auto">
            <a:xfrm flipV="1">
              <a:off x="5994108" y="3065443"/>
              <a:ext cx="713017" cy="712888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04450 w 713232"/>
                <a:gd name="T25" fmla="*/ 104450 h 713232"/>
                <a:gd name="T26" fmla="*/ 608782 w 713232"/>
                <a:gd name="T27" fmla="*/ 60878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56388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7"/>
            <p:cNvSpPr>
              <a:spLocks noEditPoints="1"/>
            </p:cNvSpPr>
            <p:nvPr/>
          </p:nvSpPr>
          <p:spPr bwMode="auto">
            <a:xfrm>
              <a:off x="6202511" y="3249226"/>
              <a:ext cx="296212" cy="345323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333929" y="2564905"/>
            <a:ext cx="3312742" cy="3313391"/>
            <a:chOff x="1187624" y="1119987"/>
            <a:chExt cx="3298688" cy="3298688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601574" y="1519949"/>
              <a:ext cx="2470788" cy="245156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4" name="组合 23"/>
            <p:cNvGrpSpPr/>
            <p:nvPr/>
          </p:nvGrpSpPr>
          <p:grpSpPr>
            <a:xfrm>
              <a:off x="1187624" y="1119987"/>
              <a:ext cx="3298688" cy="3298688"/>
              <a:chOff x="2555776" y="915566"/>
              <a:chExt cx="1944216" cy="1944216"/>
            </a:xfrm>
            <a:effectLst>
              <a:outerShdw blurRad="63500" dist="508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25" name="同心圆 24"/>
              <p:cNvSpPr/>
              <p:nvPr/>
            </p:nvSpPr>
            <p:spPr>
              <a:xfrm>
                <a:off x="2555776" y="915566"/>
                <a:ext cx="1944216" cy="1944216"/>
              </a:xfrm>
              <a:prstGeom prst="donut">
                <a:avLst>
                  <a:gd name="adj" fmla="val 10097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同心圆 25"/>
              <p:cNvSpPr/>
              <p:nvPr/>
            </p:nvSpPr>
            <p:spPr>
              <a:xfrm>
                <a:off x="2678805" y="1038595"/>
                <a:ext cx="1698161" cy="1698160"/>
              </a:xfrm>
              <a:prstGeom prst="donut">
                <a:avLst>
                  <a:gd name="adj" fmla="val 8132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1781998" y="1583462"/>
            <a:ext cx="2844204" cy="4267141"/>
            <a:chOff x="9960717" y="-73984"/>
            <a:chExt cx="4320000" cy="6480000"/>
          </a:xfrm>
        </p:grpSpPr>
        <p:sp>
          <p:nvSpPr>
            <p:cNvPr id="28" name="矩形 27"/>
            <p:cNvSpPr/>
            <p:nvPr/>
          </p:nvSpPr>
          <p:spPr>
            <a:xfrm>
              <a:off x="9960717" y="-73984"/>
              <a:ext cx="4320000" cy="64800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  <a:gs pos="57000">
                  <a:schemeClr val="bg1">
                    <a:lumMod val="85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0032717" y="-1984"/>
              <a:ext cx="4176000" cy="6336000"/>
            </a:xfrm>
            <a:prstGeom prst="rect">
              <a:avLst/>
            </a:prstGeom>
            <a:gradFill flip="none" rotWithShape="1">
              <a:gsLst>
                <a:gs pos="1667">
                  <a:schemeClr val="bg1">
                    <a:lumMod val="85000"/>
                  </a:schemeClr>
                </a:gs>
                <a:gs pos="47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0104718" y="63217"/>
              <a:ext cx="4032000" cy="101301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12700" dir="13500000">
                <a:prstClr val="black">
                  <a:alpha val="3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2149820" y="1758030"/>
            <a:ext cx="2176921" cy="503827"/>
          </a:xfrm>
          <a:prstGeom prst="rect">
            <a:avLst/>
          </a:prstGeom>
        </p:spPr>
        <p:txBody>
          <a:bodyPr wrap="none" lIns="112862" tIns="56432" rIns="112862" bIns="56432">
            <a:spAutoFit/>
          </a:bodyPr>
          <a:lstStyle/>
          <a:p>
            <a:pPr algn="ctr"/>
            <a:r>
              <a:rPr lang="zh-CN" altLang="en-US" sz="2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39798" y="2600528"/>
            <a:ext cx="2328600" cy="2883955"/>
          </a:xfrm>
          <a:prstGeom prst="rect">
            <a:avLst/>
          </a:prstGeom>
        </p:spPr>
        <p:txBody>
          <a:bodyPr wrap="square" lIns="112862" tIns="56432" rIns="112862" bIns="56432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endParaRPr lang="en-US" altLang="zh-CN" sz="15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endParaRPr lang="zh-CN" altLang="en-US" sz="15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endParaRPr lang="en-US" altLang="zh-CN" sz="15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endParaRPr lang="en-US" altLang="zh-CN" sz="15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endParaRPr lang="en-US" altLang="zh-CN" sz="15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endParaRPr lang="en-US" altLang="zh-CN" sz="15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endParaRPr lang="en-US" altLang="zh-CN" sz="15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endParaRPr lang="en-US" altLang="zh-CN" sz="15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20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0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20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3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20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0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20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32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 noEditPoints="1"/>
          </p:cNvSpPr>
          <p:nvPr/>
        </p:nvSpPr>
        <p:spPr bwMode="auto">
          <a:xfrm>
            <a:off x="3332679" y="2365830"/>
            <a:ext cx="5290023" cy="3281779"/>
          </a:xfrm>
          <a:custGeom>
            <a:avLst/>
            <a:gdLst>
              <a:gd name="T0" fmla="*/ 1271 w 1796"/>
              <a:gd name="T1" fmla="*/ 410 h 1113"/>
              <a:gd name="T2" fmla="*/ 1152 w 1796"/>
              <a:gd name="T3" fmla="*/ 207 h 1113"/>
              <a:gd name="T4" fmla="*/ 1188 w 1796"/>
              <a:gd name="T5" fmla="*/ 136 h 1113"/>
              <a:gd name="T6" fmla="*/ 1192 w 1796"/>
              <a:gd name="T7" fmla="*/ 136 h 1113"/>
              <a:gd name="T8" fmla="*/ 1259 w 1796"/>
              <a:gd name="T9" fmla="*/ 81 h 1113"/>
              <a:gd name="T10" fmla="*/ 1188 w 1796"/>
              <a:gd name="T11" fmla="*/ 22 h 1113"/>
              <a:gd name="T12" fmla="*/ 999 w 1796"/>
              <a:gd name="T13" fmla="*/ 47 h 1113"/>
              <a:gd name="T14" fmla="*/ 998 w 1796"/>
              <a:gd name="T15" fmla="*/ 103 h 1113"/>
              <a:gd name="T16" fmla="*/ 1114 w 1796"/>
              <a:gd name="T17" fmla="*/ 123 h 1113"/>
              <a:gd name="T18" fmla="*/ 960 w 1796"/>
              <a:gd name="T19" fmla="*/ 183 h 1113"/>
              <a:gd name="T20" fmla="*/ 593 w 1796"/>
              <a:gd name="T21" fmla="*/ 93 h 1113"/>
              <a:gd name="T22" fmla="*/ 333 w 1796"/>
              <a:gd name="T23" fmla="*/ 86 h 1113"/>
              <a:gd name="T24" fmla="*/ 463 w 1796"/>
              <a:gd name="T25" fmla="*/ 228 h 1113"/>
              <a:gd name="T26" fmla="*/ 391 w 1796"/>
              <a:gd name="T27" fmla="*/ 151 h 1113"/>
              <a:gd name="T28" fmla="*/ 528 w 1796"/>
              <a:gd name="T29" fmla="*/ 102 h 1113"/>
              <a:gd name="T30" fmla="*/ 449 w 1796"/>
              <a:gd name="T31" fmla="*/ 384 h 1113"/>
              <a:gd name="T32" fmla="*/ 0 w 1796"/>
              <a:gd name="T33" fmla="*/ 731 h 1113"/>
              <a:gd name="T34" fmla="*/ 598 w 1796"/>
              <a:gd name="T35" fmla="*/ 1024 h 1113"/>
              <a:gd name="T36" fmla="*/ 507 w 1796"/>
              <a:gd name="T37" fmla="*/ 403 h 1113"/>
              <a:gd name="T38" fmla="*/ 849 w 1796"/>
              <a:gd name="T39" fmla="*/ 703 h 1113"/>
              <a:gd name="T40" fmla="*/ 922 w 1796"/>
              <a:gd name="T41" fmla="*/ 951 h 1113"/>
              <a:gd name="T42" fmla="*/ 878 w 1796"/>
              <a:gd name="T43" fmla="*/ 992 h 1113"/>
              <a:gd name="T44" fmla="*/ 1014 w 1796"/>
              <a:gd name="T45" fmla="*/ 969 h 1113"/>
              <a:gd name="T46" fmla="*/ 943 w 1796"/>
              <a:gd name="T47" fmla="*/ 950 h 1113"/>
              <a:gd name="T48" fmla="*/ 992 w 1796"/>
              <a:gd name="T49" fmla="*/ 854 h 1113"/>
              <a:gd name="T50" fmla="*/ 1188 w 1796"/>
              <a:gd name="T51" fmla="*/ 1015 h 1113"/>
              <a:gd name="T52" fmla="*/ 1796 w 1796"/>
              <a:gd name="T53" fmla="*/ 754 h 1113"/>
              <a:gd name="T54" fmla="*/ 1698 w 1796"/>
              <a:gd name="T55" fmla="*/ 491 h 1113"/>
              <a:gd name="T56" fmla="*/ 598 w 1796"/>
              <a:gd name="T57" fmla="*/ 906 h 1113"/>
              <a:gd name="T58" fmla="*/ 81 w 1796"/>
              <a:gd name="T59" fmla="*/ 730 h 1113"/>
              <a:gd name="T60" fmla="*/ 338 w 1796"/>
              <a:gd name="T61" fmla="*/ 728 h 1113"/>
              <a:gd name="T62" fmla="*/ 484 w 1796"/>
              <a:gd name="T63" fmla="*/ 482 h 1113"/>
              <a:gd name="T64" fmla="*/ 1371 w 1796"/>
              <a:gd name="T65" fmla="*/ 701 h 1113"/>
              <a:gd name="T66" fmla="*/ 1152 w 1796"/>
              <a:gd name="T67" fmla="*/ 676 h 1113"/>
              <a:gd name="T68" fmla="*/ 1260 w 1796"/>
              <a:gd name="T69" fmla="*/ 512 h 1113"/>
              <a:gd name="T70" fmla="*/ 940 w 1796"/>
              <a:gd name="T71" fmla="*/ 652 h 1113"/>
              <a:gd name="T72" fmla="*/ 981 w 1796"/>
              <a:gd name="T73" fmla="*/ 549 h 1113"/>
              <a:gd name="T74" fmla="*/ 960 w 1796"/>
              <a:gd name="T75" fmla="*/ 508 h 1113"/>
              <a:gd name="T76" fmla="*/ 871 w 1796"/>
              <a:gd name="T77" fmla="*/ 551 h 1113"/>
              <a:gd name="T78" fmla="*/ 895 w 1796"/>
              <a:gd name="T79" fmla="*/ 662 h 1113"/>
              <a:gd name="T80" fmla="*/ 545 w 1796"/>
              <a:gd name="T81" fmla="*/ 272 h 1113"/>
              <a:gd name="T82" fmla="*/ 960 w 1796"/>
              <a:gd name="T83" fmla="*/ 244 h 1113"/>
              <a:gd name="T84" fmla="*/ 1043 w 1796"/>
              <a:gd name="T85" fmla="*/ 351 h 1113"/>
              <a:gd name="T86" fmla="*/ 1023 w 1796"/>
              <a:gd name="T87" fmla="*/ 681 h 1113"/>
              <a:gd name="T88" fmla="*/ 1064 w 1796"/>
              <a:gd name="T89" fmla="*/ 724 h 1113"/>
              <a:gd name="T90" fmla="*/ 1023 w 1796"/>
              <a:gd name="T91" fmla="*/ 681 h 1113"/>
              <a:gd name="T92" fmla="*/ 1043 w 1796"/>
              <a:gd name="T93" fmla="*/ 810 h 1113"/>
              <a:gd name="T94" fmla="*/ 1072 w 1796"/>
              <a:gd name="T95" fmla="*/ 818 h 1113"/>
              <a:gd name="T96" fmla="*/ 1043 w 1796"/>
              <a:gd name="T97" fmla="*/ 663 h 1113"/>
              <a:gd name="T98" fmla="*/ 1127 w 1796"/>
              <a:gd name="T99" fmla="*/ 286 h 1113"/>
              <a:gd name="T100" fmla="*/ 1188 w 1796"/>
              <a:gd name="T101" fmla="*/ 465 h 1113"/>
              <a:gd name="T102" fmla="*/ 1188 w 1796"/>
              <a:gd name="T103" fmla="*/ 700 h 1113"/>
              <a:gd name="T104" fmla="*/ 1227 w 1796"/>
              <a:gd name="T105" fmla="*/ 717 h 1113"/>
              <a:gd name="T106" fmla="*/ 1149 w 1796"/>
              <a:gd name="T107" fmla="*/ 696 h 1113"/>
              <a:gd name="T108" fmla="*/ 1227 w 1796"/>
              <a:gd name="T109" fmla="*/ 778 h 1113"/>
              <a:gd name="T110" fmla="*/ 1188 w 1796"/>
              <a:gd name="T111" fmla="*/ 796 h 1113"/>
              <a:gd name="T112" fmla="*/ 1714 w 1796"/>
              <a:gd name="T113" fmla="*/ 751 h 1113"/>
              <a:gd name="T114" fmla="*/ 1221 w 1796"/>
              <a:gd name="T115" fmla="*/ 934 h 1113"/>
              <a:gd name="T116" fmla="*/ 1188 w 1796"/>
              <a:gd name="T117" fmla="*/ 817 h 1113"/>
              <a:gd name="T118" fmla="*/ 1430 w 1796"/>
              <a:gd name="T119" fmla="*/ 770 h 1113"/>
              <a:gd name="T120" fmla="*/ 1456 w 1796"/>
              <a:gd name="T121" fmla="*/ 724 h 1113"/>
              <a:gd name="T122" fmla="*/ 1639 w 1796"/>
              <a:gd name="T123" fmla="*/ 546 h 1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96" h="1113">
                <a:moveTo>
                  <a:pt x="1698" y="491"/>
                </a:moveTo>
                <a:cubicBezTo>
                  <a:pt x="1632" y="419"/>
                  <a:pt x="1541" y="377"/>
                  <a:pt x="1443" y="374"/>
                </a:cubicBezTo>
                <a:cubicBezTo>
                  <a:pt x="1382" y="372"/>
                  <a:pt x="1323" y="385"/>
                  <a:pt x="1271" y="410"/>
                </a:cubicBezTo>
                <a:cubicBezTo>
                  <a:pt x="1227" y="335"/>
                  <a:pt x="1227" y="335"/>
                  <a:pt x="1227" y="335"/>
                </a:cubicBezTo>
                <a:cubicBezTo>
                  <a:pt x="1188" y="269"/>
                  <a:pt x="1188" y="269"/>
                  <a:pt x="1188" y="269"/>
                </a:cubicBezTo>
                <a:cubicBezTo>
                  <a:pt x="1152" y="207"/>
                  <a:pt x="1152" y="207"/>
                  <a:pt x="1152" y="207"/>
                </a:cubicBezTo>
                <a:cubicBezTo>
                  <a:pt x="1175" y="133"/>
                  <a:pt x="1175" y="133"/>
                  <a:pt x="1175" y="133"/>
                </a:cubicBezTo>
                <a:cubicBezTo>
                  <a:pt x="1185" y="135"/>
                  <a:pt x="1185" y="135"/>
                  <a:pt x="1185" y="135"/>
                </a:cubicBezTo>
                <a:cubicBezTo>
                  <a:pt x="1186" y="135"/>
                  <a:pt x="1187" y="135"/>
                  <a:pt x="1188" y="136"/>
                </a:cubicBezTo>
                <a:cubicBezTo>
                  <a:pt x="1189" y="136"/>
                  <a:pt x="1189" y="136"/>
                  <a:pt x="1190" y="136"/>
                </a:cubicBezTo>
                <a:cubicBezTo>
                  <a:pt x="1192" y="136"/>
                  <a:pt x="1192" y="136"/>
                  <a:pt x="1192" y="136"/>
                </a:cubicBezTo>
                <a:cubicBezTo>
                  <a:pt x="1192" y="136"/>
                  <a:pt x="1192" y="136"/>
                  <a:pt x="1192" y="136"/>
                </a:cubicBezTo>
                <a:cubicBezTo>
                  <a:pt x="1194" y="136"/>
                  <a:pt x="1196" y="137"/>
                  <a:pt x="1198" y="137"/>
                </a:cubicBezTo>
                <a:cubicBezTo>
                  <a:pt x="1208" y="137"/>
                  <a:pt x="1218" y="135"/>
                  <a:pt x="1227" y="131"/>
                </a:cubicBezTo>
                <a:cubicBezTo>
                  <a:pt x="1245" y="121"/>
                  <a:pt x="1258" y="103"/>
                  <a:pt x="1259" y="81"/>
                </a:cubicBezTo>
                <a:cubicBezTo>
                  <a:pt x="1259" y="57"/>
                  <a:pt x="1246" y="36"/>
                  <a:pt x="1227" y="26"/>
                </a:cubicBezTo>
                <a:cubicBezTo>
                  <a:pt x="1219" y="23"/>
                  <a:pt x="1211" y="20"/>
                  <a:pt x="1202" y="20"/>
                </a:cubicBezTo>
                <a:cubicBezTo>
                  <a:pt x="1197" y="20"/>
                  <a:pt x="1193" y="21"/>
                  <a:pt x="1188" y="22"/>
                </a:cubicBezTo>
                <a:cubicBezTo>
                  <a:pt x="1187" y="22"/>
                  <a:pt x="1187" y="22"/>
                  <a:pt x="1187" y="22"/>
                </a:cubicBezTo>
                <a:cubicBezTo>
                  <a:pt x="1043" y="41"/>
                  <a:pt x="1043" y="41"/>
                  <a:pt x="1043" y="41"/>
                </a:cubicBezTo>
                <a:cubicBezTo>
                  <a:pt x="999" y="47"/>
                  <a:pt x="999" y="47"/>
                  <a:pt x="999" y="47"/>
                </a:cubicBezTo>
                <a:cubicBezTo>
                  <a:pt x="999" y="47"/>
                  <a:pt x="999" y="47"/>
                  <a:pt x="999" y="47"/>
                </a:cubicBezTo>
                <a:cubicBezTo>
                  <a:pt x="985" y="48"/>
                  <a:pt x="973" y="59"/>
                  <a:pt x="973" y="74"/>
                </a:cubicBezTo>
                <a:cubicBezTo>
                  <a:pt x="972" y="89"/>
                  <a:pt x="983" y="101"/>
                  <a:pt x="998" y="103"/>
                </a:cubicBezTo>
                <a:cubicBezTo>
                  <a:pt x="998" y="103"/>
                  <a:pt x="998" y="103"/>
                  <a:pt x="998" y="103"/>
                </a:cubicBezTo>
                <a:cubicBezTo>
                  <a:pt x="1043" y="111"/>
                  <a:pt x="1043" y="111"/>
                  <a:pt x="1043" y="111"/>
                </a:cubicBezTo>
                <a:cubicBezTo>
                  <a:pt x="1114" y="123"/>
                  <a:pt x="1114" y="123"/>
                  <a:pt x="1114" y="123"/>
                </a:cubicBezTo>
                <a:cubicBezTo>
                  <a:pt x="1094" y="188"/>
                  <a:pt x="1094" y="188"/>
                  <a:pt x="1094" y="188"/>
                </a:cubicBezTo>
                <a:cubicBezTo>
                  <a:pt x="1043" y="186"/>
                  <a:pt x="1043" y="186"/>
                  <a:pt x="1043" y="186"/>
                </a:cubicBezTo>
                <a:cubicBezTo>
                  <a:pt x="960" y="183"/>
                  <a:pt x="960" y="183"/>
                  <a:pt x="960" y="183"/>
                </a:cubicBezTo>
                <a:cubicBezTo>
                  <a:pt x="598" y="169"/>
                  <a:pt x="598" y="169"/>
                  <a:pt x="598" y="169"/>
                </a:cubicBezTo>
                <a:cubicBezTo>
                  <a:pt x="574" y="168"/>
                  <a:pt x="574" y="168"/>
                  <a:pt x="574" y="168"/>
                </a:cubicBezTo>
                <a:cubicBezTo>
                  <a:pt x="593" y="93"/>
                  <a:pt x="593" y="93"/>
                  <a:pt x="593" y="93"/>
                </a:cubicBezTo>
                <a:cubicBezTo>
                  <a:pt x="597" y="79"/>
                  <a:pt x="590" y="64"/>
                  <a:pt x="578" y="58"/>
                </a:cubicBezTo>
                <a:cubicBezTo>
                  <a:pt x="566" y="52"/>
                  <a:pt x="459" y="0"/>
                  <a:pt x="387" y="29"/>
                </a:cubicBezTo>
                <a:cubicBezTo>
                  <a:pt x="361" y="39"/>
                  <a:pt x="343" y="59"/>
                  <a:pt x="333" y="86"/>
                </a:cubicBezTo>
                <a:cubicBezTo>
                  <a:pt x="321" y="120"/>
                  <a:pt x="322" y="152"/>
                  <a:pt x="337" y="179"/>
                </a:cubicBezTo>
                <a:cubicBezTo>
                  <a:pt x="362" y="229"/>
                  <a:pt x="419" y="247"/>
                  <a:pt x="425" y="248"/>
                </a:cubicBezTo>
                <a:cubicBezTo>
                  <a:pt x="442" y="253"/>
                  <a:pt x="459" y="244"/>
                  <a:pt x="463" y="228"/>
                </a:cubicBezTo>
                <a:cubicBezTo>
                  <a:pt x="468" y="211"/>
                  <a:pt x="459" y="194"/>
                  <a:pt x="442" y="190"/>
                </a:cubicBezTo>
                <a:cubicBezTo>
                  <a:pt x="443" y="190"/>
                  <a:pt x="443" y="190"/>
                  <a:pt x="443" y="190"/>
                </a:cubicBezTo>
                <a:cubicBezTo>
                  <a:pt x="432" y="187"/>
                  <a:pt x="402" y="174"/>
                  <a:pt x="391" y="151"/>
                </a:cubicBezTo>
                <a:cubicBezTo>
                  <a:pt x="384" y="139"/>
                  <a:pt x="384" y="124"/>
                  <a:pt x="391" y="107"/>
                </a:cubicBezTo>
                <a:cubicBezTo>
                  <a:pt x="394" y="96"/>
                  <a:pt x="400" y="89"/>
                  <a:pt x="410" y="85"/>
                </a:cubicBezTo>
                <a:cubicBezTo>
                  <a:pt x="439" y="74"/>
                  <a:pt x="490" y="87"/>
                  <a:pt x="528" y="102"/>
                </a:cubicBezTo>
                <a:cubicBezTo>
                  <a:pt x="507" y="183"/>
                  <a:pt x="507" y="183"/>
                  <a:pt x="507" y="183"/>
                </a:cubicBezTo>
                <a:cubicBezTo>
                  <a:pt x="506" y="185"/>
                  <a:pt x="505" y="187"/>
                  <a:pt x="504" y="189"/>
                </a:cubicBezTo>
                <a:cubicBezTo>
                  <a:pt x="504" y="191"/>
                  <a:pt x="480" y="279"/>
                  <a:pt x="449" y="384"/>
                </a:cubicBezTo>
                <a:cubicBezTo>
                  <a:pt x="427" y="379"/>
                  <a:pt x="403" y="376"/>
                  <a:pt x="379" y="375"/>
                </a:cubicBezTo>
                <a:cubicBezTo>
                  <a:pt x="178" y="367"/>
                  <a:pt x="7" y="525"/>
                  <a:pt x="0" y="727"/>
                </a:cubicBezTo>
                <a:cubicBezTo>
                  <a:pt x="0" y="728"/>
                  <a:pt x="0" y="729"/>
                  <a:pt x="0" y="731"/>
                </a:cubicBezTo>
                <a:cubicBezTo>
                  <a:pt x="0" y="751"/>
                  <a:pt x="0" y="751"/>
                  <a:pt x="0" y="751"/>
                </a:cubicBezTo>
                <a:cubicBezTo>
                  <a:pt x="5" y="942"/>
                  <a:pt x="158" y="1100"/>
                  <a:pt x="352" y="1107"/>
                </a:cubicBezTo>
                <a:cubicBezTo>
                  <a:pt x="445" y="1110"/>
                  <a:pt x="531" y="1079"/>
                  <a:pt x="598" y="1024"/>
                </a:cubicBezTo>
                <a:cubicBezTo>
                  <a:pt x="676" y="960"/>
                  <a:pt x="728" y="864"/>
                  <a:pt x="732" y="754"/>
                </a:cubicBezTo>
                <a:cubicBezTo>
                  <a:pt x="736" y="636"/>
                  <a:pt x="683" y="528"/>
                  <a:pt x="598" y="458"/>
                </a:cubicBezTo>
                <a:cubicBezTo>
                  <a:pt x="570" y="436"/>
                  <a:pt x="540" y="417"/>
                  <a:pt x="507" y="403"/>
                </a:cubicBezTo>
                <a:cubicBezTo>
                  <a:pt x="514" y="381"/>
                  <a:pt x="520" y="360"/>
                  <a:pt x="526" y="340"/>
                </a:cubicBezTo>
                <a:cubicBezTo>
                  <a:pt x="598" y="421"/>
                  <a:pt x="598" y="421"/>
                  <a:pt x="598" y="421"/>
                </a:cubicBezTo>
                <a:cubicBezTo>
                  <a:pt x="849" y="703"/>
                  <a:pt x="849" y="703"/>
                  <a:pt x="849" y="703"/>
                </a:cubicBezTo>
                <a:cubicBezTo>
                  <a:pt x="840" y="718"/>
                  <a:pt x="834" y="735"/>
                  <a:pt x="834" y="753"/>
                </a:cubicBezTo>
                <a:cubicBezTo>
                  <a:pt x="832" y="805"/>
                  <a:pt x="870" y="850"/>
                  <a:pt x="921" y="861"/>
                </a:cubicBezTo>
                <a:cubicBezTo>
                  <a:pt x="922" y="951"/>
                  <a:pt x="922" y="951"/>
                  <a:pt x="922" y="951"/>
                </a:cubicBezTo>
                <a:cubicBezTo>
                  <a:pt x="878" y="952"/>
                  <a:pt x="878" y="952"/>
                  <a:pt x="878" y="952"/>
                </a:cubicBezTo>
                <a:cubicBezTo>
                  <a:pt x="866" y="952"/>
                  <a:pt x="858" y="961"/>
                  <a:pt x="858" y="973"/>
                </a:cubicBezTo>
                <a:cubicBezTo>
                  <a:pt x="858" y="984"/>
                  <a:pt x="867" y="993"/>
                  <a:pt x="878" y="992"/>
                </a:cubicBezTo>
                <a:cubicBezTo>
                  <a:pt x="960" y="991"/>
                  <a:pt x="960" y="991"/>
                  <a:pt x="960" y="991"/>
                </a:cubicBezTo>
                <a:cubicBezTo>
                  <a:pt x="994" y="990"/>
                  <a:pt x="994" y="990"/>
                  <a:pt x="994" y="990"/>
                </a:cubicBezTo>
                <a:cubicBezTo>
                  <a:pt x="1005" y="990"/>
                  <a:pt x="1014" y="980"/>
                  <a:pt x="1014" y="969"/>
                </a:cubicBezTo>
                <a:cubicBezTo>
                  <a:pt x="1014" y="958"/>
                  <a:pt x="1004" y="949"/>
                  <a:pt x="993" y="949"/>
                </a:cubicBezTo>
                <a:cubicBezTo>
                  <a:pt x="960" y="950"/>
                  <a:pt x="960" y="950"/>
                  <a:pt x="960" y="950"/>
                </a:cubicBezTo>
                <a:cubicBezTo>
                  <a:pt x="943" y="950"/>
                  <a:pt x="943" y="950"/>
                  <a:pt x="943" y="950"/>
                </a:cubicBezTo>
                <a:cubicBezTo>
                  <a:pt x="942" y="863"/>
                  <a:pt x="942" y="863"/>
                  <a:pt x="942" y="863"/>
                </a:cubicBezTo>
                <a:cubicBezTo>
                  <a:pt x="948" y="864"/>
                  <a:pt x="954" y="863"/>
                  <a:pt x="960" y="863"/>
                </a:cubicBezTo>
                <a:cubicBezTo>
                  <a:pt x="971" y="861"/>
                  <a:pt x="982" y="858"/>
                  <a:pt x="992" y="854"/>
                </a:cubicBezTo>
                <a:cubicBezTo>
                  <a:pt x="1043" y="844"/>
                  <a:pt x="1043" y="844"/>
                  <a:pt x="1043" y="844"/>
                </a:cubicBezTo>
                <a:cubicBezTo>
                  <a:pt x="1077" y="838"/>
                  <a:pt x="1077" y="838"/>
                  <a:pt x="1077" y="838"/>
                </a:cubicBezTo>
                <a:cubicBezTo>
                  <a:pt x="1096" y="907"/>
                  <a:pt x="1135" y="968"/>
                  <a:pt x="1188" y="1015"/>
                </a:cubicBezTo>
                <a:cubicBezTo>
                  <a:pt x="1200" y="1025"/>
                  <a:pt x="1213" y="1035"/>
                  <a:pt x="1227" y="1045"/>
                </a:cubicBezTo>
                <a:cubicBezTo>
                  <a:pt x="1281" y="1081"/>
                  <a:pt x="1346" y="1103"/>
                  <a:pt x="1416" y="1106"/>
                </a:cubicBezTo>
                <a:cubicBezTo>
                  <a:pt x="1618" y="1113"/>
                  <a:pt x="1788" y="955"/>
                  <a:pt x="1796" y="754"/>
                </a:cubicBezTo>
                <a:cubicBezTo>
                  <a:pt x="1796" y="751"/>
                  <a:pt x="1796" y="751"/>
                  <a:pt x="1796" y="751"/>
                </a:cubicBezTo>
                <a:cubicBezTo>
                  <a:pt x="1796" y="728"/>
                  <a:pt x="1796" y="728"/>
                  <a:pt x="1796" y="728"/>
                </a:cubicBezTo>
                <a:cubicBezTo>
                  <a:pt x="1793" y="640"/>
                  <a:pt x="1759" y="556"/>
                  <a:pt x="1698" y="491"/>
                </a:cubicBezTo>
                <a:close/>
                <a:moveTo>
                  <a:pt x="598" y="575"/>
                </a:moveTo>
                <a:cubicBezTo>
                  <a:pt x="633" y="625"/>
                  <a:pt x="653" y="686"/>
                  <a:pt x="650" y="751"/>
                </a:cubicBezTo>
                <a:cubicBezTo>
                  <a:pt x="648" y="809"/>
                  <a:pt x="629" y="862"/>
                  <a:pt x="598" y="906"/>
                </a:cubicBezTo>
                <a:cubicBezTo>
                  <a:pt x="544" y="981"/>
                  <a:pt x="454" y="1029"/>
                  <a:pt x="355" y="1026"/>
                </a:cubicBezTo>
                <a:cubicBezTo>
                  <a:pt x="279" y="1023"/>
                  <a:pt x="209" y="990"/>
                  <a:pt x="157" y="935"/>
                </a:cubicBezTo>
                <a:cubicBezTo>
                  <a:pt x="105" y="879"/>
                  <a:pt x="78" y="806"/>
                  <a:pt x="81" y="730"/>
                </a:cubicBezTo>
                <a:cubicBezTo>
                  <a:pt x="87" y="573"/>
                  <a:pt x="219" y="450"/>
                  <a:pt x="376" y="456"/>
                </a:cubicBezTo>
                <a:cubicBezTo>
                  <a:pt x="394" y="457"/>
                  <a:pt x="410" y="459"/>
                  <a:pt x="426" y="463"/>
                </a:cubicBezTo>
                <a:cubicBezTo>
                  <a:pt x="394" y="571"/>
                  <a:pt x="359" y="681"/>
                  <a:pt x="338" y="728"/>
                </a:cubicBezTo>
                <a:cubicBezTo>
                  <a:pt x="331" y="744"/>
                  <a:pt x="338" y="762"/>
                  <a:pt x="353" y="769"/>
                </a:cubicBezTo>
                <a:cubicBezTo>
                  <a:pt x="368" y="776"/>
                  <a:pt x="387" y="769"/>
                  <a:pt x="394" y="753"/>
                </a:cubicBezTo>
                <a:cubicBezTo>
                  <a:pt x="416" y="703"/>
                  <a:pt x="452" y="592"/>
                  <a:pt x="484" y="482"/>
                </a:cubicBezTo>
                <a:cubicBezTo>
                  <a:pt x="530" y="503"/>
                  <a:pt x="569" y="535"/>
                  <a:pt x="598" y="575"/>
                </a:cubicBezTo>
                <a:close/>
                <a:moveTo>
                  <a:pt x="1260" y="512"/>
                </a:moveTo>
                <a:cubicBezTo>
                  <a:pt x="1371" y="701"/>
                  <a:pt x="1371" y="701"/>
                  <a:pt x="1371" y="701"/>
                </a:cubicBezTo>
                <a:cubicBezTo>
                  <a:pt x="1227" y="684"/>
                  <a:pt x="1227" y="684"/>
                  <a:pt x="1227" y="684"/>
                </a:cubicBezTo>
                <a:cubicBezTo>
                  <a:pt x="1188" y="680"/>
                  <a:pt x="1188" y="680"/>
                  <a:pt x="1188" y="680"/>
                </a:cubicBezTo>
                <a:cubicBezTo>
                  <a:pt x="1152" y="676"/>
                  <a:pt x="1152" y="676"/>
                  <a:pt x="1152" y="676"/>
                </a:cubicBezTo>
                <a:cubicBezTo>
                  <a:pt x="1160" y="645"/>
                  <a:pt x="1172" y="616"/>
                  <a:pt x="1188" y="590"/>
                </a:cubicBezTo>
                <a:cubicBezTo>
                  <a:pt x="1199" y="572"/>
                  <a:pt x="1212" y="555"/>
                  <a:pt x="1227" y="540"/>
                </a:cubicBezTo>
                <a:cubicBezTo>
                  <a:pt x="1237" y="530"/>
                  <a:pt x="1248" y="520"/>
                  <a:pt x="1260" y="512"/>
                </a:cubicBezTo>
                <a:close/>
                <a:moveTo>
                  <a:pt x="960" y="617"/>
                </a:moveTo>
                <a:cubicBezTo>
                  <a:pt x="949" y="651"/>
                  <a:pt x="949" y="651"/>
                  <a:pt x="949" y="651"/>
                </a:cubicBezTo>
                <a:cubicBezTo>
                  <a:pt x="946" y="651"/>
                  <a:pt x="943" y="651"/>
                  <a:pt x="940" y="652"/>
                </a:cubicBezTo>
                <a:cubicBezTo>
                  <a:pt x="939" y="549"/>
                  <a:pt x="939" y="549"/>
                  <a:pt x="939" y="549"/>
                </a:cubicBezTo>
                <a:cubicBezTo>
                  <a:pt x="960" y="549"/>
                  <a:pt x="960" y="549"/>
                  <a:pt x="960" y="549"/>
                </a:cubicBezTo>
                <a:cubicBezTo>
                  <a:pt x="981" y="549"/>
                  <a:pt x="981" y="549"/>
                  <a:pt x="981" y="549"/>
                </a:cubicBezTo>
                <a:lnTo>
                  <a:pt x="960" y="617"/>
                </a:lnTo>
                <a:close/>
                <a:moveTo>
                  <a:pt x="986" y="508"/>
                </a:moveTo>
                <a:cubicBezTo>
                  <a:pt x="960" y="508"/>
                  <a:pt x="960" y="508"/>
                  <a:pt x="960" y="508"/>
                </a:cubicBezTo>
                <a:cubicBezTo>
                  <a:pt x="870" y="510"/>
                  <a:pt x="870" y="510"/>
                  <a:pt x="870" y="510"/>
                </a:cubicBezTo>
                <a:cubicBezTo>
                  <a:pt x="859" y="510"/>
                  <a:pt x="850" y="520"/>
                  <a:pt x="850" y="531"/>
                </a:cubicBezTo>
                <a:cubicBezTo>
                  <a:pt x="851" y="542"/>
                  <a:pt x="860" y="551"/>
                  <a:pt x="871" y="551"/>
                </a:cubicBezTo>
                <a:cubicBezTo>
                  <a:pt x="918" y="550"/>
                  <a:pt x="918" y="550"/>
                  <a:pt x="918" y="550"/>
                </a:cubicBezTo>
                <a:cubicBezTo>
                  <a:pt x="919" y="654"/>
                  <a:pt x="919" y="654"/>
                  <a:pt x="919" y="654"/>
                </a:cubicBezTo>
                <a:cubicBezTo>
                  <a:pt x="911" y="656"/>
                  <a:pt x="903" y="659"/>
                  <a:pt x="895" y="662"/>
                </a:cubicBezTo>
                <a:cubicBezTo>
                  <a:pt x="598" y="329"/>
                  <a:pt x="598" y="329"/>
                  <a:pt x="598" y="329"/>
                </a:cubicBezTo>
                <a:cubicBezTo>
                  <a:pt x="553" y="279"/>
                  <a:pt x="553" y="279"/>
                  <a:pt x="553" y="279"/>
                </a:cubicBezTo>
                <a:cubicBezTo>
                  <a:pt x="550" y="276"/>
                  <a:pt x="548" y="274"/>
                  <a:pt x="545" y="272"/>
                </a:cubicBezTo>
                <a:cubicBezTo>
                  <a:pt x="550" y="255"/>
                  <a:pt x="554" y="240"/>
                  <a:pt x="557" y="229"/>
                </a:cubicBezTo>
                <a:cubicBezTo>
                  <a:pt x="598" y="230"/>
                  <a:pt x="598" y="230"/>
                  <a:pt x="598" y="230"/>
                </a:cubicBezTo>
                <a:cubicBezTo>
                  <a:pt x="960" y="244"/>
                  <a:pt x="960" y="244"/>
                  <a:pt x="960" y="244"/>
                </a:cubicBezTo>
                <a:cubicBezTo>
                  <a:pt x="1043" y="247"/>
                  <a:pt x="1043" y="247"/>
                  <a:pt x="1043" y="247"/>
                </a:cubicBezTo>
                <a:cubicBezTo>
                  <a:pt x="1075" y="248"/>
                  <a:pt x="1075" y="248"/>
                  <a:pt x="1075" y="248"/>
                </a:cubicBezTo>
                <a:cubicBezTo>
                  <a:pt x="1043" y="351"/>
                  <a:pt x="1043" y="351"/>
                  <a:pt x="1043" y="351"/>
                </a:cubicBezTo>
                <a:cubicBezTo>
                  <a:pt x="993" y="509"/>
                  <a:pt x="993" y="509"/>
                  <a:pt x="993" y="509"/>
                </a:cubicBezTo>
                <a:cubicBezTo>
                  <a:pt x="991" y="508"/>
                  <a:pt x="989" y="508"/>
                  <a:pt x="986" y="508"/>
                </a:cubicBezTo>
                <a:close/>
                <a:moveTo>
                  <a:pt x="1023" y="681"/>
                </a:moveTo>
                <a:cubicBezTo>
                  <a:pt x="1043" y="683"/>
                  <a:pt x="1043" y="683"/>
                  <a:pt x="1043" y="683"/>
                </a:cubicBezTo>
                <a:cubicBezTo>
                  <a:pt x="1068" y="686"/>
                  <a:pt x="1068" y="686"/>
                  <a:pt x="1068" y="686"/>
                </a:cubicBezTo>
                <a:cubicBezTo>
                  <a:pt x="1066" y="699"/>
                  <a:pt x="1065" y="711"/>
                  <a:pt x="1064" y="724"/>
                </a:cubicBezTo>
                <a:cubicBezTo>
                  <a:pt x="1051" y="724"/>
                  <a:pt x="1051" y="724"/>
                  <a:pt x="1051" y="724"/>
                </a:cubicBezTo>
                <a:cubicBezTo>
                  <a:pt x="1049" y="718"/>
                  <a:pt x="1046" y="711"/>
                  <a:pt x="1043" y="706"/>
                </a:cubicBezTo>
                <a:cubicBezTo>
                  <a:pt x="1037" y="697"/>
                  <a:pt x="1031" y="688"/>
                  <a:pt x="1023" y="681"/>
                </a:cubicBezTo>
                <a:close/>
                <a:moveTo>
                  <a:pt x="1043" y="824"/>
                </a:moveTo>
                <a:cubicBezTo>
                  <a:pt x="1031" y="826"/>
                  <a:pt x="1031" y="826"/>
                  <a:pt x="1031" y="826"/>
                </a:cubicBezTo>
                <a:cubicBezTo>
                  <a:pt x="1036" y="821"/>
                  <a:pt x="1039" y="816"/>
                  <a:pt x="1043" y="810"/>
                </a:cubicBezTo>
                <a:cubicBezTo>
                  <a:pt x="1047" y="802"/>
                  <a:pt x="1051" y="794"/>
                  <a:pt x="1054" y="785"/>
                </a:cubicBezTo>
                <a:cubicBezTo>
                  <a:pt x="1067" y="785"/>
                  <a:pt x="1067" y="785"/>
                  <a:pt x="1067" y="785"/>
                </a:cubicBezTo>
                <a:cubicBezTo>
                  <a:pt x="1068" y="796"/>
                  <a:pt x="1070" y="807"/>
                  <a:pt x="1072" y="818"/>
                </a:cubicBezTo>
                <a:lnTo>
                  <a:pt x="1043" y="824"/>
                </a:lnTo>
                <a:close/>
                <a:moveTo>
                  <a:pt x="1071" y="666"/>
                </a:moveTo>
                <a:cubicBezTo>
                  <a:pt x="1043" y="663"/>
                  <a:pt x="1043" y="663"/>
                  <a:pt x="1043" y="663"/>
                </a:cubicBezTo>
                <a:cubicBezTo>
                  <a:pt x="1010" y="659"/>
                  <a:pt x="1010" y="659"/>
                  <a:pt x="1010" y="659"/>
                </a:cubicBezTo>
                <a:cubicBezTo>
                  <a:pt x="1043" y="556"/>
                  <a:pt x="1043" y="556"/>
                  <a:pt x="1043" y="556"/>
                </a:cubicBezTo>
                <a:cubicBezTo>
                  <a:pt x="1127" y="286"/>
                  <a:pt x="1127" y="286"/>
                  <a:pt x="1127" y="286"/>
                </a:cubicBezTo>
                <a:cubicBezTo>
                  <a:pt x="1188" y="389"/>
                  <a:pt x="1188" y="389"/>
                  <a:pt x="1188" y="389"/>
                </a:cubicBezTo>
                <a:cubicBezTo>
                  <a:pt x="1219" y="441"/>
                  <a:pt x="1219" y="441"/>
                  <a:pt x="1219" y="441"/>
                </a:cubicBezTo>
                <a:cubicBezTo>
                  <a:pt x="1208" y="449"/>
                  <a:pt x="1198" y="457"/>
                  <a:pt x="1188" y="465"/>
                </a:cubicBezTo>
                <a:cubicBezTo>
                  <a:pt x="1130" y="517"/>
                  <a:pt x="1088" y="587"/>
                  <a:pt x="1071" y="666"/>
                </a:cubicBezTo>
                <a:close/>
                <a:moveTo>
                  <a:pt x="1149" y="696"/>
                </a:moveTo>
                <a:cubicBezTo>
                  <a:pt x="1188" y="700"/>
                  <a:pt x="1188" y="700"/>
                  <a:pt x="1188" y="700"/>
                </a:cubicBezTo>
                <a:cubicBezTo>
                  <a:pt x="1227" y="705"/>
                  <a:pt x="1227" y="705"/>
                  <a:pt x="1227" y="705"/>
                </a:cubicBezTo>
                <a:cubicBezTo>
                  <a:pt x="1308" y="714"/>
                  <a:pt x="1308" y="714"/>
                  <a:pt x="1308" y="714"/>
                </a:cubicBezTo>
                <a:cubicBezTo>
                  <a:pt x="1227" y="717"/>
                  <a:pt x="1227" y="717"/>
                  <a:pt x="1227" y="717"/>
                </a:cubicBezTo>
                <a:cubicBezTo>
                  <a:pt x="1188" y="719"/>
                  <a:pt x="1188" y="719"/>
                  <a:pt x="1188" y="719"/>
                </a:cubicBezTo>
                <a:cubicBezTo>
                  <a:pt x="1146" y="720"/>
                  <a:pt x="1146" y="720"/>
                  <a:pt x="1146" y="720"/>
                </a:cubicBezTo>
                <a:cubicBezTo>
                  <a:pt x="1146" y="712"/>
                  <a:pt x="1147" y="704"/>
                  <a:pt x="1149" y="696"/>
                </a:cubicBezTo>
                <a:close/>
                <a:moveTo>
                  <a:pt x="1148" y="782"/>
                </a:moveTo>
                <a:cubicBezTo>
                  <a:pt x="1188" y="780"/>
                  <a:pt x="1188" y="780"/>
                  <a:pt x="1188" y="780"/>
                </a:cubicBezTo>
                <a:cubicBezTo>
                  <a:pt x="1227" y="778"/>
                  <a:pt x="1227" y="778"/>
                  <a:pt x="1227" y="778"/>
                </a:cubicBezTo>
                <a:cubicBezTo>
                  <a:pt x="1296" y="776"/>
                  <a:pt x="1296" y="776"/>
                  <a:pt x="1296" y="776"/>
                </a:cubicBezTo>
                <a:cubicBezTo>
                  <a:pt x="1227" y="789"/>
                  <a:pt x="1227" y="789"/>
                  <a:pt x="1227" y="789"/>
                </a:cubicBezTo>
                <a:cubicBezTo>
                  <a:pt x="1188" y="796"/>
                  <a:pt x="1188" y="796"/>
                  <a:pt x="1188" y="796"/>
                </a:cubicBezTo>
                <a:cubicBezTo>
                  <a:pt x="1152" y="803"/>
                  <a:pt x="1152" y="803"/>
                  <a:pt x="1152" y="803"/>
                </a:cubicBezTo>
                <a:cubicBezTo>
                  <a:pt x="1151" y="796"/>
                  <a:pt x="1149" y="789"/>
                  <a:pt x="1148" y="782"/>
                </a:cubicBezTo>
                <a:close/>
                <a:moveTo>
                  <a:pt x="1714" y="751"/>
                </a:moveTo>
                <a:cubicBezTo>
                  <a:pt x="1709" y="907"/>
                  <a:pt x="1576" y="1030"/>
                  <a:pt x="1419" y="1025"/>
                </a:cubicBezTo>
                <a:cubicBezTo>
                  <a:pt x="1346" y="1022"/>
                  <a:pt x="1278" y="992"/>
                  <a:pt x="1227" y="940"/>
                </a:cubicBezTo>
                <a:cubicBezTo>
                  <a:pt x="1225" y="938"/>
                  <a:pt x="1223" y="936"/>
                  <a:pt x="1221" y="934"/>
                </a:cubicBezTo>
                <a:cubicBezTo>
                  <a:pt x="1208" y="920"/>
                  <a:pt x="1198" y="906"/>
                  <a:pt x="1188" y="891"/>
                </a:cubicBezTo>
                <a:cubicBezTo>
                  <a:pt x="1175" y="869"/>
                  <a:pt x="1165" y="846"/>
                  <a:pt x="1157" y="823"/>
                </a:cubicBezTo>
                <a:cubicBezTo>
                  <a:pt x="1188" y="817"/>
                  <a:pt x="1188" y="817"/>
                  <a:pt x="1188" y="817"/>
                </a:cubicBezTo>
                <a:cubicBezTo>
                  <a:pt x="1227" y="809"/>
                  <a:pt x="1227" y="809"/>
                  <a:pt x="1227" y="809"/>
                </a:cubicBezTo>
                <a:cubicBezTo>
                  <a:pt x="1430" y="771"/>
                  <a:pt x="1430" y="771"/>
                  <a:pt x="1430" y="771"/>
                </a:cubicBezTo>
                <a:cubicBezTo>
                  <a:pt x="1430" y="770"/>
                  <a:pt x="1430" y="770"/>
                  <a:pt x="1430" y="770"/>
                </a:cubicBezTo>
                <a:cubicBezTo>
                  <a:pt x="1431" y="770"/>
                  <a:pt x="1431" y="770"/>
                  <a:pt x="1431" y="770"/>
                </a:cubicBezTo>
                <a:cubicBezTo>
                  <a:pt x="1442" y="770"/>
                  <a:pt x="1451" y="764"/>
                  <a:pt x="1457" y="754"/>
                </a:cubicBezTo>
                <a:cubicBezTo>
                  <a:pt x="1462" y="745"/>
                  <a:pt x="1462" y="734"/>
                  <a:pt x="1456" y="724"/>
                </a:cubicBezTo>
                <a:cubicBezTo>
                  <a:pt x="1313" y="481"/>
                  <a:pt x="1313" y="481"/>
                  <a:pt x="1313" y="481"/>
                </a:cubicBezTo>
                <a:cubicBezTo>
                  <a:pt x="1352" y="463"/>
                  <a:pt x="1395" y="453"/>
                  <a:pt x="1440" y="455"/>
                </a:cubicBezTo>
                <a:cubicBezTo>
                  <a:pt x="1516" y="458"/>
                  <a:pt x="1587" y="490"/>
                  <a:pt x="1639" y="546"/>
                </a:cubicBezTo>
                <a:cubicBezTo>
                  <a:pt x="1690" y="602"/>
                  <a:pt x="1717" y="674"/>
                  <a:pt x="1714" y="751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7" name="Group 2"/>
          <p:cNvGrpSpPr/>
          <p:nvPr/>
        </p:nvGrpSpPr>
        <p:grpSpPr>
          <a:xfrm>
            <a:off x="3049386" y="3184494"/>
            <a:ext cx="2707651" cy="2719393"/>
            <a:chOff x="3048988" y="3184492"/>
            <a:chExt cx="2708003" cy="2719393"/>
          </a:xfrm>
        </p:grpSpPr>
        <p:sp>
          <p:nvSpPr>
            <p:cNvPr id="8" name="Freeform 12"/>
            <p:cNvSpPr/>
            <p:nvPr/>
          </p:nvSpPr>
          <p:spPr bwMode="auto">
            <a:xfrm>
              <a:off x="4374514" y="3184492"/>
              <a:ext cx="1242947" cy="1238676"/>
            </a:xfrm>
            <a:custGeom>
              <a:avLst/>
              <a:gdLst>
                <a:gd name="T0" fmla="*/ 90 w 422"/>
                <a:gd name="T1" fmla="*/ 55 h 420"/>
                <a:gd name="T2" fmla="*/ 422 w 422"/>
                <a:gd name="T3" fmla="*/ 420 h 420"/>
                <a:gd name="T4" fmla="*/ 344 w 422"/>
                <a:gd name="T5" fmla="*/ 420 h 420"/>
                <a:gd name="T6" fmla="*/ 89 w 422"/>
                <a:gd name="T7" fmla="*/ 135 h 420"/>
                <a:gd name="T8" fmla="*/ 89 w 422"/>
                <a:gd name="T9" fmla="*/ 179 h 420"/>
                <a:gd name="T10" fmla="*/ 0 w 422"/>
                <a:gd name="T11" fmla="*/ 89 h 420"/>
                <a:gd name="T12" fmla="*/ 91 w 422"/>
                <a:gd name="T13" fmla="*/ 0 h 420"/>
                <a:gd name="T14" fmla="*/ 90 w 422"/>
                <a:gd name="T15" fmla="*/ 55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420">
                  <a:moveTo>
                    <a:pt x="90" y="55"/>
                  </a:moveTo>
                  <a:cubicBezTo>
                    <a:pt x="267" y="90"/>
                    <a:pt x="404" y="237"/>
                    <a:pt x="422" y="420"/>
                  </a:cubicBezTo>
                  <a:cubicBezTo>
                    <a:pt x="344" y="420"/>
                    <a:pt x="344" y="420"/>
                    <a:pt x="344" y="420"/>
                  </a:cubicBezTo>
                  <a:cubicBezTo>
                    <a:pt x="327" y="280"/>
                    <a:pt x="224" y="167"/>
                    <a:pt x="89" y="135"/>
                  </a:cubicBezTo>
                  <a:cubicBezTo>
                    <a:pt x="89" y="179"/>
                    <a:pt x="89" y="179"/>
                    <a:pt x="89" y="17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0" y="55"/>
                    <a:pt x="90" y="55"/>
                    <a:pt x="90" y="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" name="Freeform 13"/>
            <p:cNvSpPr/>
            <p:nvPr/>
          </p:nvSpPr>
          <p:spPr bwMode="auto">
            <a:xfrm>
              <a:off x="4542519" y="4544189"/>
              <a:ext cx="1214472" cy="1208778"/>
            </a:xfrm>
            <a:custGeom>
              <a:avLst/>
              <a:gdLst>
                <a:gd name="T0" fmla="*/ 232 w 412"/>
                <a:gd name="T1" fmla="*/ 90 h 410"/>
                <a:gd name="T2" fmla="*/ 277 w 412"/>
                <a:gd name="T3" fmla="*/ 90 h 410"/>
                <a:gd name="T4" fmla="*/ 0 w 412"/>
                <a:gd name="T5" fmla="*/ 332 h 410"/>
                <a:gd name="T6" fmla="*/ 0 w 412"/>
                <a:gd name="T7" fmla="*/ 410 h 410"/>
                <a:gd name="T8" fmla="*/ 357 w 412"/>
                <a:gd name="T9" fmla="*/ 90 h 410"/>
                <a:gd name="T10" fmla="*/ 412 w 412"/>
                <a:gd name="T11" fmla="*/ 90 h 410"/>
                <a:gd name="T12" fmla="*/ 322 w 412"/>
                <a:gd name="T13" fmla="*/ 0 h 410"/>
                <a:gd name="T14" fmla="*/ 232 w 412"/>
                <a:gd name="T15" fmla="*/ 9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2" h="410">
                  <a:moveTo>
                    <a:pt x="232" y="90"/>
                  </a:moveTo>
                  <a:cubicBezTo>
                    <a:pt x="277" y="90"/>
                    <a:pt x="277" y="90"/>
                    <a:pt x="277" y="90"/>
                  </a:cubicBezTo>
                  <a:cubicBezTo>
                    <a:pt x="242" y="217"/>
                    <a:pt x="134" y="314"/>
                    <a:pt x="0" y="332"/>
                  </a:cubicBezTo>
                  <a:cubicBezTo>
                    <a:pt x="0" y="410"/>
                    <a:pt x="0" y="410"/>
                    <a:pt x="0" y="410"/>
                  </a:cubicBezTo>
                  <a:cubicBezTo>
                    <a:pt x="176" y="391"/>
                    <a:pt x="319" y="260"/>
                    <a:pt x="357" y="90"/>
                  </a:cubicBezTo>
                  <a:cubicBezTo>
                    <a:pt x="412" y="90"/>
                    <a:pt x="412" y="90"/>
                    <a:pt x="412" y="90"/>
                  </a:cubicBezTo>
                  <a:cubicBezTo>
                    <a:pt x="322" y="0"/>
                    <a:pt x="322" y="0"/>
                    <a:pt x="322" y="0"/>
                  </a:cubicBezTo>
                  <a:cubicBezTo>
                    <a:pt x="232" y="90"/>
                    <a:pt x="232" y="90"/>
                    <a:pt x="232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" name="Freeform 14"/>
            <p:cNvSpPr/>
            <p:nvPr/>
          </p:nvSpPr>
          <p:spPr bwMode="auto">
            <a:xfrm>
              <a:off x="3199907" y="4689413"/>
              <a:ext cx="1215896" cy="1214472"/>
            </a:xfrm>
            <a:custGeom>
              <a:avLst/>
              <a:gdLst>
                <a:gd name="T0" fmla="*/ 323 w 413"/>
                <a:gd name="T1" fmla="*/ 412 h 412"/>
                <a:gd name="T2" fmla="*/ 324 w 413"/>
                <a:gd name="T3" fmla="*/ 355 h 412"/>
                <a:gd name="T4" fmla="*/ 0 w 413"/>
                <a:gd name="T5" fmla="*/ 0 h 412"/>
                <a:gd name="T6" fmla="*/ 78 w 413"/>
                <a:gd name="T7" fmla="*/ 0 h 412"/>
                <a:gd name="T8" fmla="*/ 324 w 413"/>
                <a:gd name="T9" fmla="*/ 276 h 412"/>
                <a:gd name="T10" fmla="*/ 324 w 413"/>
                <a:gd name="T11" fmla="*/ 233 h 412"/>
                <a:gd name="T12" fmla="*/ 413 w 413"/>
                <a:gd name="T13" fmla="*/ 323 h 412"/>
                <a:gd name="T14" fmla="*/ 323 w 413"/>
                <a:gd name="T15" fmla="*/ 4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3" h="412">
                  <a:moveTo>
                    <a:pt x="323" y="412"/>
                  </a:moveTo>
                  <a:cubicBezTo>
                    <a:pt x="324" y="355"/>
                    <a:pt x="324" y="355"/>
                    <a:pt x="324" y="355"/>
                  </a:cubicBezTo>
                  <a:cubicBezTo>
                    <a:pt x="152" y="319"/>
                    <a:pt x="20" y="176"/>
                    <a:pt x="0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97" y="134"/>
                    <a:pt x="196" y="242"/>
                    <a:pt x="324" y="276"/>
                  </a:cubicBezTo>
                  <a:cubicBezTo>
                    <a:pt x="324" y="233"/>
                    <a:pt x="324" y="233"/>
                    <a:pt x="324" y="233"/>
                  </a:cubicBezTo>
                  <a:cubicBezTo>
                    <a:pt x="413" y="323"/>
                    <a:pt x="413" y="323"/>
                    <a:pt x="413" y="323"/>
                  </a:cubicBezTo>
                  <a:cubicBezTo>
                    <a:pt x="323" y="412"/>
                    <a:pt x="323" y="412"/>
                    <a:pt x="323" y="4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" name="Freeform 15"/>
            <p:cNvSpPr/>
            <p:nvPr/>
          </p:nvSpPr>
          <p:spPr bwMode="auto">
            <a:xfrm>
              <a:off x="3048988" y="3332564"/>
              <a:ext cx="1220167" cy="1235828"/>
            </a:xfrm>
            <a:custGeom>
              <a:avLst/>
              <a:gdLst>
                <a:gd name="T0" fmla="*/ 0 w 414"/>
                <a:gd name="T1" fmla="*/ 329 h 419"/>
                <a:gd name="T2" fmla="*/ 56 w 414"/>
                <a:gd name="T3" fmla="*/ 329 h 419"/>
                <a:gd name="T4" fmla="*/ 414 w 414"/>
                <a:gd name="T5" fmla="*/ 0 h 419"/>
                <a:gd name="T6" fmla="*/ 414 w 414"/>
                <a:gd name="T7" fmla="*/ 78 h 419"/>
                <a:gd name="T8" fmla="*/ 135 w 414"/>
                <a:gd name="T9" fmla="*/ 329 h 419"/>
                <a:gd name="T10" fmla="*/ 179 w 414"/>
                <a:gd name="T11" fmla="*/ 329 h 419"/>
                <a:gd name="T12" fmla="*/ 89 w 414"/>
                <a:gd name="T13" fmla="*/ 419 h 419"/>
                <a:gd name="T14" fmla="*/ 0 w 414"/>
                <a:gd name="T15" fmla="*/ 32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4" h="419">
                  <a:moveTo>
                    <a:pt x="0" y="329"/>
                  </a:moveTo>
                  <a:cubicBezTo>
                    <a:pt x="56" y="329"/>
                    <a:pt x="56" y="329"/>
                    <a:pt x="56" y="329"/>
                  </a:cubicBezTo>
                  <a:cubicBezTo>
                    <a:pt x="91" y="155"/>
                    <a:pt x="235" y="20"/>
                    <a:pt x="414" y="0"/>
                  </a:cubicBezTo>
                  <a:cubicBezTo>
                    <a:pt x="414" y="78"/>
                    <a:pt x="414" y="78"/>
                    <a:pt x="414" y="78"/>
                  </a:cubicBezTo>
                  <a:cubicBezTo>
                    <a:pt x="278" y="97"/>
                    <a:pt x="168" y="198"/>
                    <a:pt x="135" y="329"/>
                  </a:cubicBezTo>
                  <a:cubicBezTo>
                    <a:pt x="179" y="329"/>
                    <a:pt x="179" y="329"/>
                    <a:pt x="179" y="329"/>
                  </a:cubicBezTo>
                  <a:cubicBezTo>
                    <a:pt x="89" y="419"/>
                    <a:pt x="89" y="419"/>
                    <a:pt x="89" y="419"/>
                  </a:cubicBezTo>
                  <a:lnTo>
                    <a:pt x="0" y="3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2" name="Group 3"/>
          <p:cNvGrpSpPr/>
          <p:nvPr/>
        </p:nvGrpSpPr>
        <p:grpSpPr>
          <a:xfrm>
            <a:off x="6221123" y="3190190"/>
            <a:ext cx="2704803" cy="2716545"/>
            <a:chOff x="6221137" y="3190188"/>
            <a:chExt cx="2705155" cy="2716545"/>
          </a:xfrm>
        </p:grpSpPr>
        <p:sp>
          <p:nvSpPr>
            <p:cNvPr id="13" name="Freeform 16"/>
            <p:cNvSpPr/>
            <p:nvPr/>
          </p:nvSpPr>
          <p:spPr bwMode="auto">
            <a:xfrm>
              <a:off x="7548087" y="3190188"/>
              <a:ext cx="1242947" cy="1235828"/>
            </a:xfrm>
            <a:custGeom>
              <a:avLst/>
              <a:gdLst>
                <a:gd name="T0" fmla="*/ 90 w 422"/>
                <a:gd name="T1" fmla="*/ 55 h 419"/>
                <a:gd name="T2" fmla="*/ 422 w 422"/>
                <a:gd name="T3" fmla="*/ 419 h 419"/>
                <a:gd name="T4" fmla="*/ 344 w 422"/>
                <a:gd name="T5" fmla="*/ 419 h 419"/>
                <a:gd name="T6" fmla="*/ 89 w 422"/>
                <a:gd name="T7" fmla="*/ 134 h 419"/>
                <a:gd name="T8" fmla="*/ 89 w 422"/>
                <a:gd name="T9" fmla="*/ 179 h 419"/>
                <a:gd name="T10" fmla="*/ 0 w 422"/>
                <a:gd name="T11" fmla="*/ 88 h 419"/>
                <a:gd name="T12" fmla="*/ 91 w 422"/>
                <a:gd name="T13" fmla="*/ 0 h 419"/>
                <a:gd name="T14" fmla="*/ 90 w 422"/>
                <a:gd name="T15" fmla="*/ 55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419">
                  <a:moveTo>
                    <a:pt x="90" y="55"/>
                  </a:moveTo>
                  <a:cubicBezTo>
                    <a:pt x="267" y="89"/>
                    <a:pt x="404" y="237"/>
                    <a:pt x="422" y="419"/>
                  </a:cubicBezTo>
                  <a:cubicBezTo>
                    <a:pt x="344" y="419"/>
                    <a:pt x="344" y="419"/>
                    <a:pt x="344" y="419"/>
                  </a:cubicBezTo>
                  <a:cubicBezTo>
                    <a:pt x="327" y="279"/>
                    <a:pt x="224" y="166"/>
                    <a:pt x="89" y="134"/>
                  </a:cubicBezTo>
                  <a:cubicBezTo>
                    <a:pt x="89" y="179"/>
                    <a:pt x="89" y="179"/>
                    <a:pt x="89" y="17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0" y="55"/>
                    <a:pt x="90" y="55"/>
                    <a:pt x="90" y="55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7714667" y="4549884"/>
              <a:ext cx="1211625" cy="1210201"/>
            </a:xfrm>
            <a:custGeom>
              <a:avLst/>
              <a:gdLst>
                <a:gd name="T0" fmla="*/ 232 w 411"/>
                <a:gd name="T1" fmla="*/ 89 h 410"/>
                <a:gd name="T2" fmla="*/ 277 w 411"/>
                <a:gd name="T3" fmla="*/ 89 h 410"/>
                <a:gd name="T4" fmla="*/ 0 w 411"/>
                <a:gd name="T5" fmla="*/ 332 h 410"/>
                <a:gd name="T6" fmla="*/ 0 w 411"/>
                <a:gd name="T7" fmla="*/ 410 h 410"/>
                <a:gd name="T8" fmla="*/ 357 w 411"/>
                <a:gd name="T9" fmla="*/ 89 h 410"/>
                <a:gd name="T10" fmla="*/ 411 w 411"/>
                <a:gd name="T11" fmla="*/ 89 h 410"/>
                <a:gd name="T12" fmla="*/ 322 w 411"/>
                <a:gd name="T13" fmla="*/ 0 h 410"/>
                <a:gd name="T14" fmla="*/ 232 w 411"/>
                <a:gd name="T15" fmla="*/ 89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1" h="410">
                  <a:moveTo>
                    <a:pt x="232" y="89"/>
                  </a:moveTo>
                  <a:cubicBezTo>
                    <a:pt x="277" y="89"/>
                    <a:pt x="277" y="89"/>
                    <a:pt x="277" y="89"/>
                  </a:cubicBezTo>
                  <a:cubicBezTo>
                    <a:pt x="242" y="216"/>
                    <a:pt x="133" y="313"/>
                    <a:pt x="0" y="332"/>
                  </a:cubicBezTo>
                  <a:cubicBezTo>
                    <a:pt x="0" y="410"/>
                    <a:pt x="0" y="410"/>
                    <a:pt x="0" y="410"/>
                  </a:cubicBezTo>
                  <a:cubicBezTo>
                    <a:pt x="176" y="390"/>
                    <a:pt x="319" y="259"/>
                    <a:pt x="357" y="89"/>
                  </a:cubicBezTo>
                  <a:cubicBezTo>
                    <a:pt x="411" y="89"/>
                    <a:pt x="411" y="89"/>
                    <a:pt x="411" y="89"/>
                  </a:cubicBezTo>
                  <a:cubicBezTo>
                    <a:pt x="322" y="0"/>
                    <a:pt x="322" y="0"/>
                    <a:pt x="322" y="0"/>
                  </a:cubicBezTo>
                  <a:cubicBezTo>
                    <a:pt x="232" y="89"/>
                    <a:pt x="232" y="89"/>
                    <a:pt x="232" y="8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369208" y="4692261"/>
              <a:ext cx="1218743" cy="1214472"/>
            </a:xfrm>
            <a:custGeom>
              <a:avLst/>
              <a:gdLst>
                <a:gd name="T0" fmla="*/ 324 w 414"/>
                <a:gd name="T1" fmla="*/ 412 h 412"/>
                <a:gd name="T2" fmla="*/ 324 w 414"/>
                <a:gd name="T3" fmla="*/ 355 h 412"/>
                <a:gd name="T4" fmla="*/ 0 w 414"/>
                <a:gd name="T5" fmla="*/ 0 h 412"/>
                <a:gd name="T6" fmla="*/ 78 w 414"/>
                <a:gd name="T7" fmla="*/ 0 h 412"/>
                <a:gd name="T8" fmla="*/ 325 w 414"/>
                <a:gd name="T9" fmla="*/ 276 h 412"/>
                <a:gd name="T10" fmla="*/ 325 w 414"/>
                <a:gd name="T11" fmla="*/ 233 h 412"/>
                <a:gd name="T12" fmla="*/ 414 w 414"/>
                <a:gd name="T13" fmla="*/ 323 h 412"/>
                <a:gd name="T14" fmla="*/ 324 w 414"/>
                <a:gd name="T15" fmla="*/ 4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4" h="412">
                  <a:moveTo>
                    <a:pt x="324" y="412"/>
                  </a:moveTo>
                  <a:cubicBezTo>
                    <a:pt x="324" y="355"/>
                    <a:pt x="324" y="355"/>
                    <a:pt x="324" y="355"/>
                  </a:cubicBezTo>
                  <a:cubicBezTo>
                    <a:pt x="153" y="319"/>
                    <a:pt x="21" y="177"/>
                    <a:pt x="0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98" y="134"/>
                    <a:pt x="196" y="242"/>
                    <a:pt x="325" y="276"/>
                  </a:cubicBezTo>
                  <a:cubicBezTo>
                    <a:pt x="325" y="233"/>
                    <a:pt x="325" y="233"/>
                    <a:pt x="325" y="233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324" y="412"/>
                    <a:pt x="324" y="412"/>
                    <a:pt x="324" y="41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6" name="Freeform 19"/>
            <p:cNvSpPr/>
            <p:nvPr/>
          </p:nvSpPr>
          <p:spPr bwMode="auto">
            <a:xfrm>
              <a:off x="6221137" y="3338259"/>
              <a:ext cx="1220167" cy="1232981"/>
            </a:xfrm>
            <a:custGeom>
              <a:avLst/>
              <a:gdLst>
                <a:gd name="T0" fmla="*/ 0 w 414"/>
                <a:gd name="T1" fmla="*/ 328 h 418"/>
                <a:gd name="T2" fmla="*/ 56 w 414"/>
                <a:gd name="T3" fmla="*/ 328 h 418"/>
                <a:gd name="T4" fmla="*/ 414 w 414"/>
                <a:gd name="T5" fmla="*/ 0 h 418"/>
                <a:gd name="T6" fmla="*/ 414 w 414"/>
                <a:gd name="T7" fmla="*/ 78 h 418"/>
                <a:gd name="T8" fmla="*/ 135 w 414"/>
                <a:gd name="T9" fmla="*/ 328 h 418"/>
                <a:gd name="T10" fmla="*/ 179 w 414"/>
                <a:gd name="T11" fmla="*/ 328 h 418"/>
                <a:gd name="T12" fmla="*/ 89 w 414"/>
                <a:gd name="T13" fmla="*/ 418 h 418"/>
                <a:gd name="T14" fmla="*/ 0 w 414"/>
                <a:gd name="T15" fmla="*/ 32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4" h="418">
                  <a:moveTo>
                    <a:pt x="0" y="328"/>
                  </a:moveTo>
                  <a:cubicBezTo>
                    <a:pt x="56" y="328"/>
                    <a:pt x="56" y="328"/>
                    <a:pt x="56" y="328"/>
                  </a:cubicBezTo>
                  <a:cubicBezTo>
                    <a:pt x="90" y="154"/>
                    <a:pt x="235" y="20"/>
                    <a:pt x="414" y="0"/>
                  </a:cubicBezTo>
                  <a:cubicBezTo>
                    <a:pt x="414" y="78"/>
                    <a:pt x="414" y="78"/>
                    <a:pt x="414" y="78"/>
                  </a:cubicBezTo>
                  <a:cubicBezTo>
                    <a:pt x="278" y="97"/>
                    <a:pt x="168" y="197"/>
                    <a:pt x="135" y="328"/>
                  </a:cubicBezTo>
                  <a:cubicBezTo>
                    <a:pt x="179" y="328"/>
                    <a:pt x="179" y="328"/>
                    <a:pt x="179" y="328"/>
                  </a:cubicBezTo>
                  <a:cubicBezTo>
                    <a:pt x="89" y="418"/>
                    <a:pt x="89" y="418"/>
                    <a:pt x="89" y="418"/>
                  </a:cubicBezTo>
                  <a:lnTo>
                    <a:pt x="0" y="32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7" name="TextBox 21"/>
          <p:cNvSpPr txBox="1"/>
          <p:nvPr/>
        </p:nvSpPr>
        <p:spPr>
          <a:xfrm rot="18669778">
            <a:off x="3217673" y="3742839"/>
            <a:ext cx="1022603" cy="292653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id-ID" sz="1200" b="1" dirty="0">
                <a:solidFill>
                  <a:schemeClr val="bg1"/>
                </a:solidFill>
                <a:latin typeface="+mj-lt"/>
              </a:rPr>
              <a:t>Description</a:t>
            </a:r>
            <a:endParaRPr lang="id-ID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TextBox 24"/>
          <p:cNvSpPr txBox="1"/>
          <p:nvPr/>
        </p:nvSpPr>
        <p:spPr>
          <a:xfrm rot="2820483">
            <a:off x="4572708" y="3760598"/>
            <a:ext cx="1022603" cy="292653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id-ID" sz="1200" b="1" dirty="0">
                <a:solidFill>
                  <a:schemeClr val="bg1"/>
                </a:solidFill>
                <a:latin typeface="+mj-lt"/>
              </a:rPr>
              <a:t>Description</a:t>
            </a:r>
            <a:endParaRPr lang="id-ID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TextBox 25"/>
          <p:cNvSpPr txBox="1"/>
          <p:nvPr/>
        </p:nvSpPr>
        <p:spPr>
          <a:xfrm rot="18669778">
            <a:off x="6404781" y="3744826"/>
            <a:ext cx="1022603" cy="292653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id-ID" sz="1200" b="1" dirty="0">
                <a:solidFill>
                  <a:schemeClr val="bg1"/>
                </a:solidFill>
                <a:latin typeface="+mj-lt"/>
              </a:rPr>
              <a:t>Description</a:t>
            </a:r>
            <a:endParaRPr lang="id-ID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TextBox 26"/>
          <p:cNvSpPr txBox="1"/>
          <p:nvPr/>
        </p:nvSpPr>
        <p:spPr>
          <a:xfrm rot="2892180">
            <a:off x="7740769" y="3753061"/>
            <a:ext cx="1022603" cy="292653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id-ID" sz="1200" b="1" dirty="0">
                <a:solidFill>
                  <a:schemeClr val="bg1"/>
                </a:solidFill>
                <a:latin typeface="+mj-lt"/>
              </a:rPr>
              <a:t>Description</a:t>
            </a:r>
            <a:endParaRPr lang="id-ID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TextBox 27"/>
          <p:cNvSpPr txBox="1"/>
          <p:nvPr/>
        </p:nvSpPr>
        <p:spPr>
          <a:xfrm rot="18876725">
            <a:off x="4565211" y="5090065"/>
            <a:ext cx="1022603" cy="292653"/>
          </a:xfrm>
          <a:prstGeom prst="rect">
            <a:avLst/>
          </a:prstGeom>
          <a:noFill/>
        </p:spPr>
        <p:txBody>
          <a:bodyPr wrap="non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id-ID" sz="1200" b="1" dirty="0">
                <a:solidFill>
                  <a:schemeClr val="bg1"/>
                </a:solidFill>
                <a:latin typeface="+mj-lt"/>
              </a:rPr>
              <a:t>Description</a:t>
            </a:r>
            <a:endParaRPr lang="id-ID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extBox 28"/>
          <p:cNvSpPr txBox="1"/>
          <p:nvPr/>
        </p:nvSpPr>
        <p:spPr>
          <a:xfrm rot="2820483">
            <a:off x="3208690" y="5082956"/>
            <a:ext cx="1022603" cy="292653"/>
          </a:xfrm>
          <a:prstGeom prst="rect">
            <a:avLst/>
          </a:prstGeom>
          <a:noFill/>
        </p:spPr>
        <p:txBody>
          <a:bodyPr wrap="non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id-ID" sz="1200" b="1" dirty="0">
                <a:solidFill>
                  <a:schemeClr val="bg1"/>
                </a:solidFill>
                <a:latin typeface="+mj-lt"/>
              </a:rPr>
              <a:t>Description</a:t>
            </a:r>
            <a:endParaRPr lang="id-ID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TextBox 29"/>
          <p:cNvSpPr txBox="1"/>
          <p:nvPr/>
        </p:nvSpPr>
        <p:spPr>
          <a:xfrm rot="18669778">
            <a:off x="7717076" y="5100190"/>
            <a:ext cx="1022603" cy="292653"/>
          </a:xfrm>
          <a:prstGeom prst="rect">
            <a:avLst/>
          </a:prstGeom>
          <a:noFill/>
        </p:spPr>
        <p:txBody>
          <a:bodyPr wrap="non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id-ID" sz="1200" b="1" dirty="0">
                <a:solidFill>
                  <a:schemeClr val="bg1"/>
                </a:solidFill>
                <a:latin typeface="+mj-lt"/>
              </a:rPr>
              <a:t>Description</a:t>
            </a:r>
            <a:endParaRPr lang="id-ID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TextBox 30"/>
          <p:cNvSpPr txBox="1"/>
          <p:nvPr/>
        </p:nvSpPr>
        <p:spPr>
          <a:xfrm rot="2820483">
            <a:off x="6388314" y="5084963"/>
            <a:ext cx="1022603" cy="292653"/>
          </a:xfrm>
          <a:prstGeom prst="rect">
            <a:avLst/>
          </a:prstGeom>
          <a:noFill/>
        </p:spPr>
        <p:txBody>
          <a:bodyPr wrap="non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id-ID" sz="1200" b="1" dirty="0">
                <a:solidFill>
                  <a:schemeClr val="bg1"/>
                </a:solidFill>
                <a:latin typeface="+mj-lt"/>
              </a:rPr>
              <a:t>Description</a:t>
            </a:r>
            <a:endParaRPr lang="id-ID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Oval 31"/>
          <p:cNvSpPr>
            <a:spLocks noChangeArrowheads="1"/>
          </p:cNvSpPr>
          <p:nvPr/>
        </p:nvSpPr>
        <p:spPr bwMode="auto">
          <a:xfrm>
            <a:off x="492979" y="1997117"/>
            <a:ext cx="179977" cy="1800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6" name="Oval 32"/>
          <p:cNvSpPr>
            <a:spLocks noChangeArrowheads="1"/>
          </p:cNvSpPr>
          <p:nvPr/>
        </p:nvSpPr>
        <p:spPr bwMode="auto">
          <a:xfrm>
            <a:off x="492979" y="3002316"/>
            <a:ext cx="179977" cy="1800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7" name="Oval 33"/>
          <p:cNvSpPr>
            <a:spLocks noChangeArrowheads="1"/>
          </p:cNvSpPr>
          <p:nvPr/>
        </p:nvSpPr>
        <p:spPr bwMode="auto">
          <a:xfrm>
            <a:off x="492979" y="4087528"/>
            <a:ext cx="179977" cy="180000"/>
          </a:xfrm>
          <a:prstGeom prst="ellips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8" name="Oval 34"/>
          <p:cNvSpPr>
            <a:spLocks noChangeArrowheads="1"/>
          </p:cNvSpPr>
          <p:nvPr/>
        </p:nvSpPr>
        <p:spPr bwMode="auto">
          <a:xfrm>
            <a:off x="492979" y="5201545"/>
            <a:ext cx="179977" cy="180000"/>
          </a:xfrm>
          <a:prstGeom prst="ellipse">
            <a:avLst/>
          </a:pr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9" name="TextBox 35"/>
          <p:cNvSpPr txBox="1"/>
          <p:nvPr/>
        </p:nvSpPr>
        <p:spPr>
          <a:xfrm>
            <a:off x="721204" y="185382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36"/>
          <p:cNvSpPr txBox="1"/>
          <p:nvPr/>
        </p:nvSpPr>
        <p:spPr>
          <a:xfrm>
            <a:off x="721203" y="2108986"/>
            <a:ext cx="243366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31" name="TextBox 37"/>
          <p:cNvSpPr txBox="1"/>
          <p:nvPr/>
        </p:nvSpPr>
        <p:spPr>
          <a:xfrm>
            <a:off x="721204" y="2864406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TextBox 38"/>
          <p:cNvSpPr txBox="1"/>
          <p:nvPr/>
        </p:nvSpPr>
        <p:spPr>
          <a:xfrm>
            <a:off x="721203" y="3119564"/>
            <a:ext cx="243366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33" name="TextBox 39"/>
          <p:cNvSpPr txBox="1"/>
          <p:nvPr/>
        </p:nvSpPr>
        <p:spPr>
          <a:xfrm>
            <a:off x="721204" y="396530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Box 40"/>
          <p:cNvSpPr txBox="1"/>
          <p:nvPr/>
        </p:nvSpPr>
        <p:spPr>
          <a:xfrm>
            <a:off x="721203" y="4220458"/>
            <a:ext cx="243366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35" name="TextBox 41"/>
          <p:cNvSpPr txBox="1"/>
          <p:nvPr/>
        </p:nvSpPr>
        <p:spPr>
          <a:xfrm>
            <a:off x="721204" y="506924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TextBox 42"/>
          <p:cNvSpPr txBox="1"/>
          <p:nvPr/>
        </p:nvSpPr>
        <p:spPr>
          <a:xfrm>
            <a:off x="721203" y="5324405"/>
            <a:ext cx="243366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37" name="Oval 56"/>
          <p:cNvSpPr>
            <a:spLocks noChangeArrowheads="1"/>
          </p:cNvSpPr>
          <p:nvPr/>
        </p:nvSpPr>
        <p:spPr bwMode="auto">
          <a:xfrm>
            <a:off x="9149298" y="1987397"/>
            <a:ext cx="179977" cy="180000"/>
          </a:xfrm>
          <a:prstGeom prst="ellipse">
            <a:avLst/>
          </a:pr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8" name="Oval 57"/>
          <p:cNvSpPr>
            <a:spLocks noChangeArrowheads="1"/>
          </p:cNvSpPr>
          <p:nvPr/>
        </p:nvSpPr>
        <p:spPr bwMode="auto">
          <a:xfrm>
            <a:off x="9149298" y="2992596"/>
            <a:ext cx="179977" cy="180000"/>
          </a:xfrm>
          <a:prstGeom prst="ellipse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9" name="Oval 58"/>
          <p:cNvSpPr>
            <a:spLocks noChangeArrowheads="1"/>
          </p:cNvSpPr>
          <p:nvPr/>
        </p:nvSpPr>
        <p:spPr bwMode="auto">
          <a:xfrm>
            <a:off x="9149298" y="4077808"/>
            <a:ext cx="179977" cy="18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0" name="Oval 59"/>
          <p:cNvSpPr>
            <a:spLocks noChangeArrowheads="1"/>
          </p:cNvSpPr>
          <p:nvPr/>
        </p:nvSpPr>
        <p:spPr bwMode="auto">
          <a:xfrm>
            <a:off x="9149298" y="5191825"/>
            <a:ext cx="179977" cy="180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1" name="TextBox 60"/>
          <p:cNvSpPr txBox="1"/>
          <p:nvPr/>
        </p:nvSpPr>
        <p:spPr>
          <a:xfrm>
            <a:off x="9377523" y="184410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TextBox 61"/>
          <p:cNvSpPr txBox="1"/>
          <p:nvPr/>
        </p:nvSpPr>
        <p:spPr>
          <a:xfrm>
            <a:off x="9377522" y="2099266"/>
            <a:ext cx="243366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43" name="TextBox 62"/>
          <p:cNvSpPr txBox="1"/>
          <p:nvPr/>
        </p:nvSpPr>
        <p:spPr>
          <a:xfrm>
            <a:off x="9377523" y="2854686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4" name="TextBox 63"/>
          <p:cNvSpPr txBox="1"/>
          <p:nvPr/>
        </p:nvSpPr>
        <p:spPr>
          <a:xfrm>
            <a:off x="9377522" y="3109844"/>
            <a:ext cx="243366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45" name="TextBox 64"/>
          <p:cNvSpPr txBox="1"/>
          <p:nvPr/>
        </p:nvSpPr>
        <p:spPr>
          <a:xfrm>
            <a:off x="9377523" y="395558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" name="TextBox 65"/>
          <p:cNvSpPr txBox="1"/>
          <p:nvPr/>
        </p:nvSpPr>
        <p:spPr>
          <a:xfrm>
            <a:off x="9377522" y="4210738"/>
            <a:ext cx="243366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47" name="TextBox 66"/>
          <p:cNvSpPr txBox="1"/>
          <p:nvPr/>
        </p:nvSpPr>
        <p:spPr>
          <a:xfrm>
            <a:off x="9377523" y="505952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8" name="TextBox 67"/>
          <p:cNvSpPr txBox="1"/>
          <p:nvPr/>
        </p:nvSpPr>
        <p:spPr>
          <a:xfrm>
            <a:off x="9377522" y="5314685"/>
            <a:ext cx="243366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272302" y="1345718"/>
            <a:ext cx="4012799" cy="4966128"/>
            <a:chOff x="865232" y="1286330"/>
            <a:chExt cx="4013321" cy="4966128"/>
          </a:xfrm>
        </p:grpSpPr>
        <p:pic>
          <p:nvPicPr>
            <p:cNvPr id="17" name="Picture 3"/>
            <p:cNvPicPr>
              <a:picLocks noChangeAspect="1"/>
            </p:cNvPicPr>
            <p:nvPr/>
          </p:nvPicPr>
          <p:blipFill rotWithShape="1">
            <a:blip r:embed="rId1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22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2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23" name="矩形 22"/>
          <p:cNvSpPr/>
          <p:nvPr/>
        </p:nvSpPr>
        <p:spPr>
          <a:xfrm>
            <a:off x="5764380" y="2092423"/>
            <a:ext cx="3423618" cy="472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TextBox 32"/>
          <p:cNvSpPr txBox="1"/>
          <p:nvPr/>
        </p:nvSpPr>
        <p:spPr>
          <a:xfrm>
            <a:off x="5818096" y="2175772"/>
            <a:ext cx="3024695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在此添加您的描述说明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764376" y="2640212"/>
            <a:ext cx="3762952" cy="4724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6" name="TextBox 34"/>
          <p:cNvSpPr txBox="1"/>
          <p:nvPr/>
        </p:nvSpPr>
        <p:spPr>
          <a:xfrm>
            <a:off x="5818094" y="2723562"/>
            <a:ext cx="3167425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在此添加您的描述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764379" y="3188001"/>
            <a:ext cx="3762952" cy="472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TextBox 36"/>
          <p:cNvSpPr txBox="1"/>
          <p:nvPr/>
        </p:nvSpPr>
        <p:spPr>
          <a:xfrm>
            <a:off x="5818094" y="3271350"/>
            <a:ext cx="339153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在此添加您的小标签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764377" y="3735789"/>
            <a:ext cx="4320159" cy="4724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TextBox 38"/>
          <p:cNvSpPr txBox="1"/>
          <p:nvPr/>
        </p:nvSpPr>
        <p:spPr>
          <a:xfrm>
            <a:off x="5818094" y="3819139"/>
            <a:ext cx="3812801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在此添加您的描述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764376" y="1544633"/>
            <a:ext cx="4109566" cy="4724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2" name="TextBox 40"/>
          <p:cNvSpPr txBox="1"/>
          <p:nvPr/>
        </p:nvSpPr>
        <p:spPr>
          <a:xfrm>
            <a:off x="5818093" y="1627983"/>
            <a:ext cx="3102701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在此添加您的小标签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764379" y="4283580"/>
            <a:ext cx="2914064" cy="472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4" name="TextBox 42"/>
          <p:cNvSpPr txBox="1"/>
          <p:nvPr/>
        </p:nvSpPr>
        <p:spPr>
          <a:xfrm>
            <a:off x="5818095" y="4349004"/>
            <a:ext cx="2433603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在此添加您的小标签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687841" y="5044716"/>
            <a:ext cx="1312999" cy="430885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5673831" y="5428206"/>
            <a:ext cx="2475527" cy="86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313826" y="5044716"/>
            <a:ext cx="1312999" cy="430885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8299816" y="5428206"/>
            <a:ext cx="2475527" cy="86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/>
      <p:bldP spid="33" grpId="0" animBg="1"/>
      <p:bldP spid="34" grpId="0"/>
      <p:bldP spid="35" grpId="0"/>
      <p:bldP spid="36" grpId="0"/>
      <p:bldP spid="37" grpId="0"/>
      <p:bldP spid="3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0"/>
          <p:cNvSpPr/>
          <p:nvPr/>
        </p:nvSpPr>
        <p:spPr bwMode="auto">
          <a:xfrm>
            <a:off x="4815056" y="4107099"/>
            <a:ext cx="533331" cy="1042987"/>
          </a:xfrm>
          <a:custGeom>
            <a:avLst/>
            <a:gdLst>
              <a:gd name="T0" fmla="*/ 14 w 292"/>
              <a:gd name="T1" fmla="*/ 572 h 572"/>
              <a:gd name="T2" fmla="*/ 0 w 292"/>
              <a:gd name="T3" fmla="*/ 435 h 572"/>
              <a:gd name="T4" fmla="*/ 277 w 292"/>
              <a:gd name="T5" fmla="*/ 0 h 572"/>
              <a:gd name="T6" fmla="*/ 292 w 292"/>
              <a:gd name="T7" fmla="*/ 33 h 572"/>
              <a:gd name="T8" fmla="*/ 36 w 292"/>
              <a:gd name="T9" fmla="*/ 435 h 572"/>
              <a:gd name="T10" fmla="*/ 49 w 292"/>
              <a:gd name="T11" fmla="*/ 564 h 572"/>
              <a:gd name="T12" fmla="*/ 14 w 292"/>
              <a:gd name="T13" fmla="*/ 572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2" h="572">
                <a:moveTo>
                  <a:pt x="14" y="572"/>
                </a:moveTo>
                <a:cubicBezTo>
                  <a:pt x="4" y="527"/>
                  <a:pt x="0" y="481"/>
                  <a:pt x="0" y="435"/>
                </a:cubicBezTo>
                <a:cubicBezTo>
                  <a:pt x="0" y="250"/>
                  <a:pt x="108" y="79"/>
                  <a:pt x="277" y="0"/>
                </a:cubicBezTo>
                <a:cubicBezTo>
                  <a:pt x="292" y="33"/>
                  <a:pt x="292" y="33"/>
                  <a:pt x="292" y="33"/>
                </a:cubicBezTo>
                <a:cubicBezTo>
                  <a:pt x="136" y="106"/>
                  <a:pt x="36" y="264"/>
                  <a:pt x="36" y="435"/>
                </a:cubicBezTo>
                <a:cubicBezTo>
                  <a:pt x="36" y="479"/>
                  <a:pt x="40" y="522"/>
                  <a:pt x="49" y="564"/>
                </a:cubicBezTo>
                <a:lnTo>
                  <a:pt x="14" y="57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>
            <a:off x="5575369" y="5404085"/>
            <a:ext cx="1620627" cy="652462"/>
          </a:xfrm>
          <a:custGeom>
            <a:avLst/>
            <a:gdLst>
              <a:gd name="T0" fmla="*/ 216 w 888"/>
              <a:gd name="T1" fmla="*/ 358 h 358"/>
              <a:gd name="T2" fmla="*/ 0 w 888"/>
              <a:gd name="T3" fmla="*/ 320 h 358"/>
              <a:gd name="T4" fmla="*/ 13 w 888"/>
              <a:gd name="T5" fmla="*/ 287 h 358"/>
              <a:gd name="T6" fmla="*/ 216 w 888"/>
              <a:gd name="T7" fmla="*/ 322 h 358"/>
              <a:gd name="T8" fmla="*/ 859 w 888"/>
              <a:gd name="T9" fmla="*/ 0 h 358"/>
              <a:gd name="T10" fmla="*/ 888 w 888"/>
              <a:gd name="T11" fmla="*/ 22 h 358"/>
              <a:gd name="T12" fmla="*/ 598 w 888"/>
              <a:gd name="T13" fmla="*/ 267 h 358"/>
              <a:gd name="T14" fmla="*/ 216 w 888"/>
              <a:gd name="T15" fmla="*/ 358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88" h="358">
                <a:moveTo>
                  <a:pt x="216" y="358"/>
                </a:moveTo>
                <a:cubicBezTo>
                  <a:pt x="142" y="358"/>
                  <a:pt x="70" y="345"/>
                  <a:pt x="0" y="320"/>
                </a:cubicBezTo>
                <a:cubicBezTo>
                  <a:pt x="13" y="287"/>
                  <a:pt x="13" y="287"/>
                  <a:pt x="13" y="287"/>
                </a:cubicBezTo>
                <a:cubicBezTo>
                  <a:pt x="78" y="310"/>
                  <a:pt x="146" y="322"/>
                  <a:pt x="216" y="322"/>
                </a:cubicBezTo>
                <a:cubicBezTo>
                  <a:pt x="472" y="322"/>
                  <a:pt x="706" y="205"/>
                  <a:pt x="859" y="0"/>
                </a:cubicBezTo>
                <a:cubicBezTo>
                  <a:pt x="888" y="22"/>
                  <a:pt x="888" y="22"/>
                  <a:pt x="888" y="22"/>
                </a:cubicBezTo>
                <a:cubicBezTo>
                  <a:pt x="812" y="124"/>
                  <a:pt x="711" y="209"/>
                  <a:pt x="598" y="267"/>
                </a:cubicBezTo>
                <a:cubicBezTo>
                  <a:pt x="479" y="327"/>
                  <a:pt x="351" y="358"/>
                  <a:pt x="216" y="35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Freeform 12"/>
          <p:cNvSpPr/>
          <p:nvPr/>
        </p:nvSpPr>
        <p:spPr bwMode="auto">
          <a:xfrm>
            <a:off x="7213455" y="3587985"/>
            <a:ext cx="274602" cy="717550"/>
          </a:xfrm>
          <a:custGeom>
            <a:avLst/>
            <a:gdLst>
              <a:gd name="T0" fmla="*/ 114 w 150"/>
              <a:gd name="T1" fmla="*/ 393 h 393"/>
              <a:gd name="T2" fmla="*/ 0 w 150"/>
              <a:gd name="T3" fmla="*/ 17 h 393"/>
              <a:gd name="T4" fmla="*/ 32 w 150"/>
              <a:gd name="T5" fmla="*/ 0 h 393"/>
              <a:gd name="T6" fmla="*/ 150 w 150"/>
              <a:gd name="T7" fmla="*/ 389 h 393"/>
              <a:gd name="T8" fmla="*/ 114 w 150"/>
              <a:gd name="T9" fmla="*/ 393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0" h="393">
                <a:moveTo>
                  <a:pt x="114" y="393"/>
                </a:moveTo>
                <a:cubicBezTo>
                  <a:pt x="100" y="261"/>
                  <a:pt x="61" y="135"/>
                  <a:pt x="0" y="17"/>
                </a:cubicBezTo>
                <a:cubicBezTo>
                  <a:pt x="32" y="0"/>
                  <a:pt x="32" y="0"/>
                  <a:pt x="32" y="0"/>
                </a:cubicBezTo>
                <a:cubicBezTo>
                  <a:pt x="95" y="122"/>
                  <a:pt x="135" y="253"/>
                  <a:pt x="150" y="389"/>
                </a:cubicBezTo>
                <a:lnTo>
                  <a:pt x="114" y="39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9" name="Group 54"/>
          <p:cNvGrpSpPr/>
          <p:nvPr/>
        </p:nvGrpSpPr>
        <p:grpSpPr>
          <a:xfrm>
            <a:off x="5311879" y="2360848"/>
            <a:ext cx="984123" cy="369886"/>
            <a:chOff x="5311775" y="2108201"/>
            <a:chExt cx="984251" cy="369886"/>
          </a:xfrm>
          <a:solidFill>
            <a:schemeClr val="tx2"/>
          </a:solidFill>
        </p:grpSpPr>
        <p:sp>
          <p:nvSpPr>
            <p:cNvPr id="10" name="Freeform 9"/>
            <p:cNvSpPr/>
            <p:nvPr/>
          </p:nvSpPr>
          <p:spPr bwMode="auto">
            <a:xfrm>
              <a:off x="5311775" y="2108201"/>
              <a:ext cx="230188" cy="360362"/>
            </a:xfrm>
            <a:custGeom>
              <a:avLst/>
              <a:gdLst>
                <a:gd name="T0" fmla="*/ 145 w 145"/>
                <a:gd name="T1" fmla="*/ 227 h 227"/>
                <a:gd name="T2" fmla="*/ 0 w 145"/>
                <a:gd name="T3" fmla="*/ 114 h 227"/>
                <a:gd name="T4" fmla="*/ 145 w 145"/>
                <a:gd name="T5" fmla="*/ 0 h 227"/>
                <a:gd name="T6" fmla="*/ 145 w 145"/>
                <a:gd name="T7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227">
                  <a:moveTo>
                    <a:pt x="145" y="227"/>
                  </a:moveTo>
                  <a:lnTo>
                    <a:pt x="0" y="114"/>
                  </a:lnTo>
                  <a:lnTo>
                    <a:pt x="145" y="0"/>
                  </a:lnTo>
                  <a:lnTo>
                    <a:pt x="145" y="2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5472113" y="2244725"/>
              <a:ext cx="823913" cy="233362"/>
            </a:xfrm>
            <a:custGeom>
              <a:avLst/>
              <a:gdLst>
                <a:gd name="T0" fmla="*/ 437 w 452"/>
                <a:gd name="T1" fmla="*/ 128 h 128"/>
                <a:gd name="T2" fmla="*/ 0 w 452"/>
                <a:gd name="T3" fmla="*/ 36 h 128"/>
                <a:gd name="T4" fmla="*/ 0 w 452"/>
                <a:gd name="T5" fmla="*/ 0 h 128"/>
                <a:gd name="T6" fmla="*/ 452 w 452"/>
                <a:gd name="T7" fmla="*/ 95 h 128"/>
                <a:gd name="T8" fmla="*/ 437 w 452"/>
                <a:gd name="T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128">
                  <a:moveTo>
                    <a:pt x="437" y="128"/>
                  </a:moveTo>
                  <a:cubicBezTo>
                    <a:pt x="299" y="67"/>
                    <a:pt x="152" y="36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309" y="32"/>
                    <a:pt x="452" y="95"/>
                  </a:cubicBezTo>
                  <a:lnTo>
                    <a:pt x="437" y="1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5289657" y="3591160"/>
            <a:ext cx="925393" cy="925512"/>
          </a:xfrm>
          <a:custGeom>
            <a:avLst/>
            <a:gdLst>
              <a:gd name="T0" fmla="*/ 253 w 507"/>
              <a:gd name="T1" fmla="*/ 507 h 507"/>
              <a:gd name="T2" fmla="*/ 0 w 507"/>
              <a:gd name="T3" fmla="*/ 253 h 507"/>
              <a:gd name="T4" fmla="*/ 253 w 507"/>
              <a:gd name="T5" fmla="*/ 0 h 507"/>
              <a:gd name="T6" fmla="*/ 507 w 507"/>
              <a:gd name="T7" fmla="*/ 253 h 507"/>
              <a:gd name="T8" fmla="*/ 253 w 507"/>
              <a:gd name="T9" fmla="*/ 507 h 507"/>
              <a:gd name="T10" fmla="*/ 253 w 507"/>
              <a:gd name="T11" fmla="*/ 40 h 507"/>
              <a:gd name="T12" fmla="*/ 40 w 507"/>
              <a:gd name="T13" fmla="*/ 253 h 507"/>
              <a:gd name="T14" fmla="*/ 253 w 507"/>
              <a:gd name="T15" fmla="*/ 467 h 507"/>
              <a:gd name="T16" fmla="*/ 467 w 507"/>
              <a:gd name="T17" fmla="*/ 253 h 507"/>
              <a:gd name="T18" fmla="*/ 253 w 507"/>
              <a:gd name="T19" fmla="*/ 40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07" h="507">
                <a:moveTo>
                  <a:pt x="253" y="507"/>
                </a:moveTo>
                <a:cubicBezTo>
                  <a:pt x="113" y="507"/>
                  <a:pt x="0" y="393"/>
                  <a:pt x="0" y="253"/>
                </a:cubicBezTo>
                <a:cubicBezTo>
                  <a:pt x="0" y="114"/>
                  <a:pt x="113" y="0"/>
                  <a:pt x="253" y="0"/>
                </a:cubicBezTo>
                <a:cubicBezTo>
                  <a:pt x="393" y="0"/>
                  <a:pt x="507" y="114"/>
                  <a:pt x="507" y="253"/>
                </a:cubicBezTo>
                <a:cubicBezTo>
                  <a:pt x="507" y="393"/>
                  <a:pt x="393" y="507"/>
                  <a:pt x="253" y="507"/>
                </a:cubicBezTo>
                <a:close/>
                <a:moveTo>
                  <a:pt x="253" y="40"/>
                </a:moveTo>
                <a:cubicBezTo>
                  <a:pt x="136" y="40"/>
                  <a:pt x="40" y="136"/>
                  <a:pt x="40" y="253"/>
                </a:cubicBezTo>
                <a:cubicBezTo>
                  <a:pt x="40" y="371"/>
                  <a:pt x="136" y="467"/>
                  <a:pt x="253" y="467"/>
                </a:cubicBezTo>
                <a:cubicBezTo>
                  <a:pt x="371" y="467"/>
                  <a:pt x="467" y="371"/>
                  <a:pt x="467" y="253"/>
                </a:cubicBezTo>
                <a:cubicBezTo>
                  <a:pt x="467" y="136"/>
                  <a:pt x="371" y="40"/>
                  <a:pt x="253" y="4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auto">
          <a:xfrm>
            <a:off x="4545216" y="5042135"/>
            <a:ext cx="1173010" cy="1173162"/>
          </a:xfrm>
          <a:custGeom>
            <a:avLst/>
            <a:gdLst>
              <a:gd name="T0" fmla="*/ 322 w 643"/>
              <a:gd name="T1" fmla="*/ 643 h 643"/>
              <a:gd name="T2" fmla="*/ 0 w 643"/>
              <a:gd name="T3" fmla="*/ 321 h 643"/>
              <a:gd name="T4" fmla="*/ 322 w 643"/>
              <a:gd name="T5" fmla="*/ 0 h 643"/>
              <a:gd name="T6" fmla="*/ 643 w 643"/>
              <a:gd name="T7" fmla="*/ 321 h 643"/>
              <a:gd name="T8" fmla="*/ 322 w 643"/>
              <a:gd name="T9" fmla="*/ 643 h 643"/>
              <a:gd name="T10" fmla="*/ 322 w 643"/>
              <a:gd name="T11" fmla="*/ 40 h 643"/>
              <a:gd name="T12" fmla="*/ 40 w 643"/>
              <a:gd name="T13" fmla="*/ 321 h 643"/>
              <a:gd name="T14" fmla="*/ 322 w 643"/>
              <a:gd name="T15" fmla="*/ 603 h 643"/>
              <a:gd name="T16" fmla="*/ 603 w 643"/>
              <a:gd name="T17" fmla="*/ 321 h 643"/>
              <a:gd name="T18" fmla="*/ 322 w 643"/>
              <a:gd name="T19" fmla="*/ 40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43" h="643">
                <a:moveTo>
                  <a:pt x="322" y="643"/>
                </a:moveTo>
                <a:cubicBezTo>
                  <a:pt x="145" y="643"/>
                  <a:pt x="0" y="498"/>
                  <a:pt x="0" y="321"/>
                </a:cubicBezTo>
                <a:cubicBezTo>
                  <a:pt x="0" y="144"/>
                  <a:pt x="145" y="0"/>
                  <a:pt x="322" y="0"/>
                </a:cubicBezTo>
                <a:cubicBezTo>
                  <a:pt x="499" y="0"/>
                  <a:pt x="643" y="144"/>
                  <a:pt x="643" y="321"/>
                </a:cubicBezTo>
                <a:cubicBezTo>
                  <a:pt x="643" y="498"/>
                  <a:pt x="499" y="643"/>
                  <a:pt x="322" y="643"/>
                </a:cubicBezTo>
                <a:close/>
                <a:moveTo>
                  <a:pt x="322" y="40"/>
                </a:moveTo>
                <a:cubicBezTo>
                  <a:pt x="167" y="40"/>
                  <a:pt x="40" y="166"/>
                  <a:pt x="40" y="321"/>
                </a:cubicBezTo>
                <a:cubicBezTo>
                  <a:pt x="40" y="476"/>
                  <a:pt x="167" y="603"/>
                  <a:pt x="322" y="603"/>
                </a:cubicBezTo>
                <a:cubicBezTo>
                  <a:pt x="477" y="603"/>
                  <a:pt x="603" y="476"/>
                  <a:pt x="603" y="321"/>
                </a:cubicBezTo>
                <a:cubicBezTo>
                  <a:pt x="603" y="166"/>
                  <a:pt x="477" y="40"/>
                  <a:pt x="322" y="4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Freeform 7"/>
          <p:cNvSpPr>
            <a:spLocks noEditPoints="1"/>
          </p:cNvSpPr>
          <p:nvPr/>
        </p:nvSpPr>
        <p:spPr bwMode="auto">
          <a:xfrm>
            <a:off x="6781711" y="4262674"/>
            <a:ext cx="1246026" cy="1246187"/>
          </a:xfrm>
          <a:custGeom>
            <a:avLst/>
            <a:gdLst>
              <a:gd name="T0" fmla="*/ 342 w 683"/>
              <a:gd name="T1" fmla="*/ 683 h 683"/>
              <a:gd name="T2" fmla="*/ 0 w 683"/>
              <a:gd name="T3" fmla="*/ 341 h 683"/>
              <a:gd name="T4" fmla="*/ 342 w 683"/>
              <a:gd name="T5" fmla="*/ 0 h 683"/>
              <a:gd name="T6" fmla="*/ 683 w 683"/>
              <a:gd name="T7" fmla="*/ 341 h 683"/>
              <a:gd name="T8" fmla="*/ 342 w 683"/>
              <a:gd name="T9" fmla="*/ 683 h 683"/>
              <a:gd name="T10" fmla="*/ 342 w 683"/>
              <a:gd name="T11" fmla="*/ 40 h 683"/>
              <a:gd name="T12" fmla="*/ 40 w 683"/>
              <a:gd name="T13" fmla="*/ 341 h 683"/>
              <a:gd name="T14" fmla="*/ 342 w 683"/>
              <a:gd name="T15" fmla="*/ 643 h 683"/>
              <a:gd name="T16" fmla="*/ 643 w 683"/>
              <a:gd name="T17" fmla="*/ 341 h 683"/>
              <a:gd name="T18" fmla="*/ 342 w 683"/>
              <a:gd name="T19" fmla="*/ 40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83" h="683">
                <a:moveTo>
                  <a:pt x="342" y="683"/>
                </a:moveTo>
                <a:cubicBezTo>
                  <a:pt x="154" y="683"/>
                  <a:pt x="0" y="530"/>
                  <a:pt x="0" y="341"/>
                </a:cubicBezTo>
                <a:cubicBezTo>
                  <a:pt x="0" y="153"/>
                  <a:pt x="154" y="0"/>
                  <a:pt x="342" y="0"/>
                </a:cubicBezTo>
                <a:cubicBezTo>
                  <a:pt x="530" y="0"/>
                  <a:pt x="683" y="153"/>
                  <a:pt x="683" y="341"/>
                </a:cubicBezTo>
                <a:cubicBezTo>
                  <a:pt x="683" y="530"/>
                  <a:pt x="530" y="683"/>
                  <a:pt x="342" y="683"/>
                </a:cubicBezTo>
                <a:close/>
                <a:moveTo>
                  <a:pt x="342" y="40"/>
                </a:moveTo>
                <a:cubicBezTo>
                  <a:pt x="176" y="40"/>
                  <a:pt x="40" y="175"/>
                  <a:pt x="40" y="341"/>
                </a:cubicBezTo>
                <a:cubicBezTo>
                  <a:pt x="40" y="508"/>
                  <a:pt x="176" y="643"/>
                  <a:pt x="342" y="643"/>
                </a:cubicBezTo>
                <a:cubicBezTo>
                  <a:pt x="508" y="643"/>
                  <a:pt x="643" y="508"/>
                  <a:pt x="643" y="341"/>
                </a:cubicBezTo>
                <a:cubicBezTo>
                  <a:pt x="643" y="175"/>
                  <a:pt x="508" y="40"/>
                  <a:pt x="342" y="4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Freeform 8"/>
          <p:cNvSpPr>
            <a:spLocks noEditPoints="1"/>
          </p:cNvSpPr>
          <p:nvPr/>
        </p:nvSpPr>
        <p:spPr bwMode="auto">
          <a:xfrm>
            <a:off x="6135685" y="2370374"/>
            <a:ext cx="1414279" cy="1412875"/>
          </a:xfrm>
          <a:custGeom>
            <a:avLst/>
            <a:gdLst>
              <a:gd name="T0" fmla="*/ 388 w 775"/>
              <a:gd name="T1" fmla="*/ 775 h 775"/>
              <a:gd name="T2" fmla="*/ 0 w 775"/>
              <a:gd name="T3" fmla="*/ 387 h 775"/>
              <a:gd name="T4" fmla="*/ 388 w 775"/>
              <a:gd name="T5" fmla="*/ 0 h 775"/>
              <a:gd name="T6" fmla="*/ 775 w 775"/>
              <a:gd name="T7" fmla="*/ 387 h 775"/>
              <a:gd name="T8" fmla="*/ 388 w 775"/>
              <a:gd name="T9" fmla="*/ 775 h 775"/>
              <a:gd name="T10" fmla="*/ 388 w 775"/>
              <a:gd name="T11" fmla="*/ 44 h 775"/>
              <a:gd name="T12" fmla="*/ 44 w 775"/>
              <a:gd name="T13" fmla="*/ 387 h 775"/>
              <a:gd name="T14" fmla="*/ 388 w 775"/>
              <a:gd name="T15" fmla="*/ 731 h 775"/>
              <a:gd name="T16" fmla="*/ 731 w 775"/>
              <a:gd name="T17" fmla="*/ 387 h 775"/>
              <a:gd name="T18" fmla="*/ 388 w 775"/>
              <a:gd name="T19" fmla="*/ 44 h 7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75" h="775">
                <a:moveTo>
                  <a:pt x="388" y="775"/>
                </a:moveTo>
                <a:cubicBezTo>
                  <a:pt x="174" y="775"/>
                  <a:pt x="0" y="601"/>
                  <a:pt x="0" y="387"/>
                </a:cubicBezTo>
                <a:cubicBezTo>
                  <a:pt x="0" y="174"/>
                  <a:pt x="174" y="0"/>
                  <a:pt x="388" y="0"/>
                </a:cubicBezTo>
                <a:cubicBezTo>
                  <a:pt x="602" y="0"/>
                  <a:pt x="775" y="174"/>
                  <a:pt x="775" y="387"/>
                </a:cubicBezTo>
                <a:cubicBezTo>
                  <a:pt x="775" y="601"/>
                  <a:pt x="602" y="775"/>
                  <a:pt x="388" y="775"/>
                </a:cubicBezTo>
                <a:close/>
                <a:moveTo>
                  <a:pt x="388" y="44"/>
                </a:moveTo>
                <a:cubicBezTo>
                  <a:pt x="199" y="44"/>
                  <a:pt x="44" y="198"/>
                  <a:pt x="44" y="387"/>
                </a:cubicBezTo>
                <a:cubicBezTo>
                  <a:pt x="44" y="577"/>
                  <a:pt x="199" y="731"/>
                  <a:pt x="388" y="731"/>
                </a:cubicBezTo>
                <a:cubicBezTo>
                  <a:pt x="577" y="731"/>
                  <a:pt x="731" y="577"/>
                  <a:pt x="731" y="387"/>
                </a:cubicBezTo>
                <a:cubicBezTo>
                  <a:pt x="731" y="198"/>
                  <a:pt x="577" y="44"/>
                  <a:pt x="388" y="4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6" name="Group 61"/>
          <p:cNvGrpSpPr/>
          <p:nvPr/>
        </p:nvGrpSpPr>
        <p:grpSpPr>
          <a:xfrm>
            <a:off x="5563242" y="3842368"/>
            <a:ext cx="376317" cy="373889"/>
            <a:chOff x="2611438" y="6434138"/>
            <a:chExt cx="241301" cy="239713"/>
          </a:xfrm>
          <a:solidFill>
            <a:schemeClr val="accent1"/>
          </a:solidFill>
        </p:grpSpPr>
        <p:sp>
          <p:nvSpPr>
            <p:cNvPr id="17" name="Freeform 240"/>
            <p:cNvSpPr>
              <a:spLocks noEditPoints="1"/>
            </p:cNvSpPr>
            <p:nvPr/>
          </p:nvSpPr>
          <p:spPr bwMode="auto">
            <a:xfrm>
              <a:off x="2682876" y="6434138"/>
              <a:ext cx="169863" cy="168275"/>
            </a:xfrm>
            <a:custGeom>
              <a:avLst/>
              <a:gdLst>
                <a:gd name="T0" fmla="*/ 31 w 45"/>
                <a:gd name="T1" fmla="*/ 5 h 45"/>
                <a:gd name="T2" fmla="*/ 18 w 45"/>
                <a:gd name="T3" fmla="*/ 13 h 45"/>
                <a:gd name="T4" fmla="*/ 1 w 45"/>
                <a:gd name="T5" fmla="*/ 30 h 45"/>
                <a:gd name="T6" fmla="*/ 1 w 45"/>
                <a:gd name="T7" fmla="*/ 35 h 45"/>
                <a:gd name="T8" fmla="*/ 10 w 45"/>
                <a:gd name="T9" fmla="*/ 44 h 45"/>
                <a:gd name="T10" fmla="*/ 15 w 45"/>
                <a:gd name="T11" fmla="*/ 44 h 45"/>
                <a:gd name="T12" fmla="*/ 32 w 45"/>
                <a:gd name="T13" fmla="*/ 27 h 45"/>
                <a:gd name="T14" fmla="*/ 40 w 45"/>
                <a:gd name="T15" fmla="*/ 14 h 45"/>
                <a:gd name="T16" fmla="*/ 45 w 45"/>
                <a:gd name="T17" fmla="*/ 0 h 45"/>
                <a:gd name="T18" fmla="*/ 31 w 45"/>
                <a:gd name="T19" fmla="*/ 5 h 45"/>
                <a:gd name="T20" fmla="*/ 20 w 45"/>
                <a:gd name="T21" fmla="*/ 34 h 45"/>
                <a:gd name="T22" fmla="*/ 11 w 45"/>
                <a:gd name="T23" fmla="*/ 34 h 45"/>
                <a:gd name="T24" fmla="*/ 11 w 45"/>
                <a:gd name="T25" fmla="*/ 25 h 45"/>
                <a:gd name="T26" fmla="*/ 20 w 45"/>
                <a:gd name="T27" fmla="*/ 25 h 45"/>
                <a:gd name="T28" fmla="*/ 20 w 45"/>
                <a:gd name="T29" fmla="*/ 34 h 45"/>
                <a:gd name="T30" fmla="*/ 31 w 45"/>
                <a:gd name="T31" fmla="*/ 23 h 45"/>
                <a:gd name="T32" fmla="*/ 22 w 45"/>
                <a:gd name="T33" fmla="*/ 23 h 45"/>
                <a:gd name="T34" fmla="*/ 22 w 45"/>
                <a:gd name="T35" fmla="*/ 14 h 45"/>
                <a:gd name="T36" fmla="*/ 31 w 45"/>
                <a:gd name="T37" fmla="*/ 14 h 45"/>
                <a:gd name="T38" fmla="*/ 31 w 45"/>
                <a:gd name="T39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45">
                  <a:moveTo>
                    <a:pt x="31" y="5"/>
                  </a:moveTo>
                  <a:cubicBezTo>
                    <a:pt x="27" y="6"/>
                    <a:pt x="21" y="10"/>
                    <a:pt x="18" y="13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1"/>
                    <a:pt x="0" y="34"/>
                    <a:pt x="1" y="35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5"/>
                    <a:pt x="14" y="45"/>
                    <a:pt x="15" y="44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5" y="24"/>
                    <a:pt x="39" y="18"/>
                    <a:pt x="40" y="14"/>
                  </a:cubicBezTo>
                  <a:cubicBezTo>
                    <a:pt x="45" y="0"/>
                    <a:pt x="45" y="0"/>
                    <a:pt x="45" y="0"/>
                  </a:cubicBezTo>
                  <a:lnTo>
                    <a:pt x="31" y="5"/>
                  </a:lnTo>
                  <a:close/>
                  <a:moveTo>
                    <a:pt x="20" y="34"/>
                  </a:moveTo>
                  <a:cubicBezTo>
                    <a:pt x="17" y="36"/>
                    <a:pt x="13" y="36"/>
                    <a:pt x="11" y="34"/>
                  </a:cubicBezTo>
                  <a:cubicBezTo>
                    <a:pt x="9" y="32"/>
                    <a:pt x="9" y="28"/>
                    <a:pt x="11" y="25"/>
                  </a:cubicBezTo>
                  <a:cubicBezTo>
                    <a:pt x="13" y="23"/>
                    <a:pt x="17" y="23"/>
                    <a:pt x="20" y="25"/>
                  </a:cubicBezTo>
                  <a:cubicBezTo>
                    <a:pt x="22" y="28"/>
                    <a:pt x="22" y="32"/>
                    <a:pt x="20" y="34"/>
                  </a:cubicBezTo>
                  <a:close/>
                  <a:moveTo>
                    <a:pt x="31" y="23"/>
                  </a:moveTo>
                  <a:cubicBezTo>
                    <a:pt x="29" y="25"/>
                    <a:pt x="25" y="25"/>
                    <a:pt x="22" y="23"/>
                  </a:cubicBezTo>
                  <a:cubicBezTo>
                    <a:pt x="20" y="20"/>
                    <a:pt x="20" y="16"/>
                    <a:pt x="22" y="14"/>
                  </a:cubicBezTo>
                  <a:cubicBezTo>
                    <a:pt x="25" y="12"/>
                    <a:pt x="29" y="12"/>
                    <a:pt x="31" y="14"/>
                  </a:cubicBezTo>
                  <a:cubicBezTo>
                    <a:pt x="33" y="16"/>
                    <a:pt x="33" y="20"/>
                    <a:pt x="3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" name="Freeform 241"/>
            <p:cNvSpPr/>
            <p:nvPr/>
          </p:nvSpPr>
          <p:spPr bwMode="auto">
            <a:xfrm>
              <a:off x="2619376" y="6500813"/>
              <a:ext cx="79375" cy="71438"/>
            </a:xfrm>
            <a:custGeom>
              <a:avLst/>
              <a:gdLst>
                <a:gd name="T0" fmla="*/ 7 w 21"/>
                <a:gd name="T1" fmla="*/ 17 h 19"/>
                <a:gd name="T2" fmla="*/ 21 w 21"/>
                <a:gd name="T3" fmla="*/ 3 h 19"/>
                <a:gd name="T4" fmla="*/ 10 w 21"/>
                <a:gd name="T5" fmla="*/ 3 h 19"/>
                <a:gd name="T6" fmla="*/ 1 w 21"/>
                <a:gd name="T7" fmla="*/ 12 h 19"/>
                <a:gd name="T8" fmla="*/ 1 w 21"/>
                <a:gd name="T9" fmla="*/ 17 h 19"/>
                <a:gd name="T10" fmla="*/ 7 w 21"/>
                <a:gd name="T11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9">
                  <a:moveTo>
                    <a:pt x="7" y="17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18" y="0"/>
                    <a:pt x="13" y="0"/>
                    <a:pt x="1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6"/>
                    <a:pt x="1" y="17"/>
                  </a:cubicBezTo>
                  <a:cubicBezTo>
                    <a:pt x="3" y="19"/>
                    <a:pt x="5" y="19"/>
                    <a:pt x="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" name="Freeform 242"/>
            <p:cNvSpPr/>
            <p:nvPr/>
          </p:nvSpPr>
          <p:spPr bwMode="auto">
            <a:xfrm>
              <a:off x="2713038" y="6588126"/>
              <a:ext cx="71438" cy="77788"/>
            </a:xfrm>
            <a:custGeom>
              <a:avLst/>
              <a:gdLst>
                <a:gd name="T0" fmla="*/ 2 w 19"/>
                <a:gd name="T1" fmla="*/ 14 h 21"/>
                <a:gd name="T2" fmla="*/ 2 w 19"/>
                <a:gd name="T3" fmla="*/ 20 h 21"/>
                <a:gd name="T4" fmla="*/ 7 w 19"/>
                <a:gd name="T5" fmla="*/ 20 h 21"/>
                <a:gd name="T6" fmla="*/ 16 w 19"/>
                <a:gd name="T7" fmla="*/ 11 h 21"/>
                <a:gd name="T8" fmla="*/ 16 w 19"/>
                <a:gd name="T9" fmla="*/ 0 h 21"/>
                <a:gd name="T10" fmla="*/ 2 w 19"/>
                <a:gd name="T1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1">
                  <a:moveTo>
                    <a:pt x="2" y="14"/>
                  </a:moveTo>
                  <a:cubicBezTo>
                    <a:pt x="0" y="16"/>
                    <a:pt x="0" y="18"/>
                    <a:pt x="2" y="20"/>
                  </a:cubicBezTo>
                  <a:cubicBezTo>
                    <a:pt x="3" y="21"/>
                    <a:pt x="6" y="21"/>
                    <a:pt x="7" y="2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9" y="8"/>
                    <a:pt x="19" y="3"/>
                    <a:pt x="16" y="0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" name="Freeform 243"/>
            <p:cNvSpPr/>
            <p:nvPr/>
          </p:nvSpPr>
          <p:spPr bwMode="auto">
            <a:xfrm>
              <a:off x="2668588" y="6577013"/>
              <a:ext cx="41275" cy="41275"/>
            </a:xfrm>
            <a:custGeom>
              <a:avLst/>
              <a:gdLst>
                <a:gd name="T0" fmla="*/ 1 w 11"/>
                <a:gd name="T1" fmla="*/ 2 h 11"/>
                <a:gd name="T2" fmla="*/ 1 w 11"/>
                <a:gd name="T3" fmla="*/ 4 h 11"/>
                <a:gd name="T4" fmla="*/ 7 w 11"/>
                <a:gd name="T5" fmla="*/ 10 h 11"/>
                <a:gd name="T6" fmla="*/ 9 w 11"/>
                <a:gd name="T7" fmla="*/ 10 h 11"/>
                <a:gd name="T8" fmla="*/ 11 w 11"/>
                <a:gd name="T9" fmla="*/ 9 h 11"/>
                <a:gd name="T10" fmla="*/ 2 w 11"/>
                <a:gd name="T11" fmla="*/ 0 h 11"/>
                <a:gd name="T12" fmla="*/ 1 w 11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1" y="2"/>
                  </a:moveTo>
                  <a:cubicBezTo>
                    <a:pt x="0" y="2"/>
                    <a:pt x="0" y="4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9" y="11"/>
                    <a:pt x="9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" name="Freeform 244"/>
            <p:cNvSpPr/>
            <p:nvPr/>
          </p:nvSpPr>
          <p:spPr bwMode="auto">
            <a:xfrm>
              <a:off x="2611438" y="6599238"/>
              <a:ext cx="76200" cy="74613"/>
            </a:xfrm>
            <a:custGeom>
              <a:avLst/>
              <a:gdLst>
                <a:gd name="T0" fmla="*/ 0 w 20"/>
                <a:gd name="T1" fmla="*/ 20 h 20"/>
                <a:gd name="T2" fmla="*/ 16 w 20"/>
                <a:gd name="T3" fmla="*/ 4 h 20"/>
                <a:gd name="T4" fmla="*/ 0 w 20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0">
                  <a:moveTo>
                    <a:pt x="0" y="20"/>
                  </a:moveTo>
                  <a:cubicBezTo>
                    <a:pt x="8" y="16"/>
                    <a:pt x="20" y="8"/>
                    <a:pt x="16" y="4"/>
                  </a:cubicBezTo>
                  <a:cubicBezTo>
                    <a:pt x="12" y="0"/>
                    <a:pt x="4" y="12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2" name="Group 67"/>
          <p:cNvGrpSpPr/>
          <p:nvPr/>
        </p:nvGrpSpPr>
        <p:grpSpPr>
          <a:xfrm>
            <a:off x="4829317" y="5345795"/>
            <a:ext cx="504400" cy="501189"/>
            <a:chOff x="5016501" y="4030663"/>
            <a:chExt cx="244475" cy="242887"/>
          </a:xfrm>
          <a:solidFill>
            <a:schemeClr val="accent2"/>
          </a:solidFill>
        </p:grpSpPr>
        <p:sp>
          <p:nvSpPr>
            <p:cNvPr id="23" name="Freeform 434"/>
            <p:cNvSpPr/>
            <p:nvPr/>
          </p:nvSpPr>
          <p:spPr bwMode="auto">
            <a:xfrm>
              <a:off x="5016501" y="4030663"/>
              <a:ext cx="203200" cy="201613"/>
            </a:xfrm>
            <a:custGeom>
              <a:avLst/>
              <a:gdLst>
                <a:gd name="T0" fmla="*/ 37 w 54"/>
                <a:gd name="T1" fmla="*/ 23 h 54"/>
                <a:gd name="T2" fmla="*/ 31 w 54"/>
                <a:gd name="T3" fmla="*/ 23 h 54"/>
                <a:gd name="T4" fmla="*/ 28 w 54"/>
                <a:gd name="T5" fmla="*/ 8 h 54"/>
                <a:gd name="T6" fmla="*/ 20 w 54"/>
                <a:gd name="T7" fmla="*/ 0 h 54"/>
                <a:gd name="T8" fmla="*/ 17 w 54"/>
                <a:gd name="T9" fmla="*/ 14 h 54"/>
                <a:gd name="T10" fmla="*/ 26 w 54"/>
                <a:gd name="T11" fmla="*/ 23 h 54"/>
                <a:gd name="T12" fmla="*/ 23 w 54"/>
                <a:gd name="T13" fmla="*/ 25 h 54"/>
                <a:gd name="T14" fmla="*/ 14 w 54"/>
                <a:gd name="T15" fmla="*/ 17 h 54"/>
                <a:gd name="T16" fmla="*/ 0 w 54"/>
                <a:gd name="T17" fmla="*/ 20 h 54"/>
                <a:gd name="T18" fmla="*/ 9 w 54"/>
                <a:gd name="T19" fmla="*/ 28 h 54"/>
                <a:gd name="T20" fmla="*/ 23 w 54"/>
                <a:gd name="T21" fmla="*/ 31 h 54"/>
                <a:gd name="T22" fmla="*/ 23 w 54"/>
                <a:gd name="T23" fmla="*/ 37 h 54"/>
                <a:gd name="T24" fmla="*/ 40 w 54"/>
                <a:gd name="T25" fmla="*/ 54 h 54"/>
                <a:gd name="T26" fmla="*/ 54 w 54"/>
                <a:gd name="T27" fmla="*/ 40 h 54"/>
                <a:gd name="T28" fmla="*/ 37 w 54"/>
                <a:gd name="T29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54">
                  <a:moveTo>
                    <a:pt x="37" y="23"/>
                  </a:moveTo>
                  <a:cubicBezTo>
                    <a:pt x="35" y="21"/>
                    <a:pt x="33" y="21"/>
                    <a:pt x="31" y="23"/>
                  </a:cubicBezTo>
                  <a:cubicBezTo>
                    <a:pt x="31" y="23"/>
                    <a:pt x="37" y="17"/>
                    <a:pt x="28" y="8"/>
                  </a:cubicBezTo>
                  <a:cubicBezTo>
                    <a:pt x="26" y="6"/>
                    <a:pt x="20" y="0"/>
                    <a:pt x="20" y="0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6" y="25"/>
                    <a:pt x="9" y="28"/>
                  </a:cubicBezTo>
                  <a:cubicBezTo>
                    <a:pt x="17" y="37"/>
                    <a:pt x="23" y="31"/>
                    <a:pt x="23" y="31"/>
                  </a:cubicBezTo>
                  <a:cubicBezTo>
                    <a:pt x="21" y="33"/>
                    <a:pt x="21" y="35"/>
                    <a:pt x="23" y="37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54" y="40"/>
                    <a:pt x="54" y="40"/>
                    <a:pt x="54" y="40"/>
                  </a:cubicBezTo>
                  <a:lnTo>
                    <a:pt x="3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" name="Freeform 435"/>
            <p:cNvSpPr/>
            <p:nvPr/>
          </p:nvSpPr>
          <p:spPr bwMode="auto">
            <a:xfrm>
              <a:off x="5178426" y="4187825"/>
              <a:ext cx="82550" cy="85725"/>
            </a:xfrm>
            <a:custGeom>
              <a:avLst/>
              <a:gdLst>
                <a:gd name="T0" fmla="*/ 17 w 22"/>
                <a:gd name="T1" fmla="*/ 3 h 23"/>
                <a:gd name="T2" fmla="*/ 14 w 22"/>
                <a:gd name="T3" fmla="*/ 0 h 23"/>
                <a:gd name="T4" fmla="*/ 0 w 22"/>
                <a:gd name="T5" fmla="*/ 15 h 23"/>
                <a:gd name="T6" fmla="*/ 2 w 22"/>
                <a:gd name="T7" fmla="*/ 17 h 23"/>
                <a:gd name="T8" fmla="*/ 21 w 22"/>
                <a:gd name="T9" fmla="*/ 22 h 23"/>
                <a:gd name="T10" fmla="*/ 17 w 22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3">
                  <a:moveTo>
                    <a:pt x="17" y="3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2" y="17"/>
                  </a:cubicBezTo>
                  <a:cubicBezTo>
                    <a:pt x="8" y="23"/>
                    <a:pt x="21" y="22"/>
                    <a:pt x="21" y="22"/>
                  </a:cubicBezTo>
                  <a:cubicBezTo>
                    <a:pt x="21" y="22"/>
                    <a:pt x="22" y="9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5" name="Group 70"/>
          <p:cNvGrpSpPr/>
          <p:nvPr/>
        </p:nvGrpSpPr>
        <p:grpSpPr>
          <a:xfrm>
            <a:off x="7170599" y="4651608"/>
            <a:ext cx="468253" cy="468314"/>
            <a:chOff x="5497513" y="3068638"/>
            <a:chExt cx="239713" cy="239713"/>
          </a:xfrm>
          <a:solidFill>
            <a:schemeClr val="accent3"/>
          </a:solidFill>
        </p:grpSpPr>
        <p:sp>
          <p:nvSpPr>
            <p:cNvPr id="26" name="Freeform 367"/>
            <p:cNvSpPr/>
            <p:nvPr/>
          </p:nvSpPr>
          <p:spPr bwMode="auto">
            <a:xfrm>
              <a:off x="5572126" y="3162301"/>
              <a:ext cx="96838" cy="98425"/>
            </a:xfrm>
            <a:custGeom>
              <a:avLst/>
              <a:gdLst>
                <a:gd name="T0" fmla="*/ 4 w 26"/>
                <a:gd name="T1" fmla="*/ 25 h 26"/>
                <a:gd name="T2" fmla="*/ 24 w 26"/>
                <a:gd name="T3" fmla="*/ 15 h 26"/>
                <a:gd name="T4" fmla="*/ 24 w 26"/>
                <a:gd name="T5" fmla="*/ 11 h 26"/>
                <a:gd name="T6" fmla="*/ 4 w 26"/>
                <a:gd name="T7" fmla="*/ 1 h 26"/>
                <a:gd name="T8" fmla="*/ 0 w 26"/>
                <a:gd name="T9" fmla="*/ 3 h 26"/>
                <a:gd name="T10" fmla="*/ 0 w 26"/>
                <a:gd name="T11" fmla="*/ 23 h 26"/>
                <a:gd name="T12" fmla="*/ 4 w 26"/>
                <a:gd name="T13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4" y="25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6" y="14"/>
                    <a:pt x="26" y="12"/>
                    <a:pt x="24" y="1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6"/>
                    <a:pt x="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7" name="Freeform 368"/>
            <p:cNvSpPr>
              <a:spLocks noEditPoints="1"/>
            </p:cNvSpPr>
            <p:nvPr/>
          </p:nvSpPr>
          <p:spPr bwMode="auto">
            <a:xfrm>
              <a:off x="5497513" y="3068638"/>
              <a:ext cx="239713" cy="239713"/>
            </a:xfrm>
            <a:custGeom>
              <a:avLst/>
              <a:gdLst>
                <a:gd name="T0" fmla="*/ 58 w 64"/>
                <a:gd name="T1" fmla="*/ 0 h 64"/>
                <a:gd name="T2" fmla="*/ 6 w 64"/>
                <a:gd name="T3" fmla="*/ 0 h 64"/>
                <a:gd name="T4" fmla="*/ 0 w 64"/>
                <a:gd name="T5" fmla="*/ 6 h 64"/>
                <a:gd name="T6" fmla="*/ 0 w 64"/>
                <a:gd name="T7" fmla="*/ 58 h 64"/>
                <a:gd name="T8" fmla="*/ 6 w 64"/>
                <a:gd name="T9" fmla="*/ 64 h 64"/>
                <a:gd name="T10" fmla="*/ 58 w 64"/>
                <a:gd name="T11" fmla="*/ 64 h 64"/>
                <a:gd name="T12" fmla="*/ 64 w 64"/>
                <a:gd name="T13" fmla="*/ 58 h 64"/>
                <a:gd name="T14" fmla="*/ 64 w 64"/>
                <a:gd name="T15" fmla="*/ 6 h 64"/>
                <a:gd name="T16" fmla="*/ 58 w 64"/>
                <a:gd name="T17" fmla="*/ 0 h 64"/>
                <a:gd name="T18" fmla="*/ 40 w 64"/>
                <a:gd name="T19" fmla="*/ 4 h 64"/>
                <a:gd name="T20" fmla="*/ 44 w 64"/>
                <a:gd name="T21" fmla="*/ 12 h 64"/>
                <a:gd name="T22" fmla="*/ 36 w 64"/>
                <a:gd name="T23" fmla="*/ 12 h 64"/>
                <a:gd name="T24" fmla="*/ 32 w 64"/>
                <a:gd name="T25" fmla="*/ 4 h 64"/>
                <a:gd name="T26" fmla="*/ 40 w 64"/>
                <a:gd name="T27" fmla="*/ 4 h 64"/>
                <a:gd name="T28" fmla="*/ 24 w 64"/>
                <a:gd name="T29" fmla="*/ 4 h 64"/>
                <a:gd name="T30" fmla="*/ 28 w 64"/>
                <a:gd name="T31" fmla="*/ 12 h 64"/>
                <a:gd name="T32" fmla="*/ 20 w 64"/>
                <a:gd name="T33" fmla="*/ 12 h 64"/>
                <a:gd name="T34" fmla="*/ 16 w 64"/>
                <a:gd name="T35" fmla="*/ 4 h 64"/>
                <a:gd name="T36" fmla="*/ 24 w 64"/>
                <a:gd name="T37" fmla="*/ 4 h 64"/>
                <a:gd name="T38" fmla="*/ 4 w 64"/>
                <a:gd name="T39" fmla="*/ 6 h 64"/>
                <a:gd name="T40" fmla="*/ 6 w 64"/>
                <a:gd name="T41" fmla="*/ 4 h 64"/>
                <a:gd name="T42" fmla="*/ 8 w 64"/>
                <a:gd name="T43" fmla="*/ 4 h 64"/>
                <a:gd name="T44" fmla="*/ 12 w 64"/>
                <a:gd name="T45" fmla="*/ 12 h 64"/>
                <a:gd name="T46" fmla="*/ 4 w 64"/>
                <a:gd name="T47" fmla="*/ 12 h 64"/>
                <a:gd name="T48" fmla="*/ 4 w 64"/>
                <a:gd name="T49" fmla="*/ 6 h 64"/>
                <a:gd name="T50" fmla="*/ 60 w 64"/>
                <a:gd name="T51" fmla="*/ 58 h 64"/>
                <a:gd name="T52" fmla="*/ 58 w 64"/>
                <a:gd name="T53" fmla="*/ 60 h 64"/>
                <a:gd name="T54" fmla="*/ 6 w 64"/>
                <a:gd name="T55" fmla="*/ 60 h 64"/>
                <a:gd name="T56" fmla="*/ 4 w 64"/>
                <a:gd name="T57" fmla="*/ 58 h 64"/>
                <a:gd name="T58" fmla="*/ 4 w 64"/>
                <a:gd name="T59" fmla="*/ 16 h 64"/>
                <a:gd name="T60" fmla="*/ 60 w 64"/>
                <a:gd name="T61" fmla="*/ 16 h 64"/>
                <a:gd name="T62" fmla="*/ 60 w 64"/>
                <a:gd name="T63" fmla="*/ 58 h 64"/>
                <a:gd name="T64" fmla="*/ 52 w 64"/>
                <a:gd name="T65" fmla="*/ 12 h 64"/>
                <a:gd name="T66" fmla="*/ 48 w 64"/>
                <a:gd name="T67" fmla="*/ 4 h 64"/>
                <a:gd name="T68" fmla="*/ 56 w 64"/>
                <a:gd name="T69" fmla="*/ 4 h 64"/>
                <a:gd name="T70" fmla="*/ 60 w 64"/>
                <a:gd name="T71" fmla="*/ 12 h 64"/>
                <a:gd name="T72" fmla="*/ 52 w 64"/>
                <a:gd name="T73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" h="64">
                  <a:moveTo>
                    <a:pt x="5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4"/>
                    <a:pt x="6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1" y="64"/>
                    <a:pt x="64" y="61"/>
                    <a:pt x="64" y="58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3"/>
                    <a:pt x="61" y="0"/>
                    <a:pt x="58" y="0"/>
                  </a:cubicBezTo>
                  <a:close/>
                  <a:moveTo>
                    <a:pt x="40" y="4"/>
                  </a:moveTo>
                  <a:cubicBezTo>
                    <a:pt x="44" y="12"/>
                    <a:pt x="44" y="12"/>
                    <a:pt x="44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2" y="4"/>
                    <a:pt x="32" y="4"/>
                    <a:pt x="32" y="4"/>
                  </a:cubicBezTo>
                  <a:lnTo>
                    <a:pt x="40" y="4"/>
                  </a:lnTo>
                  <a:close/>
                  <a:moveTo>
                    <a:pt x="24" y="4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24" y="4"/>
                  </a:lnTo>
                  <a:close/>
                  <a:moveTo>
                    <a:pt x="4" y="6"/>
                  </a:moveTo>
                  <a:cubicBezTo>
                    <a:pt x="4" y="5"/>
                    <a:pt x="5" y="4"/>
                    <a:pt x="6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4" y="12"/>
                    <a:pt x="4" y="12"/>
                    <a:pt x="4" y="12"/>
                  </a:cubicBezTo>
                  <a:lnTo>
                    <a:pt x="4" y="6"/>
                  </a:lnTo>
                  <a:close/>
                  <a:moveTo>
                    <a:pt x="60" y="58"/>
                  </a:moveTo>
                  <a:cubicBezTo>
                    <a:pt x="60" y="59"/>
                    <a:pt x="59" y="60"/>
                    <a:pt x="58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5" y="60"/>
                    <a:pt x="4" y="59"/>
                    <a:pt x="4" y="5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60" y="16"/>
                    <a:pt x="60" y="16"/>
                    <a:pt x="60" y="16"/>
                  </a:cubicBezTo>
                  <a:lnTo>
                    <a:pt x="60" y="58"/>
                  </a:lnTo>
                  <a:close/>
                  <a:moveTo>
                    <a:pt x="52" y="12"/>
                  </a:moveTo>
                  <a:cubicBezTo>
                    <a:pt x="48" y="4"/>
                    <a:pt x="48" y="4"/>
                    <a:pt x="48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60" y="12"/>
                    <a:pt x="60" y="12"/>
                    <a:pt x="60" y="12"/>
                  </a:cubicBezTo>
                  <a:lnTo>
                    <a:pt x="5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8" name="Group 73"/>
          <p:cNvGrpSpPr/>
          <p:nvPr/>
        </p:nvGrpSpPr>
        <p:grpSpPr>
          <a:xfrm>
            <a:off x="6586410" y="2917961"/>
            <a:ext cx="512824" cy="383819"/>
            <a:chOff x="9344026" y="3128963"/>
            <a:chExt cx="239713" cy="179388"/>
          </a:xfrm>
          <a:solidFill>
            <a:schemeClr val="accent4"/>
          </a:solidFill>
        </p:grpSpPr>
        <p:sp>
          <p:nvSpPr>
            <p:cNvPr id="29" name="Freeform 375"/>
            <p:cNvSpPr>
              <a:spLocks noEditPoints="1"/>
            </p:cNvSpPr>
            <p:nvPr/>
          </p:nvSpPr>
          <p:spPr bwMode="auto">
            <a:xfrm>
              <a:off x="9344026" y="3128963"/>
              <a:ext cx="239713" cy="179388"/>
            </a:xfrm>
            <a:custGeom>
              <a:avLst/>
              <a:gdLst>
                <a:gd name="T0" fmla="*/ 123 w 151"/>
                <a:gd name="T1" fmla="*/ 0 h 113"/>
                <a:gd name="T2" fmla="*/ 28 w 151"/>
                <a:gd name="T3" fmla="*/ 0 h 113"/>
                <a:gd name="T4" fmla="*/ 0 w 151"/>
                <a:gd name="T5" fmla="*/ 66 h 113"/>
                <a:gd name="T6" fmla="*/ 0 w 151"/>
                <a:gd name="T7" fmla="*/ 113 h 113"/>
                <a:gd name="T8" fmla="*/ 151 w 151"/>
                <a:gd name="T9" fmla="*/ 113 h 113"/>
                <a:gd name="T10" fmla="*/ 151 w 151"/>
                <a:gd name="T11" fmla="*/ 66 h 113"/>
                <a:gd name="T12" fmla="*/ 123 w 151"/>
                <a:gd name="T13" fmla="*/ 0 h 113"/>
                <a:gd name="T14" fmla="*/ 142 w 151"/>
                <a:gd name="T15" fmla="*/ 104 h 113"/>
                <a:gd name="T16" fmla="*/ 9 w 151"/>
                <a:gd name="T17" fmla="*/ 104 h 113"/>
                <a:gd name="T18" fmla="*/ 9 w 151"/>
                <a:gd name="T19" fmla="*/ 75 h 113"/>
                <a:gd name="T20" fmla="*/ 142 w 151"/>
                <a:gd name="T21" fmla="*/ 75 h 113"/>
                <a:gd name="T22" fmla="*/ 142 w 151"/>
                <a:gd name="T23" fmla="*/ 10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1" h="113">
                  <a:moveTo>
                    <a:pt x="123" y="0"/>
                  </a:moveTo>
                  <a:lnTo>
                    <a:pt x="28" y="0"/>
                  </a:lnTo>
                  <a:lnTo>
                    <a:pt x="0" y="66"/>
                  </a:lnTo>
                  <a:lnTo>
                    <a:pt x="0" y="113"/>
                  </a:lnTo>
                  <a:lnTo>
                    <a:pt x="151" y="113"/>
                  </a:lnTo>
                  <a:lnTo>
                    <a:pt x="151" y="66"/>
                  </a:lnTo>
                  <a:lnTo>
                    <a:pt x="123" y="0"/>
                  </a:lnTo>
                  <a:close/>
                  <a:moveTo>
                    <a:pt x="142" y="104"/>
                  </a:moveTo>
                  <a:lnTo>
                    <a:pt x="9" y="104"/>
                  </a:lnTo>
                  <a:lnTo>
                    <a:pt x="9" y="75"/>
                  </a:lnTo>
                  <a:lnTo>
                    <a:pt x="142" y="75"/>
                  </a:lnTo>
                  <a:lnTo>
                    <a:pt x="142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" name="Rectangle 376"/>
            <p:cNvSpPr>
              <a:spLocks noChangeArrowheads="1"/>
            </p:cNvSpPr>
            <p:nvPr/>
          </p:nvSpPr>
          <p:spPr bwMode="auto">
            <a:xfrm>
              <a:off x="9539288" y="3263901"/>
              <a:ext cx="1428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1" name="TextBox 76"/>
          <p:cNvSpPr txBox="1"/>
          <p:nvPr/>
        </p:nvSpPr>
        <p:spPr>
          <a:xfrm>
            <a:off x="7739487" y="2720709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Rectangle 77"/>
          <p:cNvSpPr/>
          <p:nvPr/>
        </p:nvSpPr>
        <p:spPr>
          <a:xfrm>
            <a:off x="7739486" y="2970672"/>
            <a:ext cx="2681733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33" name="TextBox 78"/>
          <p:cNvSpPr txBox="1"/>
          <p:nvPr/>
        </p:nvSpPr>
        <p:spPr>
          <a:xfrm>
            <a:off x="3971986" y="330177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Rectangle 79"/>
          <p:cNvSpPr/>
          <p:nvPr/>
        </p:nvSpPr>
        <p:spPr>
          <a:xfrm>
            <a:off x="2279246" y="3551741"/>
            <a:ext cx="2698142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35" name="TextBox 80"/>
          <p:cNvSpPr txBox="1"/>
          <p:nvPr/>
        </p:nvSpPr>
        <p:spPr>
          <a:xfrm>
            <a:off x="8153957" y="445953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Rectangle 81"/>
          <p:cNvSpPr/>
          <p:nvPr/>
        </p:nvSpPr>
        <p:spPr>
          <a:xfrm>
            <a:off x="8153957" y="4709493"/>
            <a:ext cx="2681733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37" name="TextBox 82"/>
          <p:cNvSpPr txBox="1"/>
          <p:nvPr/>
        </p:nvSpPr>
        <p:spPr>
          <a:xfrm>
            <a:off x="3442415" y="5214059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Rectangle 83"/>
          <p:cNvSpPr/>
          <p:nvPr/>
        </p:nvSpPr>
        <p:spPr>
          <a:xfrm>
            <a:off x="1749675" y="5464022"/>
            <a:ext cx="2698142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39" name="TextBox 86"/>
          <p:cNvSpPr txBox="1"/>
          <p:nvPr/>
        </p:nvSpPr>
        <p:spPr>
          <a:xfrm>
            <a:off x="4298510" y="234042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Freeform 37"/>
          <p:cNvSpPr/>
          <p:nvPr/>
        </p:nvSpPr>
        <p:spPr bwMode="auto">
          <a:xfrm>
            <a:off x="4622200" y="1886340"/>
            <a:ext cx="465011" cy="427107"/>
          </a:xfrm>
          <a:custGeom>
            <a:avLst/>
            <a:gdLst>
              <a:gd name="T0" fmla="*/ 46 w 62"/>
              <a:gd name="T1" fmla="*/ 3 h 57"/>
              <a:gd name="T2" fmla="*/ 25 w 62"/>
              <a:gd name="T3" fmla="*/ 4 h 57"/>
              <a:gd name="T4" fmla="*/ 4 w 62"/>
              <a:gd name="T5" fmla="*/ 8 h 57"/>
              <a:gd name="T6" fmla="*/ 1 w 62"/>
              <a:gd name="T7" fmla="*/ 8 h 57"/>
              <a:gd name="T8" fmla="*/ 1 w 62"/>
              <a:gd name="T9" fmla="*/ 11 h 57"/>
              <a:gd name="T10" fmla="*/ 28 w 62"/>
              <a:gd name="T11" fmla="*/ 56 h 57"/>
              <a:gd name="T12" fmla="*/ 30 w 62"/>
              <a:gd name="T13" fmla="*/ 57 h 57"/>
              <a:gd name="T14" fmla="*/ 32 w 62"/>
              <a:gd name="T15" fmla="*/ 57 h 57"/>
              <a:gd name="T16" fmla="*/ 32 w 62"/>
              <a:gd name="T17" fmla="*/ 53 h 57"/>
              <a:gd name="T18" fmla="*/ 20 w 62"/>
              <a:gd name="T19" fmla="*/ 33 h 57"/>
              <a:gd name="T20" fmla="*/ 41 w 62"/>
              <a:gd name="T21" fmla="*/ 30 h 57"/>
              <a:gd name="T22" fmla="*/ 62 w 62"/>
              <a:gd name="T23" fmla="*/ 28 h 57"/>
              <a:gd name="T24" fmla="*/ 46 w 62"/>
              <a:gd name="T25" fmla="*/ 3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2" h="57">
                <a:moveTo>
                  <a:pt x="46" y="3"/>
                </a:moveTo>
                <a:cubicBezTo>
                  <a:pt x="46" y="3"/>
                  <a:pt x="36" y="8"/>
                  <a:pt x="25" y="4"/>
                </a:cubicBezTo>
                <a:cubicBezTo>
                  <a:pt x="14" y="0"/>
                  <a:pt x="9" y="2"/>
                  <a:pt x="4" y="8"/>
                </a:cubicBezTo>
                <a:cubicBezTo>
                  <a:pt x="3" y="7"/>
                  <a:pt x="2" y="7"/>
                  <a:pt x="1" y="8"/>
                </a:cubicBezTo>
                <a:cubicBezTo>
                  <a:pt x="0" y="8"/>
                  <a:pt x="0" y="10"/>
                  <a:pt x="1" y="11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7"/>
                  <a:pt x="29" y="57"/>
                  <a:pt x="30" y="57"/>
                </a:cubicBezTo>
                <a:cubicBezTo>
                  <a:pt x="31" y="57"/>
                  <a:pt x="31" y="57"/>
                  <a:pt x="32" y="57"/>
                </a:cubicBezTo>
                <a:cubicBezTo>
                  <a:pt x="33" y="56"/>
                  <a:pt x="33" y="54"/>
                  <a:pt x="32" y="53"/>
                </a:cubicBezTo>
                <a:cubicBezTo>
                  <a:pt x="20" y="33"/>
                  <a:pt x="20" y="33"/>
                  <a:pt x="20" y="33"/>
                </a:cubicBezTo>
                <a:cubicBezTo>
                  <a:pt x="25" y="27"/>
                  <a:pt x="30" y="26"/>
                  <a:pt x="41" y="30"/>
                </a:cubicBezTo>
                <a:cubicBezTo>
                  <a:pt x="52" y="33"/>
                  <a:pt x="62" y="28"/>
                  <a:pt x="62" y="28"/>
                </a:cubicBezTo>
                <a:lnTo>
                  <a:pt x="46" y="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5"/>
          <p:cNvGrpSpPr/>
          <p:nvPr/>
        </p:nvGrpSpPr>
        <p:grpSpPr bwMode="auto">
          <a:xfrm>
            <a:off x="1956519" y="3799103"/>
            <a:ext cx="1269247" cy="1271501"/>
            <a:chOff x="0" y="0"/>
            <a:chExt cx="1080120" cy="1080120"/>
          </a:xfrm>
        </p:grpSpPr>
        <p:grpSp>
          <p:nvGrpSpPr>
            <p:cNvPr id="45" name="Group 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47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8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tx2"/>
              </a:solidFill>
              <a:ln w="19050">
                <a:solidFill>
                  <a:schemeClr val="bg1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6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  <a:endParaRPr lang="zh-CN" altLang="en-US" sz="1865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9" name="Group 10"/>
          <p:cNvGrpSpPr/>
          <p:nvPr/>
        </p:nvGrpSpPr>
        <p:grpSpPr bwMode="auto">
          <a:xfrm>
            <a:off x="3266832" y="2107500"/>
            <a:ext cx="1741481" cy="1742012"/>
            <a:chOff x="0" y="0"/>
            <a:chExt cx="1080120" cy="1080120"/>
          </a:xfrm>
        </p:grpSpPr>
        <p:grpSp>
          <p:nvGrpSpPr>
            <p:cNvPr id="50" name="Group 1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2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53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bg1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1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  <a:endParaRPr lang="zh-CN" altLang="en-US" sz="2135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54" name="Group 15"/>
          <p:cNvGrpSpPr/>
          <p:nvPr/>
        </p:nvGrpSpPr>
        <p:grpSpPr bwMode="auto">
          <a:xfrm>
            <a:off x="5572006" y="3799103"/>
            <a:ext cx="1560428" cy="1560903"/>
            <a:chOff x="0" y="0"/>
            <a:chExt cx="1080120" cy="1080120"/>
          </a:xfrm>
        </p:grpSpPr>
        <p:grpSp>
          <p:nvGrpSpPr>
            <p:cNvPr id="55" name="Group 1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7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58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6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/>
                  </a:solidFill>
                  <a:sym typeface="微软雅黑" panose="020B0503020204020204" pitchFamily="34" charset="-122"/>
                </a:rPr>
                <a:t>关键词</a:t>
              </a:r>
              <a:endParaRPr lang="zh-CN" altLang="en-US" sz="2135" b="1" dirty="0">
                <a:solidFill>
                  <a:schemeClr val="bg1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59" name="Group 20"/>
          <p:cNvGrpSpPr/>
          <p:nvPr/>
        </p:nvGrpSpPr>
        <p:grpSpPr bwMode="auto">
          <a:xfrm>
            <a:off x="7399348" y="1345718"/>
            <a:ext cx="2286510" cy="2287208"/>
            <a:chOff x="0" y="0"/>
            <a:chExt cx="1080120" cy="1080120"/>
          </a:xfrm>
        </p:grpSpPr>
        <p:grpSp>
          <p:nvGrpSpPr>
            <p:cNvPr id="60" name="Group 2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63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accent3"/>
              </a:solidFill>
              <a:ln w="19050">
                <a:solidFill>
                  <a:schemeClr val="bg1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1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6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  <a:endParaRPr lang="zh-CN" altLang="en-US" sz="2665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cxnSp>
        <p:nvCxnSpPr>
          <p:cNvPr id="64" name="直接连接符 13"/>
          <p:cNvCxnSpPr>
            <a:cxnSpLocks noChangeShapeType="1"/>
            <a:stCxn id="47" idx="7"/>
            <a:endCxn id="52" idx="3"/>
          </p:cNvCxnSpPr>
          <p:nvPr/>
        </p:nvCxnSpPr>
        <p:spPr bwMode="auto">
          <a:xfrm flipV="1">
            <a:off x="3039889" y="3594401"/>
            <a:ext cx="481974" cy="390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9" name="直接连接符 17"/>
          <p:cNvCxnSpPr>
            <a:cxnSpLocks noChangeShapeType="1"/>
            <a:endCxn id="57" idx="1"/>
          </p:cNvCxnSpPr>
          <p:nvPr/>
        </p:nvCxnSpPr>
        <p:spPr bwMode="auto">
          <a:xfrm>
            <a:off x="4892214" y="3373403"/>
            <a:ext cx="908313" cy="65428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" name="直接连接符 20"/>
          <p:cNvCxnSpPr>
            <a:cxnSpLocks noChangeShapeType="1"/>
            <a:stCxn id="57" idx="7"/>
            <a:endCxn id="62" idx="3"/>
          </p:cNvCxnSpPr>
          <p:nvPr/>
        </p:nvCxnSpPr>
        <p:spPr bwMode="auto">
          <a:xfrm flipV="1">
            <a:off x="6902851" y="3296848"/>
            <a:ext cx="830609" cy="731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" name="直接连接符 23"/>
          <p:cNvCxnSpPr>
            <a:cxnSpLocks noChangeShapeType="1"/>
            <a:stCxn id="102" idx="5"/>
            <a:endCxn id="47" idx="1"/>
          </p:cNvCxnSpPr>
          <p:nvPr/>
        </p:nvCxnSpPr>
        <p:spPr bwMode="auto">
          <a:xfrm>
            <a:off x="1743025" y="3700530"/>
            <a:ext cx="399370" cy="28477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" name="直接连接符 43"/>
          <p:cNvCxnSpPr>
            <a:cxnSpLocks noChangeShapeType="1"/>
            <a:stCxn id="104" idx="7"/>
            <a:endCxn id="57" idx="3"/>
          </p:cNvCxnSpPr>
          <p:nvPr/>
        </p:nvCxnSpPr>
        <p:spPr bwMode="auto">
          <a:xfrm flipV="1">
            <a:off x="5398549" y="5131415"/>
            <a:ext cx="401976" cy="370724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7" name="直接连接符 72"/>
          <p:cNvCxnSpPr>
            <a:cxnSpLocks noChangeShapeType="1"/>
            <a:stCxn id="62" idx="6"/>
            <a:endCxn id="106" idx="1"/>
          </p:cNvCxnSpPr>
          <p:nvPr/>
        </p:nvCxnSpPr>
        <p:spPr bwMode="auto">
          <a:xfrm>
            <a:off x="9685859" y="2489322"/>
            <a:ext cx="558301" cy="374768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8" name="矩形 76"/>
          <p:cNvSpPr>
            <a:spLocks noChangeArrowheads="1"/>
          </p:cNvSpPr>
          <p:nvPr/>
        </p:nvSpPr>
        <p:spPr bwMode="auto">
          <a:xfrm>
            <a:off x="1628777" y="5081806"/>
            <a:ext cx="1821743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09" name="矩形 80"/>
          <p:cNvSpPr>
            <a:spLocks noChangeArrowheads="1"/>
          </p:cNvSpPr>
          <p:nvPr/>
        </p:nvSpPr>
        <p:spPr bwMode="auto">
          <a:xfrm>
            <a:off x="3209734" y="3884989"/>
            <a:ext cx="1821743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0" name="矩形 81"/>
          <p:cNvSpPr>
            <a:spLocks noChangeArrowheads="1"/>
          </p:cNvSpPr>
          <p:nvPr/>
        </p:nvSpPr>
        <p:spPr bwMode="auto">
          <a:xfrm>
            <a:off x="5481314" y="5406682"/>
            <a:ext cx="1821743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1" name="矩形 82"/>
          <p:cNvSpPr>
            <a:spLocks noChangeArrowheads="1"/>
          </p:cNvSpPr>
          <p:nvPr/>
        </p:nvSpPr>
        <p:spPr bwMode="auto">
          <a:xfrm>
            <a:off x="7659565" y="3662804"/>
            <a:ext cx="1821743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4" name="矩形 85"/>
          <p:cNvSpPr>
            <a:spLocks noChangeArrowheads="1"/>
          </p:cNvSpPr>
          <p:nvPr/>
        </p:nvSpPr>
        <p:spPr bwMode="auto">
          <a:xfrm>
            <a:off x="7918804" y="4442129"/>
            <a:ext cx="3097318" cy="45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tx2"/>
                </a:solidFill>
                <a:sym typeface="微软雅黑" panose="020B0503020204020204" pitchFamily="34" charset="-122"/>
              </a:rPr>
              <a:t>添加主要观点</a:t>
            </a:r>
            <a:endParaRPr lang="zh-CN" altLang="en-US" sz="2200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5" name="文本框 13"/>
          <p:cNvSpPr txBox="1"/>
          <p:nvPr/>
        </p:nvSpPr>
        <p:spPr>
          <a:xfrm>
            <a:off x="7410549" y="4917021"/>
            <a:ext cx="3653692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2" name="椭圆 56"/>
          <p:cNvSpPr>
            <a:spLocks noChangeArrowheads="1"/>
          </p:cNvSpPr>
          <p:nvPr/>
        </p:nvSpPr>
        <p:spPr bwMode="auto">
          <a:xfrm rot="21019161">
            <a:off x="1278654" y="3296846"/>
            <a:ext cx="511432" cy="511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04" name="椭圆 58"/>
          <p:cNvSpPr>
            <a:spLocks noChangeArrowheads="1"/>
          </p:cNvSpPr>
          <p:nvPr/>
        </p:nvSpPr>
        <p:spPr bwMode="auto">
          <a:xfrm>
            <a:off x="4837746" y="5405619"/>
            <a:ext cx="657022" cy="6590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06" name="椭圆 70"/>
          <p:cNvSpPr>
            <a:spLocks noChangeArrowheads="1"/>
          </p:cNvSpPr>
          <p:nvPr/>
        </p:nvSpPr>
        <p:spPr bwMode="auto">
          <a:xfrm>
            <a:off x="10132908" y="2752805"/>
            <a:ext cx="759682" cy="75991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6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4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6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4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3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09" grpId="0"/>
      <p:bldP spid="110" grpId="0"/>
      <p:bldP spid="111" grpId="0"/>
      <p:bldP spid="114" grpId="0"/>
      <p:bldP spid="115" grpId="0"/>
      <p:bldP spid="102" grpId="0" animBg="1"/>
      <p:bldP spid="104" grpId="0" animBg="1"/>
      <p:bldP spid="10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2502720" y="2388179"/>
            <a:ext cx="1965657" cy="1965913"/>
            <a:chOff x="2384473" y="2272578"/>
            <a:chExt cx="2052000" cy="2052000"/>
          </a:xfrm>
        </p:grpSpPr>
        <p:sp>
          <p:nvSpPr>
            <p:cNvPr id="4" name="泪滴形 3"/>
            <p:cNvSpPr>
              <a:spLocks noChangeAspect="1"/>
            </p:cNvSpPr>
            <p:nvPr/>
          </p:nvSpPr>
          <p:spPr>
            <a:xfrm rot="13500000">
              <a:off x="2384473" y="2272578"/>
              <a:ext cx="2052000" cy="2052000"/>
            </a:xfrm>
            <a:prstGeom prst="teardrop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4" name="组合 13"/>
            <p:cNvGrpSpPr>
              <a:grpSpLocks noChangeAspect="1"/>
            </p:cNvGrpSpPr>
            <p:nvPr/>
          </p:nvGrpSpPr>
          <p:grpSpPr>
            <a:xfrm>
              <a:off x="3044743" y="3046578"/>
              <a:ext cx="605333" cy="504000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12" name="Freeform 342"/>
              <p:cNvSpPr/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229316" y="2388175"/>
            <a:ext cx="1965657" cy="1965913"/>
            <a:chOff x="4111294" y="2272576"/>
            <a:chExt cx="2052000" cy="2052000"/>
          </a:xfrm>
        </p:grpSpPr>
        <p:sp>
          <p:nvSpPr>
            <p:cNvPr id="3" name="泪滴形 2"/>
            <p:cNvSpPr>
              <a:spLocks noChangeAspect="1"/>
            </p:cNvSpPr>
            <p:nvPr/>
          </p:nvSpPr>
          <p:spPr>
            <a:xfrm rot="13500000">
              <a:off x="4111294" y="2272576"/>
              <a:ext cx="2052000" cy="2052000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Freeform 195"/>
            <p:cNvSpPr>
              <a:spLocks noChangeAspect="1" noEditPoints="1"/>
            </p:cNvSpPr>
            <p:nvPr/>
          </p:nvSpPr>
          <p:spPr bwMode="auto">
            <a:xfrm>
              <a:off x="4772232" y="3028576"/>
              <a:ext cx="667061" cy="540000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027343" y="2388175"/>
            <a:ext cx="1965657" cy="1965913"/>
            <a:chOff x="5909556" y="2272576"/>
            <a:chExt cx="2052000" cy="2052000"/>
          </a:xfrm>
        </p:grpSpPr>
        <p:sp>
          <p:nvSpPr>
            <p:cNvPr id="5" name="泪滴形 4"/>
            <p:cNvSpPr>
              <a:spLocks noChangeAspect="1"/>
            </p:cNvSpPr>
            <p:nvPr/>
          </p:nvSpPr>
          <p:spPr>
            <a:xfrm rot="13500000">
              <a:off x="5909556" y="2272576"/>
              <a:ext cx="2052000" cy="2052000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2" name="组合 21"/>
            <p:cNvGrpSpPr>
              <a:grpSpLocks noChangeAspect="1"/>
            </p:cNvGrpSpPr>
            <p:nvPr/>
          </p:nvGrpSpPr>
          <p:grpSpPr>
            <a:xfrm>
              <a:off x="6599557" y="3046576"/>
              <a:ext cx="671999" cy="504000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16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7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9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0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1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782513" y="2388177"/>
            <a:ext cx="1965657" cy="1965913"/>
            <a:chOff x="7664955" y="2272577"/>
            <a:chExt cx="2052000" cy="2052000"/>
          </a:xfrm>
        </p:grpSpPr>
        <p:sp>
          <p:nvSpPr>
            <p:cNvPr id="6" name="泪滴形 5"/>
            <p:cNvSpPr>
              <a:spLocks noChangeAspect="1"/>
            </p:cNvSpPr>
            <p:nvPr/>
          </p:nvSpPr>
          <p:spPr>
            <a:xfrm rot="8100000" flipH="1">
              <a:off x="7664955" y="2272577"/>
              <a:ext cx="2052000" cy="2052000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8379660" y="3046577"/>
              <a:ext cx="622590" cy="504000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23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5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6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7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8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0" name="矩形 39"/>
          <p:cNvSpPr/>
          <p:nvPr/>
        </p:nvSpPr>
        <p:spPr>
          <a:xfrm>
            <a:off x="4875323" y="4579567"/>
            <a:ext cx="244135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点击添加主要观点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503514" y="1425474"/>
            <a:ext cx="9184977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1503514" y="5099900"/>
            <a:ext cx="9184977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8" grpId="0"/>
      <p:bldP spid="4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1306218"/>
            <a:ext cx="12192000" cy="1727742"/>
          </a:xfrm>
          <a:prstGeom prst="rect">
            <a:avLst/>
          </a:prstGeom>
          <a:solidFill>
            <a:schemeClr val="tx2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矩形 2"/>
          <p:cNvSpPr/>
          <p:nvPr/>
        </p:nvSpPr>
        <p:spPr>
          <a:xfrm>
            <a:off x="2612803" y="1175928"/>
            <a:ext cx="2316565" cy="1302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4" name="组合 3"/>
          <p:cNvGrpSpPr/>
          <p:nvPr/>
        </p:nvGrpSpPr>
        <p:grpSpPr>
          <a:xfrm>
            <a:off x="2799230" y="1175928"/>
            <a:ext cx="1943710" cy="2798400"/>
            <a:chOff x="841003" y="360040"/>
            <a:chExt cx="504056" cy="836712"/>
          </a:xfrm>
          <a:solidFill>
            <a:srgbClr val="0070C0"/>
          </a:solidFill>
        </p:grpSpPr>
        <p:sp>
          <p:nvSpPr>
            <p:cNvPr id="5" name="矩形 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2697701" y="1378208"/>
            <a:ext cx="2087688" cy="183848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en-US" altLang="zh-CN" sz="11495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endParaRPr lang="zh-CN" altLang="en-US" sz="879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5001357" y="1613677"/>
            <a:ext cx="4838084" cy="68462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/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"/>
          <p:cNvSpPr>
            <a:spLocks noChangeArrowheads="1"/>
          </p:cNvSpPr>
          <p:nvPr/>
        </p:nvSpPr>
        <p:spPr bwMode="auto">
          <a:xfrm>
            <a:off x="5073347" y="2370291"/>
            <a:ext cx="4103387" cy="4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在此输入章节详细文字介绍，表达主题的含义合图表的意义，在此输入章节详细文字介绍。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088151" y="3182446"/>
            <a:ext cx="575914" cy="575914"/>
            <a:chOff x="6097588" y="1828640"/>
            <a:chExt cx="576064" cy="576064"/>
          </a:xfrm>
        </p:grpSpPr>
        <p:sp>
          <p:nvSpPr>
            <p:cNvPr id="11" name="椭圆 10"/>
            <p:cNvSpPr/>
            <p:nvPr/>
          </p:nvSpPr>
          <p:spPr>
            <a:xfrm>
              <a:off x="6097588" y="1828640"/>
              <a:ext cx="576064" cy="57606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2" name="KSO_Shape"/>
            <p:cNvSpPr/>
            <p:nvPr/>
          </p:nvSpPr>
          <p:spPr bwMode="auto">
            <a:xfrm>
              <a:off x="6225456" y="1995215"/>
              <a:ext cx="320327" cy="242914"/>
            </a:xfrm>
            <a:custGeom>
              <a:avLst/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811925" y="3182446"/>
            <a:ext cx="575914" cy="575914"/>
            <a:chOff x="6821550" y="1828640"/>
            <a:chExt cx="576064" cy="576064"/>
          </a:xfrm>
        </p:grpSpPr>
        <p:sp>
          <p:nvSpPr>
            <p:cNvPr id="14" name="椭圆 13"/>
            <p:cNvSpPr/>
            <p:nvPr/>
          </p:nvSpPr>
          <p:spPr>
            <a:xfrm>
              <a:off x="6821550" y="1828640"/>
              <a:ext cx="576064" cy="57606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5" name="KSO_Shape"/>
            <p:cNvSpPr/>
            <p:nvPr/>
          </p:nvSpPr>
          <p:spPr bwMode="auto">
            <a:xfrm>
              <a:off x="6947440" y="2028536"/>
              <a:ext cx="324284" cy="247321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527936" y="3182446"/>
            <a:ext cx="575914" cy="575914"/>
            <a:chOff x="7537747" y="1828640"/>
            <a:chExt cx="576064" cy="576064"/>
          </a:xfrm>
        </p:grpSpPr>
        <p:sp>
          <p:nvSpPr>
            <p:cNvPr id="17" name="椭圆 16"/>
            <p:cNvSpPr/>
            <p:nvPr/>
          </p:nvSpPr>
          <p:spPr>
            <a:xfrm>
              <a:off x="7537747" y="1828640"/>
              <a:ext cx="576064" cy="576064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8" name="KSO_Shape"/>
            <p:cNvSpPr/>
            <p:nvPr/>
          </p:nvSpPr>
          <p:spPr bwMode="auto">
            <a:xfrm>
              <a:off x="7677487" y="1973096"/>
              <a:ext cx="296583" cy="29361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247828" y="3182446"/>
            <a:ext cx="575914" cy="575914"/>
            <a:chOff x="8257827" y="1828640"/>
            <a:chExt cx="576064" cy="576064"/>
          </a:xfrm>
        </p:grpSpPr>
        <p:sp>
          <p:nvSpPr>
            <p:cNvPr id="20" name="椭圆 19"/>
            <p:cNvSpPr/>
            <p:nvPr/>
          </p:nvSpPr>
          <p:spPr>
            <a:xfrm>
              <a:off x="8257827" y="1828640"/>
              <a:ext cx="576064" cy="57606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21" name="KSO_Shape"/>
            <p:cNvSpPr/>
            <p:nvPr/>
          </p:nvSpPr>
          <p:spPr bwMode="auto">
            <a:xfrm>
              <a:off x="8401843" y="1973096"/>
              <a:ext cx="292127" cy="2921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967721" y="3182446"/>
            <a:ext cx="575914" cy="575914"/>
            <a:chOff x="8977907" y="1828640"/>
            <a:chExt cx="576064" cy="576064"/>
          </a:xfrm>
        </p:grpSpPr>
        <p:sp>
          <p:nvSpPr>
            <p:cNvPr id="23" name="椭圆 22"/>
            <p:cNvSpPr/>
            <p:nvPr/>
          </p:nvSpPr>
          <p:spPr>
            <a:xfrm>
              <a:off x="8977907" y="1828640"/>
              <a:ext cx="576064" cy="57606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24" name="KSO_Shape"/>
            <p:cNvSpPr/>
            <p:nvPr/>
          </p:nvSpPr>
          <p:spPr bwMode="auto">
            <a:xfrm>
              <a:off x="9121923" y="1989931"/>
              <a:ext cx="316789" cy="269270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1C666E"/>
                </a:solidFill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/>
      <p:bldP spid="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528941" y="2846892"/>
            <a:ext cx="9507887" cy="2006600"/>
            <a:chOff x="1362075" y="2755900"/>
            <a:chExt cx="9509125" cy="2006600"/>
          </a:xfrm>
        </p:grpSpPr>
        <p:grpSp>
          <p:nvGrpSpPr>
            <p:cNvPr id="11" name="组合 10"/>
            <p:cNvGrpSpPr/>
            <p:nvPr/>
          </p:nvGrpSpPr>
          <p:grpSpPr>
            <a:xfrm>
              <a:off x="1703539" y="2755900"/>
              <a:ext cx="8826197" cy="2006600"/>
              <a:chOff x="1703539" y="2755900"/>
              <a:chExt cx="8826197" cy="200660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8785225" y="2844800"/>
                <a:ext cx="1479550" cy="1917700"/>
              </a:xfrm>
              <a:prstGeom prst="line">
                <a:avLst/>
              </a:prstGeom>
              <a:ln w="12700">
                <a:solidFill>
                  <a:srgbClr val="9DA8B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组合 8"/>
              <p:cNvGrpSpPr/>
              <p:nvPr/>
            </p:nvGrpSpPr>
            <p:grpSpPr>
              <a:xfrm>
                <a:off x="1703539" y="2755900"/>
                <a:ext cx="8826197" cy="2006600"/>
                <a:chOff x="1703539" y="2755900"/>
                <a:chExt cx="8826197" cy="2006600"/>
              </a:xfrm>
            </p:grpSpPr>
            <p:cxnSp>
              <p:nvCxnSpPr>
                <p:cNvPr id="10" name="直接连接符 9"/>
                <p:cNvCxnSpPr>
                  <a:stCxn id="8" idx="5"/>
                </p:cNvCxnSpPr>
                <p:nvPr/>
              </p:nvCxnSpPr>
              <p:spPr>
                <a:xfrm flipV="1">
                  <a:off x="1703539" y="2755900"/>
                  <a:ext cx="658661" cy="960286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/>
                <p:cNvCxnSpPr/>
                <p:nvPr/>
              </p:nvCxnSpPr>
              <p:spPr>
                <a:xfrm>
                  <a:off x="2362200" y="2755900"/>
                  <a:ext cx="1357313" cy="189865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 flipV="1">
                  <a:off x="3719513" y="2755900"/>
                  <a:ext cx="1969293" cy="189865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>
                  <a:off x="5688806" y="2755900"/>
                  <a:ext cx="2210594" cy="200660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/>
                <p:cNvCxnSpPr/>
                <p:nvPr/>
              </p:nvCxnSpPr>
              <p:spPr>
                <a:xfrm flipV="1">
                  <a:off x="7891066" y="2844800"/>
                  <a:ext cx="894159" cy="191770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>
                  <a:endCxn id="7" idx="1"/>
                </p:cNvCxnSpPr>
                <p:nvPr/>
              </p:nvCxnSpPr>
              <p:spPr>
                <a:xfrm flipV="1">
                  <a:off x="10264775" y="4005414"/>
                  <a:ext cx="264961" cy="757086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" name="椭圆 6"/>
            <p:cNvSpPr/>
            <p:nvPr/>
          </p:nvSpPr>
          <p:spPr>
            <a:xfrm flipV="1">
              <a:off x="10471150" y="3663950"/>
              <a:ext cx="400050" cy="4000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1362075" y="3657600"/>
              <a:ext cx="400050" cy="4000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547974" y="3310448"/>
            <a:ext cx="1276185" cy="1276351"/>
            <a:chOff x="4381500" y="3219450"/>
            <a:chExt cx="1276350" cy="1276350"/>
          </a:xfrm>
        </p:grpSpPr>
        <p:sp>
          <p:nvSpPr>
            <p:cNvPr id="4" name="椭圆 3"/>
            <p:cNvSpPr/>
            <p:nvPr/>
          </p:nvSpPr>
          <p:spPr>
            <a:xfrm>
              <a:off x="4381500" y="3219450"/>
              <a:ext cx="1276350" cy="12763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2" name="Freeform 173"/>
            <p:cNvSpPr>
              <a:spLocks noChangeAspect="1" noEditPoints="1"/>
            </p:cNvSpPr>
            <p:nvPr/>
          </p:nvSpPr>
          <p:spPr bwMode="auto">
            <a:xfrm>
              <a:off x="4790107" y="3612825"/>
              <a:ext cx="459136" cy="489600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052714" y="3310448"/>
            <a:ext cx="1276185" cy="1276351"/>
            <a:chOff x="8886825" y="3219450"/>
            <a:chExt cx="1276350" cy="1276350"/>
          </a:xfrm>
        </p:grpSpPr>
        <p:sp>
          <p:nvSpPr>
            <p:cNvPr id="6" name="椭圆 5"/>
            <p:cNvSpPr/>
            <p:nvPr/>
          </p:nvSpPr>
          <p:spPr>
            <a:xfrm>
              <a:off x="8886825" y="3219450"/>
              <a:ext cx="1276350" cy="12763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3" name="Freeform 122"/>
            <p:cNvSpPr>
              <a:spLocks noChangeAspect="1" noEditPoints="1"/>
            </p:cNvSpPr>
            <p:nvPr/>
          </p:nvSpPr>
          <p:spPr bwMode="auto">
            <a:xfrm>
              <a:off x="9365640" y="3612825"/>
              <a:ext cx="318721" cy="489600"/>
            </a:xfrm>
            <a:custGeom>
              <a:avLst/>
              <a:gdLst>
                <a:gd name="T0" fmla="*/ 31 w 70"/>
                <a:gd name="T1" fmla="*/ 20 h 108"/>
                <a:gd name="T2" fmla="*/ 36 w 70"/>
                <a:gd name="T3" fmla="*/ 20 h 108"/>
                <a:gd name="T4" fmla="*/ 51 w 70"/>
                <a:gd name="T5" fmla="*/ 32 h 108"/>
                <a:gd name="T6" fmla="*/ 62 w 70"/>
                <a:gd name="T7" fmla="*/ 51 h 108"/>
                <a:gd name="T8" fmla="*/ 64 w 70"/>
                <a:gd name="T9" fmla="*/ 69 h 108"/>
                <a:gd name="T10" fmla="*/ 63 w 70"/>
                <a:gd name="T11" fmla="*/ 74 h 108"/>
                <a:gd name="T12" fmla="*/ 54 w 70"/>
                <a:gd name="T13" fmla="*/ 60 h 108"/>
                <a:gd name="T14" fmla="*/ 49 w 70"/>
                <a:gd name="T15" fmla="*/ 55 h 108"/>
                <a:gd name="T16" fmla="*/ 41 w 70"/>
                <a:gd name="T17" fmla="*/ 42 h 108"/>
                <a:gd name="T18" fmla="*/ 40 w 70"/>
                <a:gd name="T19" fmla="*/ 34 h 108"/>
                <a:gd name="T20" fmla="*/ 31 w 70"/>
                <a:gd name="T21" fmla="*/ 20 h 108"/>
                <a:gd name="T22" fmla="*/ 39 w 70"/>
                <a:gd name="T23" fmla="*/ 60 h 108"/>
                <a:gd name="T24" fmla="*/ 36 w 70"/>
                <a:gd name="T25" fmla="*/ 70 h 108"/>
                <a:gd name="T26" fmla="*/ 54 w 70"/>
                <a:gd name="T27" fmla="*/ 103 h 108"/>
                <a:gd name="T28" fmla="*/ 65 w 70"/>
                <a:gd name="T29" fmla="*/ 106 h 108"/>
                <a:gd name="T30" fmla="*/ 65 w 70"/>
                <a:gd name="T31" fmla="*/ 106 h 108"/>
                <a:gd name="T32" fmla="*/ 68 w 70"/>
                <a:gd name="T33" fmla="*/ 95 h 108"/>
                <a:gd name="T34" fmla="*/ 49 w 70"/>
                <a:gd name="T35" fmla="*/ 63 h 108"/>
                <a:gd name="T36" fmla="*/ 39 w 70"/>
                <a:gd name="T37" fmla="*/ 60 h 108"/>
                <a:gd name="T38" fmla="*/ 39 w 70"/>
                <a:gd name="T39" fmla="*/ 60 h 108"/>
                <a:gd name="T40" fmla="*/ 5 w 70"/>
                <a:gd name="T41" fmla="*/ 2 h 108"/>
                <a:gd name="T42" fmla="*/ 2 w 70"/>
                <a:gd name="T43" fmla="*/ 13 h 108"/>
                <a:gd name="T44" fmla="*/ 21 w 70"/>
                <a:gd name="T45" fmla="*/ 45 h 108"/>
                <a:gd name="T46" fmla="*/ 32 w 70"/>
                <a:gd name="T47" fmla="*/ 48 h 108"/>
                <a:gd name="T48" fmla="*/ 32 w 70"/>
                <a:gd name="T49" fmla="*/ 48 h 108"/>
                <a:gd name="T50" fmla="*/ 35 w 70"/>
                <a:gd name="T51" fmla="*/ 37 h 108"/>
                <a:gd name="T52" fmla="*/ 16 w 70"/>
                <a:gd name="T53" fmla="*/ 5 h 108"/>
                <a:gd name="T54" fmla="*/ 5 w 70"/>
                <a:gd name="T55" fmla="*/ 2 h 108"/>
                <a:gd name="T56" fmla="*/ 5 w 70"/>
                <a:gd name="T57" fmla="*/ 2 h 108"/>
                <a:gd name="T58" fmla="*/ 39 w 70"/>
                <a:gd name="T59" fmla="*/ 88 h 108"/>
                <a:gd name="T60" fmla="*/ 31 w 70"/>
                <a:gd name="T61" fmla="*/ 73 h 108"/>
                <a:gd name="T62" fmla="*/ 29 w 70"/>
                <a:gd name="T63" fmla="*/ 66 h 108"/>
                <a:gd name="T64" fmla="*/ 22 w 70"/>
                <a:gd name="T65" fmla="*/ 53 h 108"/>
                <a:gd name="T66" fmla="*/ 16 w 70"/>
                <a:gd name="T67" fmla="*/ 48 h 108"/>
                <a:gd name="T68" fmla="*/ 8 w 70"/>
                <a:gd name="T69" fmla="*/ 33 h 108"/>
                <a:gd name="T70" fmla="*/ 6 w 70"/>
                <a:gd name="T71" fmla="*/ 38 h 108"/>
                <a:gd name="T72" fmla="*/ 8 w 70"/>
                <a:gd name="T73" fmla="*/ 57 h 108"/>
                <a:gd name="T74" fmla="*/ 19 w 70"/>
                <a:gd name="T75" fmla="*/ 75 h 108"/>
                <a:gd name="T76" fmla="*/ 34 w 70"/>
                <a:gd name="T77" fmla="*/ 87 h 108"/>
                <a:gd name="T78" fmla="*/ 39 w 70"/>
                <a:gd name="T79" fmla="*/ 8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108">
                  <a:moveTo>
                    <a:pt x="31" y="20"/>
                  </a:moveTo>
                  <a:cubicBezTo>
                    <a:pt x="33" y="20"/>
                    <a:pt x="34" y="20"/>
                    <a:pt x="36" y="20"/>
                  </a:cubicBezTo>
                  <a:cubicBezTo>
                    <a:pt x="42" y="22"/>
                    <a:pt x="48" y="26"/>
                    <a:pt x="51" y="32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5" y="56"/>
                    <a:pt x="66" y="63"/>
                    <a:pt x="64" y="69"/>
                  </a:cubicBezTo>
                  <a:cubicBezTo>
                    <a:pt x="64" y="71"/>
                    <a:pt x="63" y="73"/>
                    <a:pt x="63" y="7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3" y="58"/>
                    <a:pt x="51" y="56"/>
                    <a:pt x="49" y="55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39"/>
                    <a:pt x="41" y="37"/>
                    <a:pt x="40" y="34"/>
                  </a:cubicBezTo>
                  <a:cubicBezTo>
                    <a:pt x="31" y="20"/>
                    <a:pt x="31" y="20"/>
                    <a:pt x="31" y="20"/>
                  </a:cubicBezTo>
                  <a:close/>
                  <a:moveTo>
                    <a:pt x="39" y="60"/>
                  </a:moveTo>
                  <a:cubicBezTo>
                    <a:pt x="35" y="62"/>
                    <a:pt x="34" y="67"/>
                    <a:pt x="36" y="70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7" y="107"/>
                    <a:pt x="61" y="108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9" y="104"/>
                    <a:pt x="70" y="99"/>
                    <a:pt x="68" y="95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59"/>
                    <a:pt x="42" y="57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lose/>
                  <a:moveTo>
                    <a:pt x="5" y="2"/>
                  </a:moveTo>
                  <a:cubicBezTo>
                    <a:pt x="2" y="4"/>
                    <a:pt x="0" y="9"/>
                    <a:pt x="2" y="13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9"/>
                    <a:pt x="28" y="50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6" y="46"/>
                    <a:pt x="37" y="41"/>
                    <a:pt x="35" y="3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4" y="1"/>
                    <a:pt x="9" y="0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39" y="88"/>
                  </a:move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29" y="69"/>
                    <a:pt x="29" y="66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2"/>
                    <a:pt x="18" y="50"/>
                    <a:pt x="16" y="48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6"/>
                    <a:pt x="6" y="38"/>
                  </a:cubicBezTo>
                  <a:cubicBezTo>
                    <a:pt x="4" y="44"/>
                    <a:pt x="5" y="51"/>
                    <a:pt x="8" y="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81"/>
                    <a:pt x="28" y="85"/>
                    <a:pt x="34" y="87"/>
                  </a:cubicBezTo>
                  <a:cubicBezTo>
                    <a:pt x="36" y="87"/>
                    <a:pt x="38" y="88"/>
                    <a:pt x="39" y="8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376558" y="3310448"/>
            <a:ext cx="1276185" cy="1276351"/>
            <a:chOff x="2209800" y="3219450"/>
            <a:chExt cx="1276350" cy="1276350"/>
          </a:xfrm>
        </p:grpSpPr>
        <p:sp>
          <p:nvSpPr>
            <p:cNvPr id="3" name="椭圆 2"/>
            <p:cNvSpPr/>
            <p:nvPr/>
          </p:nvSpPr>
          <p:spPr>
            <a:xfrm>
              <a:off x="2209800" y="3219450"/>
              <a:ext cx="1276350" cy="127635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4" name="Freeform 357"/>
            <p:cNvSpPr>
              <a:spLocks noChangeAspect="1" noEditPoints="1"/>
            </p:cNvSpPr>
            <p:nvPr/>
          </p:nvSpPr>
          <p:spPr bwMode="auto">
            <a:xfrm>
              <a:off x="2543114" y="3641625"/>
              <a:ext cx="609723" cy="432000"/>
            </a:xfrm>
            <a:custGeom>
              <a:avLst/>
              <a:gdLst>
                <a:gd name="T0" fmla="*/ 47 w 94"/>
                <a:gd name="T1" fmla="*/ 17 h 67"/>
                <a:gd name="T2" fmla="*/ 31 w 94"/>
                <a:gd name="T3" fmla="*/ 33 h 67"/>
                <a:gd name="T4" fmla="*/ 47 w 94"/>
                <a:gd name="T5" fmla="*/ 49 h 67"/>
                <a:gd name="T6" fmla="*/ 63 w 94"/>
                <a:gd name="T7" fmla="*/ 33 h 67"/>
                <a:gd name="T8" fmla="*/ 47 w 94"/>
                <a:gd name="T9" fmla="*/ 17 h 67"/>
                <a:gd name="T10" fmla="*/ 71 w 94"/>
                <a:gd name="T11" fmla="*/ 10 h 67"/>
                <a:gd name="T12" fmla="*/ 65 w 94"/>
                <a:gd name="T13" fmla="*/ 15 h 67"/>
                <a:gd name="T14" fmla="*/ 72 w 94"/>
                <a:gd name="T15" fmla="*/ 33 h 67"/>
                <a:gd name="T16" fmla="*/ 65 w 94"/>
                <a:gd name="T17" fmla="*/ 51 h 67"/>
                <a:gd name="T18" fmla="*/ 71 w 94"/>
                <a:gd name="T19" fmla="*/ 57 h 67"/>
                <a:gd name="T20" fmla="*/ 80 w 94"/>
                <a:gd name="T21" fmla="*/ 33 h 67"/>
                <a:gd name="T22" fmla="*/ 71 w 94"/>
                <a:gd name="T23" fmla="*/ 10 h 67"/>
                <a:gd name="T24" fmla="*/ 81 w 94"/>
                <a:gd name="T25" fmla="*/ 0 h 67"/>
                <a:gd name="T26" fmla="*/ 75 w 94"/>
                <a:gd name="T27" fmla="*/ 5 h 67"/>
                <a:gd name="T28" fmla="*/ 86 w 94"/>
                <a:gd name="T29" fmla="*/ 33 h 67"/>
                <a:gd name="T30" fmla="*/ 75 w 94"/>
                <a:gd name="T31" fmla="*/ 61 h 67"/>
                <a:gd name="T32" fmla="*/ 81 w 94"/>
                <a:gd name="T33" fmla="*/ 67 h 67"/>
                <a:gd name="T34" fmla="*/ 94 w 94"/>
                <a:gd name="T35" fmla="*/ 33 h 67"/>
                <a:gd name="T36" fmla="*/ 81 w 94"/>
                <a:gd name="T37" fmla="*/ 0 h 67"/>
                <a:gd name="T38" fmla="*/ 24 w 94"/>
                <a:gd name="T39" fmla="*/ 10 h 67"/>
                <a:gd name="T40" fmla="*/ 14 w 94"/>
                <a:gd name="T41" fmla="*/ 33 h 67"/>
                <a:gd name="T42" fmla="*/ 24 w 94"/>
                <a:gd name="T43" fmla="*/ 57 h 67"/>
                <a:gd name="T44" fmla="*/ 30 w 94"/>
                <a:gd name="T45" fmla="*/ 51 h 67"/>
                <a:gd name="T46" fmla="*/ 22 w 94"/>
                <a:gd name="T47" fmla="*/ 33 h 67"/>
                <a:gd name="T48" fmla="*/ 30 w 94"/>
                <a:gd name="T49" fmla="*/ 15 h 67"/>
                <a:gd name="T50" fmla="*/ 24 w 94"/>
                <a:gd name="T51" fmla="*/ 10 h 67"/>
                <a:gd name="T52" fmla="*/ 19 w 94"/>
                <a:gd name="T53" fmla="*/ 5 h 67"/>
                <a:gd name="T54" fmla="*/ 14 w 94"/>
                <a:gd name="T55" fmla="*/ 0 h 67"/>
                <a:gd name="T56" fmla="*/ 0 w 94"/>
                <a:gd name="T57" fmla="*/ 33 h 67"/>
                <a:gd name="T58" fmla="*/ 14 w 94"/>
                <a:gd name="T59" fmla="*/ 67 h 67"/>
                <a:gd name="T60" fmla="*/ 19 w 94"/>
                <a:gd name="T61" fmla="*/ 61 h 67"/>
                <a:gd name="T62" fmla="*/ 8 w 94"/>
                <a:gd name="T63" fmla="*/ 33 h 67"/>
                <a:gd name="T64" fmla="*/ 19 w 94"/>
                <a:gd name="T65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4" h="67">
                  <a:moveTo>
                    <a:pt x="47" y="17"/>
                  </a:moveTo>
                  <a:cubicBezTo>
                    <a:pt x="38" y="17"/>
                    <a:pt x="31" y="24"/>
                    <a:pt x="31" y="33"/>
                  </a:cubicBezTo>
                  <a:cubicBezTo>
                    <a:pt x="31" y="42"/>
                    <a:pt x="38" y="49"/>
                    <a:pt x="47" y="49"/>
                  </a:cubicBezTo>
                  <a:cubicBezTo>
                    <a:pt x="56" y="49"/>
                    <a:pt x="63" y="42"/>
                    <a:pt x="63" y="33"/>
                  </a:cubicBezTo>
                  <a:cubicBezTo>
                    <a:pt x="63" y="24"/>
                    <a:pt x="56" y="17"/>
                    <a:pt x="47" y="17"/>
                  </a:cubicBezTo>
                  <a:close/>
                  <a:moveTo>
                    <a:pt x="71" y="10"/>
                  </a:moveTo>
                  <a:cubicBezTo>
                    <a:pt x="65" y="15"/>
                    <a:pt x="65" y="15"/>
                    <a:pt x="65" y="15"/>
                  </a:cubicBezTo>
                  <a:cubicBezTo>
                    <a:pt x="69" y="20"/>
                    <a:pt x="72" y="26"/>
                    <a:pt x="72" y="33"/>
                  </a:cubicBezTo>
                  <a:cubicBezTo>
                    <a:pt x="72" y="40"/>
                    <a:pt x="69" y="46"/>
                    <a:pt x="65" y="51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7" y="50"/>
                    <a:pt x="80" y="42"/>
                    <a:pt x="80" y="33"/>
                  </a:cubicBezTo>
                  <a:cubicBezTo>
                    <a:pt x="80" y="24"/>
                    <a:pt x="77" y="16"/>
                    <a:pt x="71" y="10"/>
                  </a:cubicBezTo>
                  <a:close/>
                  <a:moveTo>
                    <a:pt x="81" y="0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82" y="13"/>
                    <a:pt x="86" y="22"/>
                    <a:pt x="86" y="33"/>
                  </a:cubicBezTo>
                  <a:cubicBezTo>
                    <a:pt x="86" y="44"/>
                    <a:pt x="82" y="54"/>
                    <a:pt x="75" y="61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9" y="58"/>
                    <a:pt x="94" y="46"/>
                    <a:pt x="94" y="33"/>
                  </a:cubicBezTo>
                  <a:cubicBezTo>
                    <a:pt x="94" y="20"/>
                    <a:pt x="89" y="8"/>
                    <a:pt x="81" y="0"/>
                  </a:cubicBezTo>
                  <a:close/>
                  <a:moveTo>
                    <a:pt x="24" y="10"/>
                  </a:moveTo>
                  <a:cubicBezTo>
                    <a:pt x="18" y="16"/>
                    <a:pt x="14" y="24"/>
                    <a:pt x="14" y="33"/>
                  </a:cubicBezTo>
                  <a:cubicBezTo>
                    <a:pt x="14" y="42"/>
                    <a:pt x="18" y="50"/>
                    <a:pt x="24" y="5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5" y="46"/>
                    <a:pt x="22" y="40"/>
                    <a:pt x="22" y="33"/>
                  </a:cubicBezTo>
                  <a:cubicBezTo>
                    <a:pt x="22" y="26"/>
                    <a:pt x="25" y="20"/>
                    <a:pt x="30" y="15"/>
                  </a:cubicBezTo>
                  <a:lnTo>
                    <a:pt x="24" y="10"/>
                  </a:lnTo>
                  <a:close/>
                  <a:moveTo>
                    <a:pt x="19" y="5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8"/>
                    <a:pt x="0" y="20"/>
                    <a:pt x="0" y="33"/>
                  </a:cubicBezTo>
                  <a:cubicBezTo>
                    <a:pt x="0" y="46"/>
                    <a:pt x="5" y="58"/>
                    <a:pt x="14" y="67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2" y="54"/>
                    <a:pt x="8" y="44"/>
                    <a:pt x="8" y="33"/>
                  </a:cubicBezTo>
                  <a:cubicBezTo>
                    <a:pt x="8" y="22"/>
                    <a:pt x="12" y="12"/>
                    <a:pt x="19" y="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890819" y="3310448"/>
            <a:ext cx="1276185" cy="1276351"/>
            <a:chOff x="6724650" y="3219450"/>
            <a:chExt cx="1276350" cy="1276350"/>
          </a:xfrm>
        </p:grpSpPr>
        <p:sp>
          <p:nvSpPr>
            <p:cNvPr id="5" name="椭圆 4"/>
            <p:cNvSpPr/>
            <p:nvPr/>
          </p:nvSpPr>
          <p:spPr>
            <a:xfrm>
              <a:off x="6724650" y="3219450"/>
              <a:ext cx="1276350" cy="12763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5" name="Freeform 359"/>
            <p:cNvSpPr>
              <a:spLocks noChangeAspect="1" noEditPoints="1"/>
            </p:cNvSpPr>
            <p:nvPr/>
          </p:nvSpPr>
          <p:spPr bwMode="auto">
            <a:xfrm>
              <a:off x="7167647" y="3612825"/>
              <a:ext cx="390357" cy="489600"/>
            </a:xfrm>
            <a:custGeom>
              <a:avLst/>
              <a:gdLst>
                <a:gd name="T0" fmla="*/ 144 w 177"/>
                <a:gd name="T1" fmla="*/ 61 h 222"/>
                <a:gd name="T2" fmla="*/ 144 w 177"/>
                <a:gd name="T3" fmla="*/ 222 h 222"/>
                <a:gd name="T4" fmla="*/ 177 w 177"/>
                <a:gd name="T5" fmla="*/ 222 h 222"/>
                <a:gd name="T6" fmla="*/ 177 w 177"/>
                <a:gd name="T7" fmla="*/ 61 h 222"/>
                <a:gd name="T8" fmla="*/ 144 w 177"/>
                <a:gd name="T9" fmla="*/ 61 h 222"/>
                <a:gd name="T10" fmla="*/ 96 w 177"/>
                <a:gd name="T11" fmla="*/ 222 h 222"/>
                <a:gd name="T12" fmla="*/ 130 w 177"/>
                <a:gd name="T13" fmla="*/ 222 h 222"/>
                <a:gd name="T14" fmla="*/ 130 w 177"/>
                <a:gd name="T15" fmla="*/ 90 h 222"/>
                <a:gd name="T16" fmla="*/ 96 w 177"/>
                <a:gd name="T17" fmla="*/ 90 h 222"/>
                <a:gd name="T18" fmla="*/ 96 w 177"/>
                <a:gd name="T19" fmla="*/ 222 h 222"/>
                <a:gd name="T20" fmla="*/ 47 w 177"/>
                <a:gd name="T21" fmla="*/ 222 h 222"/>
                <a:gd name="T22" fmla="*/ 80 w 177"/>
                <a:gd name="T23" fmla="*/ 222 h 222"/>
                <a:gd name="T24" fmla="*/ 80 w 177"/>
                <a:gd name="T25" fmla="*/ 0 h 222"/>
                <a:gd name="T26" fmla="*/ 47 w 177"/>
                <a:gd name="T27" fmla="*/ 0 h 222"/>
                <a:gd name="T28" fmla="*/ 47 w 177"/>
                <a:gd name="T29" fmla="*/ 222 h 222"/>
                <a:gd name="T30" fmla="*/ 0 w 177"/>
                <a:gd name="T31" fmla="*/ 222 h 222"/>
                <a:gd name="T32" fmla="*/ 33 w 177"/>
                <a:gd name="T33" fmla="*/ 222 h 222"/>
                <a:gd name="T34" fmla="*/ 33 w 177"/>
                <a:gd name="T35" fmla="*/ 139 h 222"/>
                <a:gd name="T36" fmla="*/ 0 w 177"/>
                <a:gd name="T37" fmla="*/ 139 h 222"/>
                <a:gd name="T38" fmla="*/ 0 w 177"/>
                <a:gd name="T3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7" h="222">
                  <a:moveTo>
                    <a:pt x="144" y="61"/>
                  </a:moveTo>
                  <a:lnTo>
                    <a:pt x="144" y="222"/>
                  </a:lnTo>
                  <a:lnTo>
                    <a:pt x="177" y="222"/>
                  </a:lnTo>
                  <a:lnTo>
                    <a:pt x="177" y="61"/>
                  </a:lnTo>
                  <a:lnTo>
                    <a:pt x="144" y="61"/>
                  </a:lnTo>
                  <a:close/>
                  <a:moveTo>
                    <a:pt x="96" y="222"/>
                  </a:moveTo>
                  <a:lnTo>
                    <a:pt x="130" y="222"/>
                  </a:lnTo>
                  <a:lnTo>
                    <a:pt x="130" y="90"/>
                  </a:lnTo>
                  <a:lnTo>
                    <a:pt x="96" y="90"/>
                  </a:lnTo>
                  <a:lnTo>
                    <a:pt x="96" y="222"/>
                  </a:lnTo>
                  <a:close/>
                  <a:moveTo>
                    <a:pt x="47" y="222"/>
                  </a:moveTo>
                  <a:lnTo>
                    <a:pt x="80" y="222"/>
                  </a:lnTo>
                  <a:lnTo>
                    <a:pt x="80" y="0"/>
                  </a:lnTo>
                  <a:lnTo>
                    <a:pt x="47" y="0"/>
                  </a:lnTo>
                  <a:lnTo>
                    <a:pt x="47" y="222"/>
                  </a:lnTo>
                  <a:close/>
                  <a:moveTo>
                    <a:pt x="0" y="222"/>
                  </a:moveTo>
                  <a:lnTo>
                    <a:pt x="33" y="222"/>
                  </a:lnTo>
                  <a:lnTo>
                    <a:pt x="33" y="139"/>
                  </a:lnTo>
                  <a:lnTo>
                    <a:pt x="0" y="139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1910754" y="1586916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1505349" y="1974463"/>
            <a:ext cx="2123801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240796" y="4930965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2838056" y="5334279"/>
            <a:ext cx="2118468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217452" y="1586916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4918710" y="1974463"/>
            <a:ext cx="2017961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381898" y="1586916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7960722" y="1974463"/>
            <a:ext cx="2155347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383487" y="4930965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888550" y="5334280"/>
            <a:ext cx="2302860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标题 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941027" y="5131721"/>
            <a:ext cx="2007216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82250" y="5507221"/>
            <a:ext cx="3622592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76772" y="5029617"/>
            <a:ext cx="654472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800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993146" y="1828635"/>
            <a:ext cx="2144258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82250" y="2204138"/>
            <a:ext cx="3622592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376772" y="1726531"/>
            <a:ext cx="654472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800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19224" y="5131721"/>
            <a:ext cx="2182619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69299" y="5501741"/>
            <a:ext cx="3615531" cy="86487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 </a:t>
            </a:r>
            <a:endParaRPr lang="zh-CN" alt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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154588" y="5024137"/>
            <a:ext cx="654472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800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366013" y="1828635"/>
            <a:ext cx="1829474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169295" y="2198654"/>
            <a:ext cx="3615531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135538" y="1721051"/>
            <a:ext cx="654472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800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38259" y="1495225"/>
            <a:ext cx="1897624" cy="1897869"/>
            <a:chOff x="4854966" y="1574162"/>
            <a:chExt cx="1897870" cy="1897870"/>
          </a:xfrm>
        </p:grpSpPr>
        <p:sp>
          <p:nvSpPr>
            <p:cNvPr id="3" name="泪滴形 2"/>
            <p:cNvSpPr/>
            <p:nvPr/>
          </p:nvSpPr>
          <p:spPr>
            <a:xfrm rot="8100000">
              <a:off x="4854966" y="1574162"/>
              <a:ext cx="1897870" cy="1897870"/>
            </a:xfrm>
            <a:prstGeom prst="teardrop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5635285" y="1758388"/>
              <a:ext cx="337232" cy="540000"/>
              <a:chOff x="8912226" y="6748292"/>
              <a:chExt cx="250825" cy="401638"/>
            </a:xfrm>
            <a:solidFill>
              <a:srgbClr val="9DA8B1"/>
            </a:solidFill>
          </p:grpSpPr>
          <p:sp>
            <p:nvSpPr>
              <p:cNvPr id="29" name="Freeform 550"/>
              <p:cNvSpPr/>
              <p:nvPr/>
            </p:nvSpPr>
            <p:spPr bwMode="auto">
              <a:xfrm>
                <a:off x="8912226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0" name="Freeform 551"/>
              <p:cNvSpPr/>
              <p:nvPr/>
            </p:nvSpPr>
            <p:spPr bwMode="auto">
              <a:xfrm>
                <a:off x="8977313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138259" y="4332816"/>
            <a:ext cx="1897624" cy="1969071"/>
            <a:chOff x="4854966" y="4355480"/>
            <a:chExt cx="1897870" cy="1969070"/>
          </a:xfrm>
        </p:grpSpPr>
        <p:sp>
          <p:nvSpPr>
            <p:cNvPr id="4" name="泪滴形 3"/>
            <p:cNvSpPr/>
            <p:nvPr/>
          </p:nvSpPr>
          <p:spPr>
            <a:xfrm rot="13500000" flipV="1">
              <a:off x="4854966" y="4426680"/>
              <a:ext cx="1897870" cy="1897870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组合 27"/>
            <p:cNvGrpSpPr>
              <a:grpSpLocks noChangeAspect="1"/>
            </p:cNvGrpSpPr>
            <p:nvPr/>
          </p:nvGrpSpPr>
          <p:grpSpPr>
            <a:xfrm>
              <a:off x="5541401" y="4355480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5" name="Freeform 405"/>
              <p:cNvSpPr/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6" name="Freeform 407"/>
              <p:cNvSpPr/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7" name="Freeform 408"/>
              <p:cNvSpPr/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721349" y="2945862"/>
            <a:ext cx="1897624" cy="1897871"/>
            <a:chOff x="6438262" y="3038866"/>
            <a:chExt cx="1897870" cy="1897870"/>
          </a:xfrm>
        </p:grpSpPr>
        <p:sp>
          <p:nvSpPr>
            <p:cNvPr id="5" name="泪滴形 4"/>
            <p:cNvSpPr/>
            <p:nvPr/>
          </p:nvSpPr>
          <p:spPr>
            <a:xfrm rot="8100000" flipV="1">
              <a:off x="6438262" y="3038866"/>
              <a:ext cx="1897870" cy="1897870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5" name="组合 34"/>
            <p:cNvGrpSpPr>
              <a:grpSpLocks noChangeAspect="1"/>
            </p:cNvGrpSpPr>
            <p:nvPr/>
          </p:nvGrpSpPr>
          <p:grpSpPr>
            <a:xfrm>
              <a:off x="7839999" y="3717801"/>
              <a:ext cx="318025" cy="540000"/>
              <a:chOff x="11322051" y="6770687"/>
              <a:chExt cx="236538" cy="401638"/>
            </a:xfrm>
            <a:solidFill>
              <a:srgbClr val="E7E7E7"/>
            </a:solidFill>
          </p:grpSpPr>
          <p:sp>
            <p:nvSpPr>
              <p:cNvPr id="32" name="Freeform 492"/>
              <p:cNvSpPr>
                <a:spLocks noEditPoints="1"/>
              </p:cNvSpPr>
              <p:nvPr/>
            </p:nvSpPr>
            <p:spPr bwMode="auto">
              <a:xfrm>
                <a:off x="11322051" y="6770687"/>
                <a:ext cx="236538" cy="320675"/>
              </a:xfrm>
              <a:custGeom>
                <a:avLst/>
                <a:gdLst>
                  <a:gd name="T0" fmla="*/ 86 w 170"/>
                  <a:gd name="T1" fmla="*/ 0 h 230"/>
                  <a:gd name="T2" fmla="*/ 85 w 170"/>
                  <a:gd name="T3" fmla="*/ 0 h 230"/>
                  <a:gd name="T4" fmla="*/ 84 w 170"/>
                  <a:gd name="T5" fmla="*/ 0 h 230"/>
                  <a:gd name="T6" fmla="*/ 0 w 170"/>
                  <a:gd name="T7" fmla="*/ 96 h 230"/>
                  <a:gd name="T8" fmla="*/ 50 w 170"/>
                  <a:gd name="T9" fmla="*/ 230 h 230"/>
                  <a:gd name="T10" fmla="*/ 120 w 170"/>
                  <a:gd name="T11" fmla="*/ 230 h 230"/>
                  <a:gd name="T12" fmla="*/ 170 w 170"/>
                  <a:gd name="T13" fmla="*/ 96 h 230"/>
                  <a:gd name="T14" fmla="*/ 86 w 170"/>
                  <a:gd name="T15" fmla="*/ 0 h 230"/>
                  <a:gd name="T16" fmla="*/ 105 w 170"/>
                  <a:gd name="T17" fmla="*/ 210 h 230"/>
                  <a:gd name="T18" fmla="*/ 97 w 170"/>
                  <a:gd name="T19" fmla="*/ 210 h 230"/>
                  <a:gd name="T20" fmla="*/ 97 w 170"/>
                  <a:gd name="T21" fmla="*/ 159 h 230"/>
                  <a:gd name="T22" fmla="*/ 73 w 170"/>
                  <a:gd name="T23" fmla="*/ 159 h 230"/>
                  <a:gd name="T24" fmla="*/ 73 w 170"/>
                  <a:gd name="T25" fmla="*/ 210 h 230"/>
                  <a:gd name="T26" fmla="*/ 65 w 170"/>
                  <a:gd name="T27" fmla="*/ 210 h 230"/>
                  <a:gd name="T28" fmla="*/ 49 w 170"/>
                  <a:gd name="T29" fmla="*/ 176 h 230"/>
                  <a:gd name="T30" fmla="*/ 20 w 170"/>
                  <a:gd name="T31" fmla="*/ 96 h 230"/>
                  <a:gd name="T32" fmla="*/ 49 w 170"/>
                  <a:gd name="T33" fmla="*/ 30 h 230"/>
                  <a:gd name="T34" fmla="*/ 84 w 170"/>
                  <a:gd name="T35" fmla="*/ 20 h 230"/>
                  <a:gd name="T36" fmla="*/ 84 w 170"/>
                  <a:gd name="T37" fmla="*/ 20 h 230"/>
                  <a:gd name="T38" fmla="*/ 85 w 170"/>
                  <a:gd name="T39" fmla="*/ 20 h 230"/>
                  <a:gd name="T40" fmla="*/ 86 w 170"/>
                  <a:gd name="T41" fmla="*/ 20 h 230"/>
                  <a:gd name="T42" fmla="*/ 86 w 170"/>
                  <a:gd name="T43" fmla="*/ 20 h 230"/>
                  <a:gd name="T44" fmla="*/ 121 w 170"/>
                  <a:gd name="T45" fmla="*/ 30 h 230"/>
                  <a:gd name="T46" fmla="*/ 150 w 170"/>
                  <a:gd name="T47" fmla="*/ 96 h 230"/>
                  <a:gd name="T48" fmla="*/ 121 w 170"/>
                  <a:gd name="T49" fmla="*/ 176 h 230"/>
                  <a:gd name="T50" fmla="*/ 105 w 170"/>
                  <a:gd name="T51" fmla="*/ 21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3" name="Rectangle 493"/>
              <p:cNvSpPr>
                <a:spLocks noChangeArrowheads="1"/>
              </p:cNvSpPr>
              <p:nvPr/>
            </p:nvSpPr>
            <p:spPr bwMode="auto">
              <a:xfrm>
                <a:off x="11391901" y="7105649"/>
                <a:ext cx="98425" cy="269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4" name="Rectangle 494"/>
              <p:cNvSpPr>
                <a:spLocks noChangeArrowheads="1"/>
              </p:cNvSpPr>
              <p:nvPr/>
            </p:nvSpPr>
            <p:spPr bwMode="auto">
              <a:xfrm>
                <a:off x="11417301" y="7145337"/>
                <a:ext cx="49213" cy="269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3555171" y="2945862"/>
            <a:ext cx="1897624" cy="1897871"/>
            <a:chOff x="3271670" y="3038866"/>
            <a:chExt cx="1897870" cy="1897870"/>
          </a:xfrm>
        </p:grpSpPr>
        <p:sp>
          <p:nvSpPr>
            <p:cNvPr id="6" name="泪滴形 5"/>
            <p:cNvSpPr/>
            <p:nvPr/>
          </p:nvSpPr>
          <p:spPr>
            <a:xfrm rot="13500000" flipH="1" flipV="1">
              <a:off x="3271670" y="3038866"/>
              <a:ext cx="1897870" cy="1897870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Freeform 169"/>
            <p:cNvSpPr>
              <a:spLocks noChangeAspect="1"/>
            </p:cNvSpPr>
            <p:nvPr/>
          </p:nvSpPr>
          <p:spPr bwMode="auto">
            <a:xfrm>
              <a:off x="3482937" y="3717801"/>
              <a:ext cx="360000" cy="540000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4125143" y="3359297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4139395" y="3709080"/>
            <a:ext cx="1455043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在此录入图表的描述说明，在此录入图表的说明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780109" y="3359297"/>
            <a:ext cx="131299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6638058" y="3709080"/>
            <a:ext cx="1455043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在此录入图表的描述说明，在此录入图表的说明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5430574" y="2217055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5408229" y="2566840"/>
            <a:ext cx="1357679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在此录入图表的说明，在此录入图表的说明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439212" y="4928292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5368185" y="5306216"/>
            <a:ext cx="1455043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在此录入图表的描述说明，在此录入图表的说明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6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5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750"/>
                            </p:stCondLst>
                            <p:childTnLst>
                              <p:par>
                                <p:cTn id="62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6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/>
      <p:bldP spid="14" grpId="0"/>
      <p:bldP spid="15" grpId="0"/>
      <p:bldP spid="17" grpId="0"/>
      <p:bldP spid="18" grpId="0"/>
      <p:bldP spid="19" grpId="0"/>
      <p:bldP spid="21" grpId="0"/>
      <p:bldP spid="22" grpId="0"/>
      <p:bldP spid="23" grpId="0"/>
      <p:bldP spid="57" grpId="0"/>
      <p:bldP spid="58" grpId="0"/>
      <p:bldP spid="59" grpId="0"/>
      <p:bldP spid="60" grpId="0"/>
      <p:bldP spid="63" grpId="0"/>
      <p:bldP spid="64" grpId="0"/>
      <p:bldP spid="65" grpId="0"/>
      <p:bldP spid="6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1700"/>
            <a:ext cx="884238" cy="914400"/>
          </a:xfrm>
        </p:spPr>
      </p:pic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82345" y="2476500"/>
            <a:ext cx="3746500" cy="854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字以内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982345" y="2133600"/>
            <a:ext cx="3746500" cy="317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600" dirty="0">
                <a:solidFill>
                  <a:schemeClr val="tx2"/>
                </a:solidFill>
              </a:rPr>
              <a:t>无名氏先生</a:t>
            </a:r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2013"/>
            <a:ext cx="908050" cy="914400"/>
          </a:xfrm>
        </p:spPr>
      </p:pic>
      <p:sp>
        <p:nvSpPr>
          <p:cNvPr id="12" name="Text Placeholder 11"/>
          <p:cNvSpPr>
            <a:spLocks noGrp="1"/>
          </p:cNvSpPr>
          <p:nvPr>
            <p:ph type="body" sz="quarter" idx="4294967295"/>
          </p:nvPr>
        </p:nvSpPr>
        <p:spPr>
          <a:xfrm>
            <a:off x="982345" y="3705225"/>
            <a:ext cx="3746500" cy="854075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字以内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4294967295"/>
          </p:nvPr>
        </p:nvSpPr>
        <p:spPr>
          <a:xfrm>
            <a:off x="982345" y="3365500"/>
            <a:ext cx="3746500" cy="317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600" dirty="0">
                <a:solidFill>
                  <a:schemeClr val="accent1"/>
                </a:solidFill>
              </a:rPr>
              <a:t>无名氏女士</a:t>
            </a:r>
            <a:endParaRPr lang="en-US" altLang="zh-CN" sz="1600" dirty="0">
              <a:solidFill>
                <a:schemeClr val="accent1"/>
              </a:solidFill>
            </a:endParaRPr>
          </a:p>
        </p:txBody>
      </p:sp>
      <p:pic>
        <p:nvPicPr>
          <p:cNvPr id="17" name="Picture Placeholder 16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33913"/>
            <a:ext cx="914400" cy="914400"/>
          </a:xfrm>
        </p:spPr>
      </p:pic>
      <p:sp>
        <p:nvSpPr>
          <p:cNvPr id="15" name="Text Placeholder 14"/>
          <p:cNvSpPr>
            <a:spLocks noGrp="1"/>
          </p:cNvSpPr>
          <p:nvPr>
            <p:ph type="body" sz="quarter" idx="4294967295"/>
          </p:nvPr>
        </p:nvSpPr>
        <p:spPr>
          <a:xfrm>
            <a:off x="982345" y="4937125"/>
            <a:ext cx="3746500" cy="854075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字以内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4294967295"/>
          </p:nvPr>
        </p:nvSpPr>
        <p:spPr>
          <a:xfrm>
            <a:off x="982345" y="4597400"/>
            <a:ext cx="3746500" cy="317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1600" dirty="0">
                <a:solidFill>
                  <a:schemeClr val="accent2"/>
                </a:solidFill>
              </a:rPr>
              <a:t>无名氏先生</a:t>
            </a:r>
            <a:endParaRPr lang="en-US" altLang="zh-CN" sz="1600" dirty="0">
              <a:solidFill>
                <a:schemeClr val="accent2"/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8267418" y="1803401"/>
            <a:ext cx="2793636" cy="3930651"/>
            <a:chOff x="6200775" y="1352550"/>
            <a:chExt cx="2095500" cy="294798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0" name="Rounded Rectangle 39"/>
            <p:cNvSpPr/>
            <p:nvPr/>
          </p:nvSpPr>
          <p:spPr>
            <a:xfrm>
              <a:off x="6200775" y="3538538"/>
              <a:ext cx="2095500" cy="7620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6257925" y="1352550"/>
              <a:ext cx="1981200" cy="2895600"/>
            </a:xfrm>
            <a:prstGeom prst="roundRect">
              <a:avLst/>
            </a:prstGeom>
            <a:noFill/>
            <a:ln w="1270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7138988" y="3800475"/>
              <a:ext cx="219075" cy="2190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200775" y="3486150"/>
              <a:ext cx="2095500" cy="15240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1054" name="TextBox 1053"/>
          <p:cNvSpPr txBox="1"/>
          <p:nvPr/>
        </p:nvSpPr>
        <p:spPr>
          <a:xfrm>
            <a:off x="6491169" y="2972467"/>
            <a:ext cx="1021943" cy="1025921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sz="5900" dirty="0">
                <a:solidFill>
                  <a:schemeClr val="accent2"/>
                </a:solidFill>
                <a:latin typeface="+mn-ea"/>
              </a:rPr>
              <a:t>@</a:t>
            </a:r>
            <a:endParaRPr lang="en-US" sz="5900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055" name="TextBox 1054"/>
          <p:cNvSpPr txBox="1"/>
          <p:nvPr/>
        </p:nvSpPr>
        <p:spPr>
          <a:xfrm>
            <a:off x="6438642" y="3820992"/>
            <a:ext cx="1169527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latin typeface="+mn-ea"/>
              </a:rPr>
              <a:t>联系我们</a:t>
            </a:r>
            <a:endParaRPr lang="en-US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877427" y="2759552"/>
            <a:ext cx="1561425" cy="1279048"/>
            <a:chOff x="8770487" y="148403"/>
            <a:chExt cx="906362" cy="742354"/>
          </a:xfrm>
          <a:noFill/>
        </p:grpSpPr>
        <p:sp>
          <p:nvSpPr>
            <p:cNvPr id="30" name="Freeform 10"/>
            <p:cNvSpPr>
              <a:spLocks noEditPoints="1"/>
            </p:cNvSpPr>
            <p:nvPr/>
          </p:nvSpPr>
          <p:spPr bwMode="auto">
            <a:xfrm>
              <a:off x="8770487" y="148403"/>
              <a:ext cx="644524" cy="589855"/>
            </a:xfrm>
            <a:custGeom>
              <a:avLst/>
              <a:gdLst>
                <a:gd name="T0" fmla="*/ 412 w 432"/>
                <a:gd name="T1" fmla="*/ 150 h 393"/>
                <a:gd name="T2" fmla="*/ 432 w 432"/>
                <a:gd name="T3" fmla="*/ 151 h 393"/>
                <a:gd name="T4" fmla="*/ 215 w 432"/>
                <a:gd name="T5" fmla="*/ 0 h 393"/>
                <a:gd name="T6" fmla="*/ 0 w 432"/>
                <a:gd name="T7" fmla="*/ 183 h 393"/>
                <a:gd name="T8" fmla="*/ 86 w 432"/>
                <a:gd name="T9" fmla="*/ 328 h 393"/>
                <a:gd name="T10" fmla="*/ 65 w 432"/>
                <a:gd name="T11" fmla="*/ 393 h 393"/>
                <a:gd name="T12" fmla="*/ 140 w 432"/>
                <a:gd name="T13" fmla="*/ 355 h 393"/>
                <a:gd name="T14" fmla="*/ 215 w 432"/>
                <a:gd name="T15" fmla="*/ 366 h 393"/>
                <a:gd name="T16" fmla="*/ 235 w 432"/>
                <a:gd name="T17" fmla="*/ 365 h 393"/>
                <a:gd name="T18" fmla="*/ 229 w 432"/>
                <a:gd name="T19" fmla="*/ 320 h 393"/>
                <a:gd name="T20" fmla="*/ 412 w 432"/>
                <a:gd name="T21" fmla="*/ 150 h 393"/>
                <a:gd name="T22" fmla="*/ 296 w 432"/>
                <a:gd name="T23" fmla="*/ 91 h 393"/>
                <a:gd name="T24" fmla="*/ 323 w 432"/>
                <a:gd name="T25" fmla="*/ 118 h 393"/>
                <a:gd name="T26" fmla="*/ 296 w 432"/>
                <a:gd name="T27" fmla="*/ 145 h 393"/>
                <a:gd name="T28" fmla="*/ 264 w 432"/>
                <a:gd name="T29" fmla="*/ 118 h 393"/>
                <a:gd name="T30" fmla="*/ 296 w 432"/>
                <a:gd name="T31" fmla="*/ 91 h 393"/>
                <a:gd name="T32" fmla="*/ 145 w 432"/>
                <a:gd name="T33" fmla="*/ 145 h 393"/>
                <a:gd name="T34" fmla="*/ 113 w 432"/>
                <a:gd name="T35" fmla="*/ 118 h 393"/>
                <a:gd name="T36" fmla="*/ 145 w 432"/>
                <a:gd name="T37" fmla="*/ 91 h 393"/>
                <a:gd name="T38" fmla="*/ 172 w 432"/>
                <a:gd name="T39" fmla="*/ 118 h 393"/>
                <a:gd name="T40" fmla="*/ 145 w 432"/>
                <a:gd name="T41" fmla="*/ 14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2" h="393">
                  <a:moveTo>
                    <a:pt x="412" y="150"/>
                  </a:moveTo>
                  <a:cubicBezTo>
                    <a:pt x="419" y="150"/>
                    <a:pt x="426" y="150"/>
                    <a:pt x="432" y="151"/>
                  </a:cubicBezTo>
                  <a:cubicBezTo>
                    <a:pt x="414" y="64"/>
                    <a:pt x="321" y="0"/>
                    <a:pt x="215" y="0"/>
                  </a:cubicBezTo>
                  <a:cubicBezTo>
                    <a:pt x="97" y="0"/>
                    <a:pt x="0" y="80"/>
                    <a:pt x="0" y="183"/>
                  </a:cubicBezTo>
                  <a:cubicBezTo>
                    <a:pt x="0" y="242"/>
                    <a:pt x="32" y="290"/>
                    <a:pt x="86" y="328"/>
                  </a:cubicBezTo>
                  <a:cubicBezTo>
                    <a:pt x="65" y="393"/>
                    <a:pt x="65" y="393"/>
                    <a:pt x="65" y="393"/>
                  </a:cubicBezTo>
                  <a:cubicBezTo>
                    <a:pt x="140" y="355"/>
                    <a:pt x="140" y="355"/>
                    <a:pt x="140" y="355"/>
                  </a:cubicBezTo>
                  <a:cubicBezTo>
                    <a:pt x="167" y="360"/>
                    <a:pt x="188" y="366"/>
                    <a:pt x="215" y="366"/>
                  </a:cubicBezTo>
                  <a:cubicBezTo>
                    <a:pt x="222" y="366"/>
                    <a:pt x="229" y="365"/>
                    <a:pt x="235" y="365"/>
                  </a:cubicBezTo>
                  <a:cubicBezTo>
                    <a:pt x="231" y="351"/>
                    <a:pt x="229" y="335"/>
                    <a:pt x="229" y="320"/>
                  </a:cubicBezTo>
                  <a:cubicBezTo>
                    <a:pt x="229" y="226"/>
                    <a:pt x="309" y="150"/>
                    <a:pt x="412" y="150"/>
                  </a:cubicBezTo>
                  <a:close/>
                  <a:moveTo>
                    <a:pt x="296" y="91"/>
                  </a:moveTo>
                  <a:cubicBezTo>
                    <a:pt x="312" y="91"/>
                    <a:pt x="323" y="102"/>
                    <a:pt x="323" y="118"/>
                  </a:cubicBezTo>
                  <a:cubicBezTo>
                    <a:pt x="323" y="134"/>
                    <a:pt x="312" y="145"/>
                    <a:pt x="296" y="145"/>
                  </a:cubicBezTo>
                  <a:cubicBezTo>
                    <a:pt x="280" y="145"/>
                    <a:pt x="264" y="134"/>
                    <a:pt x="264" y="118"/>
                  </a:cubicBezTo>
                  <a:cubicBezTo>
                    <a:pt x="264" y="102"/>
                    <a:pt x="280" y="91"/>
                    <a:pt x="296" y="91"/>
                  </a:cubicBezTo>
                  <a:close/>
                  <a:moveTo>
                    <a:pt x="145" y="145"/>
                  </a:moveTo>
                  <a:cubicBezTo>
                    <a:pt x="129" y="145"/>
                    <a:pt x="113" y="134"/>
                    <a:pt x="113" y="118"/>
                  </a:cubicBezTo>
                  <a:cubicBezTo>
                    <a:pt x="113" y="102"/>
                    <a:pt x="129" y="91"/>
                    <a:pt x="145" y="91"/>
                  </a:cubicBezTo>
                  <a:cubicBezTo>
                    <a:pt x="161" y="91"/>
                    <a:pt x="172" y="102"/>
                    <a:pt x="172" y="118"/>
                  </a:cubicBezTo>
                  <a:cubicBezTo>
                    <a:pt x="172" y="134"/>
                    <a:pt x="161" y="145"/>
                    <a:pt x="145" y="145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9131593" y="390100"/>
              <a:ext cx="545256" cy="500657"/>
            </a:xfrm>
            <a:custGeom>
              <a:avLst/>
              <a:gdLst>
                <a:gd name="T0" fmla="*/ 366 w 366"/>
                <a:gd name="T1" fmla="*/ 156 h 334"/>
                <a:gd name="T2" fmla="*/ 183 w 366"/>
                <a:gd name="T3" fmla="*/ 0 h 334"/>
                <a:gd name="T4" fmla="*/ 0 w 366"/>
                <a:gd name="T5" fmla="*/ 156 h 334"/>
                <a:gd name="T6" fmla="*/ 183 w 366"/>
                <a:gd name="T7" fmla="*/ 312 h 334"/>
                <a:gd name="T8" fmla="*/ 248 w 366"/>
                <a:gd name="T9" fmla="*/ 302 h 334"/>
                <a:gd name="T10" fmla="*/ 307 w 366"/>
                <a:gd name="T11" fmla="*/ 334 h 334"/>
                <a:gd name="T12" fmla="*/ 291 w 366"/>
                <a:gd name="T13" fmla="*/ 280 h 334"/>
                <a:gd name="T14" fmla="*/ 366 w 366"/>
                <a:gd name="T15" fmla="*/ 156 h 334"/>
                <a:gd name="T16" fmla="*/ 124 w 366"/>
                <a:gd name="T17" fmla="*/ 129 h 334"/>
                <a:gd name="T18" fmla="*/ 102 w 366"/>
                <a:gd name="T19" fmla="*/ 108 h 334"/>
                <a:gd name="T20" fmla="*/ 124 w 366"/>
                <a:gd name="T21" fmla="*/ 86 h 334"/>
                <a:gd name="T22" fmla="*/ 151 w 366"/>
                <a:gd name="T23" fmla="*/ 108 h 334"/>
                <a:gd name="T24" fmla="*/ 124 w 366"/>
                <a:gd name="T25" fmla="*/ 129 h 334"/>
                <a:gd name="T26" fmla="*/ 242 w 366"/>
                <a:gd name="T27" fmla="*/ 129 h 334"/>
                <a:gd name="T28" fmla="*/ 221 w 366"/>
                <a:gd name="T29" fmla="*/ 108 h 334"/>
                <a:gd name="T30" fmla="*/ 242 w 366"/>
                <a:gd name="T31" fmla="*/ 86 h 334"/>
                <a:gd name="T32" fmla="*/ 269 w 366"/>
                <a:gd name="T33" fmla="*/ 108 h 334"/>
                <a:gd name="T34" fmla="*/ 242 w 366"/>
                <a:gd name="T35" fmla="*/ 12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334">
                  <a:moveTo>
                    <a:pt x="366" y="156"/>
                  </a:moveTo>
                  <a:cubicBezTo>
                    <a:pt x="366" y="70"/>
                    <a:pt x="280" y="0"/>
                    <a:pt x="183" y="0"/>
                  </a:cubicBezTo>
                  <a:cubicBezTo>
                    <a:pt x="81" y="0"/>
                    <a:pt x="0" y="70"/>
                    <a:pt x="0" y="156"/>
                  </a:cubicBezTo>
                  <a:cubicBezTo>
                    <a:pt x="0" y="242"/>
                    <a:pt x="81" y="312"/>
                    <a:pt x="183" y="312"/>
                  </a:cubicBezTo>
                  <a:cubicBezTo>
                    <a:pt x="205" y="312"/>
                    <a:pt x="226" y="307"/>
                    <a:pt x="248" y="302"/>
                  </a:cubicBezTo>
                  <a:cubicBezTo>
                    <a:pt x="307" y="334"/>
                    <a:pt x="307" y="334"/>
                    <a:pt x="307" y="334"/>
                  </a:cubicBezTo>
                  <a:cubicBezTo>
                    <a:pt x="291" y="280"/>
                    <a:pt x="291" y="280"/>
                    <a:pt x="291" y="280"/>
                  </a:cubicBezTo>
                  <a:cubicBezTo>
                    <a:pt x="334" y="248"/>
                    <a:pt x="366" y="205"/>
                    <a:pt x="366" y="156"/>
                  </a:cubicBezTo>
                  <a:close/>
                  <a:moveTo>
                    <a:pt x="124" y="129"/>
                  </a:moveTo>
                  <a:cubicBezTo>
                    <a:pt x="113" y="129"/>
                    <a:pt x="102" y="119"/>
                    <a:pt x="102" y="108"/>
                  </a:cubicBezTo>
                  <a:cubicBezTo>
                    <a:pt x="102" y="97"/>
                    <a:pt x="113" y="86"/>
                    <a:pt x="124" y="86"/>
                  </a:cubicBezTo>
                  <a:cubicBezTo>
                    <a:pt x="140" y="86"/>
                    <a:pt x="151" y="97"/>
                    <a:pt x="151" y="108"/>
                  </a:cubicBezTo>
                  <a:cubicBezTo>
                    <a:pt x="151" y="119"/>
                    <a:pt x="140" y="129"/>
                    <a:pt x="124" y="129"/>
                  </a:cubicBezTo>
                  <a:close/>
                  <a:moveTo>
                    <a:pt x="242" y="129"/>
                  </a:moveTo>
                  <a:cubicBezTo>
                    <a:pt x="232" y="129"/>
                    <a:pt x="221" y="119"/>
                    <a:pt x="221" y="108"/>
                  </a:cubicBezTo>
                  <a:cubicBezTo>
                    <a:pt x="221" y="97"/>
                    <a:pt x="232" y="86"/>
                    <a:pt x="242" y="86"/>
                  </a:cubicBezTo>
                  <a:cubicBezTo>
                    <a:pt x="258" y="86"/>
                    <a:pt x="269" y="97"/>
                    <a:pt x="269" y="108"/>
                  </a:cubicBezTo>
                  <a:cubicBezTo>
                    <a:pt x="269" y="119"/>
                    <a:pt x="258" y="129"/>
                    <a:pt x="242" y="129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  <p:bldP spid="12" grpId="0" build="p"/>
      <p:bldP spid="13" grpId="0" build="p"/>
      <p:bldP spid="15" grpId="0" build="p"/>
      <p:bldP spid="16" grpId="0" build="p"/>
      <p:bldP spid="1054" grpId="0"/>
      <p:bldP spid="105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11903" y="2209800"/>
            <a:ext cx="1726975" cy="1727200"/>
            <a:chOff x="533400" y="1657350"/>
            <a:chExt cx="1295400" cy="1295400"/>
          </a:xfrm>
        </p:grpSpPr>
        <p:sp>
          <p:nvSpPr>
            <p:cNvPr id="1025" name="Oval 1024"/>
            <p:cNvSpPr/>
            <p:nvPr/>
          </p:nvSpPr>
          <p:spPr>
            <a:xfrm>
              <a:off x="533400" y="1657350"/>
              <a:ext cx="1295400" cy="1295400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7" name="Freeform 41"/>
            <p:cNvSpPr>
              <a:spLocks noEditPoints="1"/>
            </p:cNvSpPr>
            <p:nvPr/>
          </p:nvSpPr>
          <p:spPr bwMode="auto">
            <a:xfrm>
              <a:off x="962089" y="1902271"/>
              <a:ext cx="438022" cy="805558"/>
            </a:xfrm>
            <a:custGeom>
              <a:avLst/>
              <a:gdLst>
                <a:gd name="T0" fmla="*/ 36 w 348"/>
                <a:gd name="T1" fmla="*/ 0 h 640"/>
                <a:gd name="T2" fmla="*/ 28 w 348"/>
                <a:gd name="T3" fmla="*/ 0 h 640"/>
                <a:gd name="T4" fmla="*/ 16 w 348"/>
                <a:gd name="T5" fmla="*/ 6 h 640"/>
                <a:gd name="T6" fmla="*/ 6 w 348"/>
                <a:gd name="T7" fmla="*/ 14 h 640"/>
                <a:gd name="T8" fmla="*/ 0 w 348"/>
                <a:gd name="T9" fmla="*/ 28 h 640"/>
                <a:gd name="T10" fmla="*/ 0 w 348"/>
                <a:gd name="T11" fmla="*/ 604 h 640"/>
                <a:gd name="T12" fmla="*/ 0 w 348"/>
                <a:gd name="T13" fmla="*/ 612 h 640"/>
                <a:gd name="T14" fmla="*/ 6 w 348"/>
                <a:gd name="T15" fmla="*/ 624 h 640"/>
                <a:gd name="T16" fmla="*/ 16 w 348"/>
                <a:gd name="T17" fmla="*/ 634 h 640"/>
                <a:gd name="T18" fmla="*/ 28 w 348"/>
                <a:gd name="T19" fmla="*/ 638 h 640"/>
                <a:gd name="T20" fmla="*/ 312 w 348"/>
                <a:gd name="T21" fmla="*/ 640 h 640"/>
                <a:gd name="T22" fmla="*/ 320 w 348"/>
                <a:gd name="T23" fmla="*/ 638 h 640"/>
                <a:gd name="T24" fmla="*/ 332 w 348"/>
                <a:gd name="T25" fmla="*/ 634 h 640"/>
                <a:gd name="T26" fmla="*/ 342 w 348"/>
                <a:gd name="T27" fmla="*/ 624 h 640"/>
                <a:gd name="T28" fmla="*/ 346 w 348"/>
                <a:gd name="T29" fmla="*/ 612 h 640"/>
                <a:gd name="T30" fmla="*/ 348 w 348"/>
                <a:gd name="T31" fmla="*/ 34 h 640"/>
                <a:gd name="T32" fmla="*/ 346 w 348"/>
                <a:gd name="T33" fmla="*/ 28 h 640"/>
                <a:gd name="T34" fmla="*/ 342 w 348"/>
                <a:gd name="T35" fmla="*/ 14 h 640"/>
                <a:gd name="T36" fmla="*/ 332 w 348"/>
                <a:gd name="T37" fmla="*/ 6 h 640"/>
                <a:gd name="T38" fmla="*/ 320 w 348"/>
                <a:gd name="T39" fmla="*/ 0 h 640"/>
                <a:gd name="T40" fmla="*/ 312 w 348"/>
                <a:gd name="T41" fmla="*/ 0 h 640"/>
                <a:gd name="T42" fmla="*/ 218 w 348"/>
                <a:gd name="T43" fmla="*/ 34 h 640"/>
                <a:gd name="T44" fmla="*/ 222 w 348"/>
                <a:gd name="T45" fmla="*/ 34 h 640"/>
                <a:gd name="T46" fmla="*/ 228 w 348"/>
                <a:gd name="T47" fmla="*/ 40 h 640"/>
                <a:gd name="T48" fmla="*/ 228 w 348"/>
                <a:gd name="T49" fmla="*/ 44 h 640"/>
                <a:gd name="T50" fmla="*/ 224 w 348"/>
                <a:gd name="T51" fmla="*/ 50 h 640"/>
                <a:gd name="T52" fmla="*/ 218 w 348"/>
                <a:gd name="T53" fmla="*/ 54 h 640"/>
                <a:gd name="T54" fmla="*/ 130 w 348"/>
                <a:gd name="T55" fmla="*/ 54 h 640"/>
                <a:gd name="T56" fmla="*/ 122 w 348"/>
                <a:gd name="T57" fmla="*/ 50 h 640"/>
                <a:gd name="T58" fmla="*/ 120 w 348"/>
                <a:gd name="T59" fmla="*/ 44 h 640"/>
                <a:gd name="T60" fmla="*/ 120 w 348"/>
                <a:gd name="T61" fmla="*/ 40 h 640"/>
                <a:gd name="T62" fmla="*/ 126 w 348"/>
                <a:gd name="T63" fmla="*/ 34 h 640"/>
                <a:gd name="T64" fmla="*/ 130 w 348"/>
                <a:gd name="T65" fmla="*/ 34 h 640"/>
                <a:gd name="T66" fmla="*/ 174 w 348"/>
                <a:gd name="T67" fmla="*/ 624 h 640"/>
                <a:gd name="T68" fmla="*/ 162 w 348"/>
                <a:gd name="T69" fmla="*/ 622 h 640"/>
                <a:gd name="T70" fmla="*/ 146 w 348"/>
                <a:gd name="T71" fmla="*/ 606 h 640"/>
                <a:gd name="T72" fmla="*/ 144 w 348"/>
                <a:gd name="T73" fmla="*/ 594 h 640"/>
                <a:gd name="T74" fmla="*/ 144 w 348"/>
                <a:gd name="T75" fmla="*/ 588 h 640"/>
                <a:gd name="T76" fmla="*/ 152 w 348"/>
                <a:gd name="T77" fmla="*/ 572 h 640"/>
                <a:gd name="T78" fmla="*/ 168 w 348"/>
                <a:gd name="T79" fmla="*/ 564 h 640"/>
                <a:gd name="T80" fmla="*/ 174 w 348"/>
                <a:gd name="T81" fmla="*/ 564 h 640"/>
                <a:gd name="T82" fmla="*/ 186 w 348"/>
                <a:gd name="T83" fmla="*/ 566 h 640"/>
                <a:gd name="T84" fmla="*/ 202 w 348"/>
                <a:gd name="T85" fmla="*/ 582 h 640"/>
                <a:gd name="T86" fmla="*/ 204 w 348"/>
                <a:gd name="T87" fmla="*/ 594 h 640"/>
                <a:gd name="T88" fmla="*/ 204 w 348"/>
                <a:gd name="T89" fmla="*/ 600 h 640"/>
                <a:gd name="T90" fmla="*/ 194 w 348"/>
                <a:gd name="T91" fmla="*/ 616 h 640"/>
                <a:gd name="T92" fmla="*/ 180 w 348"/>
                <a:gd name="T93" fmla="*/ 624 h 640"/>
                <a:gd name="T94" fmla="*/ 174 w 348"/>
                <a:gd name="T95" fmla="*/ 624 h 640"/>
                <a:gd name="T96" fmla="*/ 18 w 348"/>
                <a:gd name="T97" fmla="*/ 552 h 640"/>
                <a:gd name="T98" fmla="*/ 330 w 348"/>
                <a:gd name="T99" fmla="*/ 88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8" h="640">
                  <a:moveTo>
                    <a:pt x="312" y="0"/>
                  </a:moveTo>
                  <a:lnTo>
                    <a:pt x="36" y="0"/>
                  </a:lnTo>
                  <a:lnTo>
                    <a:pt x="36" y="0"/>
                  </a:lnTo>
                  <a:lnTo>
                    <a:pt x="28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6" y="14"/>
                  </a:lnTo>
                  <a:lnTo>
                    <a:pt x="2" y="20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0" y="604"/>
                  </a:lnTo>
                  <a:lnTo>
                    <a:pt x="0" y="604"/>
                  </a:lnTo>
                  <a:lnTo>
                    <a:pt x="0" y="612"/>
                  </a:lnTo>
                  <a:lnTo>
                    <a:pt x="2" y="618"/>
                  </a:lnTo>
                  <a:lnTo>
                    <a:pt x="6" y="624"/>
                  </a:lnTo>
                  <a:lnTo>
                    <a:pt x="10" y="628"/>
                  </a:lnTo>
                  <a:lnTo>
                    <a:pt x="16" y="634"/>
                  </a:lnTo>
                  <a:lnTo>
                    <a:pt x="22" y="636"/>
                  </a:lnTo>
                  <a:lnTo>
                    <a:pt x="28" y="638"/>
                  </a:lnTo>
                  <a:lnTo>
                    <a:pt x="36" y="640"/>
                  </a:lnTo>
                  <a:lnTo>
                    <a:pt x="312" y="640"/>
                  </a:lnTo>
                  <a:lnTo>
                    <a:pt x="312" y="640"/>
                  </a:lnTo>
                  <a:lnTo>
                    <a:pt x="320" y="638"/>
                  </a:lnTo>
                  <a:lnTo>
                    <a:pt x="326" y="636"/>
                  </a:lnTo>
                  <a:lnTo>
                    <a:pt x="332" y="634"/>
                  </a:lnTo>
                  <a:lnTo>
                    <a:pt x="338" y="628"/>
                  </a:lnTo>
                  <a:lnTo>
                    <a:pt x="342" y="624"/>
                  </a:lnTo>
                  <a:lnTo>
                    <a:pt x="344" y="618"/>
                  </a:lnTo>
                  <a:lnTo>
                    <a:pt x="346" y="612"/>
                  </a:lnTo>
                  <a:lnTo>
                    <a:pt x="348" y="604"/>
                  </a:lnTo>
                  <a:lnTo>
                    <a:pt x="348" y="34"/>
                  </a:lnTo>
                  <a:lnTo>
                    <a:pt x="348" y="34"/>
                  </a:lnTo>
                  <a:lnTo>
                    <a:pt x="346" y="28"/>
                  </a:lnTo>
                  <a:lnTo>
                    <a:pt x="344" y="20"/>
                  </a:lnTo>
                  <a:lnTo>
                    <a:pt x="342" y="14"/>
                  </a:lnTo>
                  <a:lnTo>
                    <a:pt x="338" y="10"/>
                  </a:lnTo>
                  <a:lnTo>
                    <a:pt x="332" y="6"/>
                  </a:lnTo>
                  <a:lnTo>
                    <a:pt x="326" y="2"/>
                  </a:lnTo>
                  <a:lnTo>
                    <a:pt x="320" y="0"/>
                  </a:lnTo>
                  <a:lnTo>
                    <a:pt x="312" y="0"/>
                  </a:lnTo>
                  <a:lnTo>
                    <a:pt x="312" y="0"/>
                  </a:lnTo>
                  <a:close/>
                  <a:moveTo>
                    <a:pt x="130" y="34"/>
                  </a:moveTo>
                  <a:lnTo>
                    <a:pt x="218" y="34"/>
                  </a:lnTo>
                  <a:lnTo>
                    <a:pt x="218" y="34"/>
                  </a:lnTo>
                  <a:lnTo>
                    <a:pt x="222" y="34"/>
                  </a:lnTo>
                  <a:lnTo>
                    <a:pt x="224" y="36"/>
                  </a:lnTo>
                  <a:lnTo>
                    <a:pt x="228" y="40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28" y="48"/>
                  </a:lnTo>
                  <a:lnTo>
                    <a:pt x="224" y="50"/>
                  </a:lnTo>
                  <a:lnTo>
                    <a:pt x="222" y="54"/>
                  </a:lnTo>
                  <a:lnTo>
                    <a:pt x="218" y="54"/>
                  </a:lnTo>
                  <a:lnTo>
                    <a:pt x="130" y="54"/>
                  </a:lnTo>
                  <a:lnTo>
                    <a:pt x="130" y="54"/>
                  </a:lnTo>
                  <a:lnTo>
                    <a:pt x="126" y="54"/>
                  </a:lnTo>
                  <a:lnTo>
                    <a:pt x="122" y="50"/>
                  </a:lnTo>
                  <a:lnTo>
                    <a:pt x="120" y="48"/>
                  </a:lnTo>
                  <a:lnTo>
                    <a:pt x="120" y="44"/>
                  </a:lnTo>
                  <a:lnTo>
                    <a:pt x="120" y="44"/>
                  </a:lnTo>
                  <a:lnTo>
                    <a:pt x="120" y="40"/>
                  </a:lnTo>
                  <a:lnTo>
                    <a:pt x="122" y="36"/>
                  </a:lnTo>
                  <a:lnTo>
                    <a:pt x="126" y="34"/>
                  </a:lnTo>
                  <a:lnTo>
                    <a:pt x="130" y="34"/>
                  </a:lnTo>
                  <a:lnTo>
                    <a:pt x="130" y="34"/>
                  </a:lnTo>
                  <a:close/>
                  <a:moveTo>
                    <a:pt x="174" y="624"/>
                  </a:moveTo>
                  <a:lnTo>
                    <a:pt x="174" y="624"/>
                  </a:lnTo>
                  <a:lnTo>
                    <a:pt x="168" y="624"/>
                  </a:lnTo>
                  <a:lnTo>
                    <a:pt x="162" y="622"/>
                  </a:lnTo>
                  <a:lnTo>
                    <a:pt x="152" y="616"/>
                  </a:lnTo>
                  <a:lnTo>
                    <a:pt x="146" y="606"/>
                  </a:lnTo>
                  <a:lnTo>
                    <a:pt x="144" y="600"/>
                  </a:lnTo>
                  <a:lnTo>
                    <a:pt x="144" y="594"/>
                  </a:lnTo>
                  <a:lnTo>
                    <a:pt x="144" y="594"/>
                  </a:lnTo>
                  <a:lnTo>
                    <a:pt x="144" y="588"/>
                  </a:lnTo>
                  <a:lnTo>
                    <a:pt x="146" y="582"/>
                  </a:lnTo>
                  <a:lnTo>
                    <a:pt x="152" y="572"/>
                  </a:lnTo>
                  <a:lnTo>
                    <a:pt x="162" y="566"/>
                  </a:lnTo>
                  <a:lnTo>
                    <a:pt x="168" y="564"/>
                  </a:lnTo>
                  <a:lnTo>
                    <a:pt x="174" y="564"/>
                  </a:lnTo>
                  <a:lnTo>
                    <a:pt x="174" y="564"/>
                  </a:lnTo>
                  <a:lnTo>
                    <a:pt x="180" y="564"/>
                  </a:lnTo>
                  <a:lnTo>
                    <a:pt x="186" y="566"/>
                  </a:lnTo>
                  <a:lnTo>
                    <a:pt x="194" y="572"/>
                  </a:lnTo>
                  <a:lnTo>
                    <a:pt x="202" y="582"/>
                  </a:lnTo>
                  <a:lnTo>
                    <a:pt x="204" y="588"/>
                  </a:lnTo>
                  <a:lnTo>
                    <a:pt x="204" y="594"/>
                  </a:lnTo>
                  <a:lnTo>
                    <a:pt x="204" y="594"/>
                  </a:lnTo>
                  <a:lnTo>
                    <a:pt x="204" y="600"/>
                  </a:lnTo>
                  <a:lnTo>
                    <a:pt x="202" y="606"/>
                  </a:lnTo>
                  <a:lnTo>
                    <a:pt x="194" y="616"/>
                  </a:lnTo>
                  <a:lnTo>
                    <a:pt x="186" y="622"/>
                  </a:lnTo>
                  <a:lnTo>
                    <a:pt x="180" y="624"/>
                  </a:lnTo>
                  <a:lnTo>
                    <a:pt x="174" y="624"/>
                  </a:lnTo>
                  <a:lnTo>
                    <a:pt x="174" y="624"/>
                  </a:lnTo>
                  <a:close/>
                  <a:moveTo>
                    <a:pt x="330" y="552"/>
                  </a:moveTo>
                  <a:lnTo>
                    <a:pt x="18" y="552"/>
                  </a:lnTo>
                  <a:lnTo>
                    <a:pt x="18" y="88"/>
                  </a:lnTo>
                  <a:lnTo>
                    <a:pt x="330" y="88"/>
                  </a:lnTo>
                  <a:lnTo>
                    <a:pt x="330" y="55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896018" y="2209800"/>
            <a:ext cx="1726975" cy="1727200"/>
            <a:chOff x="2171700" y="1657350"/>
            <a:chExt cx="1295400" cy="1295400"/>
          </a:xfrm>
        </p:grpSpPr>
        <p:sp>
          <p:nvSpPr>
            <p:cNvPr id="35" name="Oval 34"/>
            <p:cNvSpPr/>
            <p:nvPr/>
          </p:nvSpPr>
          <p:spPr>
            <a:xfrm>
              <a:off x="2171700" y="1657350"/>
              <a:ext cx="1295400" cy="1295400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2381840" y="2066563"/>
              <a:ext cx="887308" cy="428987"/>
              <a:chOff x="6592888" y="2351088"/>
              <a:chExt cx="1536701" cy="742950"/>
            </a:xfrm>
            <a:solidFill>
              <a:schemeClr val="bg1">
                <a:lumMod val="95000"/>
              </a:schemeClr>
            </a:solidFill>
          </p:grpSpPr>
          <p:sp>
            <p:nvSpPr>
              <p:cNvPr id="39" name="Freeform 99"/>
              <p:cNvSpPr/>
              <p:nvPr/>
            </p:nvSpPr>
            <p:spPr bwMode="auto">
              <a:xfrm>
                <a:off x="7699376" y="2554288"/>
                <a:ext cx="430213" cy="539750"/>
              </a:xfrm>
              <a:custGeom>
                <a:avLst/>
                <a:gdLst>
                  <a:gd name="T0" fmla="*/ 271 w 271"/>
                  <a:gd name="T1" fmla="*/ 299 h 340"/>
                  <a:gd name="T2" fmla="*/ 268 w 271"/>
                  <a:gd name="T3" fmla="*/ 291 h 340"/>
                  <a:gd name="T4" fmla="*/ 258 w 271"/>
                  <a:gd name="T5" fmla="*/ 278 h 340"/>
                  <a:gd name="T6" fmla="*/ 237 w 271"/>
                  <a:gd name="T7" fmla="*/ 263 h 340"/>
                  <a:gd name="T8" fmla="*/ 222 w 271"/>
                  <a:gd name="T9" fmla="*/ 255 h 340"/>
                  <a:gd name="T10" fmla="*/ 177 w 271"/>
                  <a:gd name="T11" fmla="*/ 231 h 340"/>
                  <a:gd name="T12" fmla="*/ 148 w 271"/>
                  <a:gd name="T13" fmla="*/ 218 h 340"/>
                  <a:gd name="T14" fmla="*/ 112 w 271"/>
                  <a:gd name="T15" fmla="*/ 208 h 340"/>
                  <a:gd name="T16" fmla="*/ 121 w 271"/>
                  <a:gd name="T17" fmla="*/ 196 h 340"/>
                  <a:gd name="T18" fmla="*/ 138 w 271"/>
                  <a:gd name="T19" fmla="*/ 165 h 340"/>
                  <a:gd name="T20" fmla="*/ 145 w 271"/>
                  <a:gd name="T21" fmla="*/ 145 h 340"/>
                  <a:gd name="T22" fmla="*/ 149 w 271"/>
                  <a:gd name="T23" fmla="*/ 124 h 340"/>
                  <a:gd name="T24" fmla="*/ 151 w 271"/>
                  <a:gd name="T25" fmla="*/ 99 h 340"/>
                  <a:gd name="T26" fmla="*/ 151 w 271"/>
                  <a:gd name="T27" fmla="*/ 63 h 340"/>
                  <a:gd name="T28" fmla="*/ 149 w 271"/>
                  <a:gd name="T29" fmla="*/ 51 h 340"/>
                  <a:gd name="T30" fmla="*/ 138 w 271"/>
                  <a:gd name="T31" fmla="*/ 26 h 340"/>
                  <a:gd name="T32" fmla="*/ 121 w 271"/>
                  <a:gd name="T33" fmla="*/ 11 h 340"/>
                  <a:gd name="T34" fmla="*/ 100 w 271"/>
                  <a:gd name="T35" fmla="*/ 2 h 340"/>
                  <a:gd name="T36" fmla="*/ 75 w 271"/>
                  <a:gd name="T37" fmla="*/ 0 h 340"/>
                  <a:gd name="T38" fmla="*/ 63 w 271"/>
                  <a:gd name="T39" fmla="*/ 1 h 340"/>
                  <a:gd name="T40" fmla="*/ 40 w 271"/>
                  <a:gd name="T41" fmla="*/ 5 h 340"/>
                  <a:gd name="T42" fmla="*/ 21 w 271"/>
                  <a:gd name="T43" fmla="*/ 18 h 340"/>
                  <a:gd name="T44" fmla="*/ 7 w 271"/>
                  <a:gd name="T45" fmla="*/ 37 h 340"/>
                  <a:gd name="T46" fmla="*/ 2 w 271"/>
                  <a:gd name="T47" fmla="*/ 51 h 340"/>
                  <a:gd name="T48" fmla="*/ 0 w 271"/>
                  <a:gd name="T49" fmla="*/ 75 h 340"/>
                  <a:gd name="T50" fmla="*/ 1 w 271"/>
                  <a:gd name="T51" fmla="*/ 99 h 340"/>
                  <a:gd name="T52" fmla="*/ 2 w 271"/>
                  <a:gd name="T53" fmla="*/ 135 h 340"/>
                  <a:gd name="T54" fmla="*/ 7 w 271"/>
                  <a:gd name="T55" fmla="*/ 145 h 340"/>
                  <a:gd name="T56" fmla="*/ 25 w 271"/>
                  <a:gd name="T57" fmla="*/ 189 h 340"/>
                  <a:gd name="T58" fmla="*/ 33 w 271"/>
                  <a:gd name="T59" fmla="*/ 200 h 340"/>
                  <a:gd name="T60" fmla="*/ 67 w 271"/>
                  <a:gd name="T61" fmla="*/ 227 h 340"/>
                  <a:gd name="T62" fmla="*/ 85 w 271"/>
                  <a:gd name="T63" fmla="*/ 250 h 340"/>
                  <a:gd name="T64" fmla="*/ 93 w 271"/>
                  <a:gd name="T65" fmla="*/ 271 h 340"/>
                  <a:gd name="T66" fmla="*/ 95 w 271"/>
                  <a:gd name="T67" fmla="*/ 284 h 340"/>
                  <a:gd name="T68" fmla="*/ 95 w 271"/>
                  <a:gd name="T69" fmla="*/ 285 h 340"/>
                  <a:gd name="T70" fmla="*/ 95 w 271"/>
                  <a:gd name="T71" fmla="*/ 340 h 340"/>
                  <a:gd name="T72" fmla="*/ 271 w 271"/>
                  <a:gd name="T73" fmla="*/ 299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1" h="340">
                    <a:moveTo>
                      <a:pt x="271" y="299"/>
                    </a:moveTo>
                    <a:lnTo>
                      <a:pt x="271" y="299"/>
                    </a:lnTo>
                    <a:lnTo>
                      <a:pt x="270" y="297"/>
                    </a:lnTo>
                    <a:lnTo>
                      <a:pt x="268" y="291"/>
                    </a:lnTo>
                    <a:lnTo>
                      <a:pt x="264" y="285"/>
                    </a:lnTo>
                    <a:lnTo>
                      <a:pt x="258" y="278"/>
                    </a:lnTo>
                    <a:lnTo>
                      <a:pt x="250" y="271"/>
                    </a:lnTo>
                    <a:lnTo>
                      <a:pt x="237" y="263"/>
                    </a:lnTo>
                    <a:lnTo>
                      <a:pt x="222" y="255"/>
                    </a:lnTo>
                    <a:lnTo>
                      <a:pt x="222" y="255"/>
                    </a:lnTo>
                    <a:lnTo>
                      <a:pt x="202" y="245"/>
                    </a:lnTo>
                    <a:lnTo>
                      <a:pt x="177" y="231"/>
                    </a:lnTo>
                    <a:lnTo>
                      <a:pt x="163" y="224"/>
                    </a:lnTo>
                    <a:lnTo>
                      <a:pt x="148" y="218"/>
                    </a:lnTo>
                    <a:lnTo>
                      <a:pt x="131" y="212"/>
                    </a:lnTo>
                    <a:lnTo>
                      <a:pt x="112" y="208"/>
                    </a:lnTo>
                    <a:lnTo>
                      <a:pt x="112" y="208"/>
                    </a:lnTo>
                    <a:lnTo>
                      <a:pt x="121" y="196"/>
                    </a:lnTo>
                    <a:lnTo>
                      <a:pt x="130" y="182"/>
                    </a:lnTo>
                    <a:lnTo>
                      <a:pt x="138" y="165"/>
                    </a:lnTo>
                    <a:lnTo>
                      <a:pt x="145" y="145"/>
                    </a:lnTo>
                    <a:lnTo>
                      <a:pt x="145" y="145"/>
                    </a:lnTo>
                    <a:lnTo>
                      <a:pt x="148" y="134"/>
                    </a:lnTo>
                    <a:lnTo>
                      <a:pt x="149" y="124"/>
                    </a:lnTo>
                    <a:lnTo>
                      <a:pt x="151" y="99"/>
                    </a:lnTo>
                    <a:lnTo>
                      <a:pt x="151" y="99"/>
                    </a:lnTo>
                    <a:lnTo>
                      <a:pt x="151" y="75"/>
                    </a:lnTo>
                    <a:lnTo>
                      <a:pt x="151" y="63"/>
                    </a:lnTo>
                    <a:lnTo>
                      <a:pt x="149" y="51"/>
                    </a:lnTo>
                    <a:lnTo>
                      <a:pt x="149" y="51"/>
                    </a:lnTo>
                    <a:lnTo>
                      <a:pt x="144" y="37"/>
                    </a:lnTo>
                    <a:lnTo>
                      <a:pt x="138" y="26"/>
                    </a:lnTo>
                    <a:lnTo>
                      <a:pt x="130" y="18"/>
                    </a:lnTo>
                    <a:lnTo>
                      <a:pt x="121" y="11"/>
                    </a:lnTo>
                    <a:lnTo>
                      <a:pt x="110" y="5"/>
                    </a:lnTo>
                    <a:lnTo>
                      <a:pt x="100" y="2"/>
                    </a:lnTo>
                    <a:lnTo>
                      <a:pt x="88" y="1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63" y="1"/>
                    </a:lnTo>
                    <a:lnTo>
                      <a:pt x="51" y="2"/>
                    </a:lnTo>
                    <a:lnTo>
                      <a:pt x="40" y="5"/>
                    </a:lnTo>
                    <a:lnTo>
                      <a:pt x="30" y="11"/>
                    </a:lnTo>
                    <a:lnTo>
                      <a:pt x="21" y="18"/>
                    </a:lnTo>
                    <a:lnTo>
                      <a:pt x="14" y="26"/>
                    </a:lnTo>
                    <a:lnTo>
                      <a:pt x="7" y="37"/>
                    </a:lnTo>
                    <a:lnTo>
                      <a:pt x="2" y="51"/>
                    </a:lnTo>
                    <a:lnTo>
                      <a:pt x="2" y="51"/>
                    </a:lnTo>
                    <a:lnTo>
                      <a:pt x="0" y="63"/>
                    </a:lnTo>
                    <a:lnTo>
                      <a:pt x="0" y="75"/>
                    </a:lnTo>
                    <a:lnTo>
                      <a:pt x="1" y="99"/>
                    </a:lnTo>
                    <a:lnTo>
                      <a:pt x="1" y="99"/>
                    </a:lnTo>
                    <a:lnTo>
                      <a:pt x="1" y="124"/>
                    </a:lnTo>
                    <a:lnTo>
                      <a:pt x="2" y="135"/>
                    </a:lnTo>
                    <a:lnTo>
                      <a:pt x="7" y="145"/>
                    </a:lnTo>
                    <a:lnTo>
                      <a:pt x="7" y="145"/>
                    </a:lnTo>
                    <a:lnTo>
                      <a:pt x="19" y="176"/>
                    </a:lnTo>
                    <a:lnTo>
                      <a:pt x="25" y="189"/>
                    </a:lnTo>
                    <a:lnTo>
                      <a:pt x="33" y="200"/>
                    </a:lnTo>
                    <a:lnTo>
                      <a:pt x="33" y="200"/>
                    </a:lnTo>
                    <a:lnTo>
                      <a:pt x="51" y="212"/>
                    </a:lnTo>
                    <a:lnTo>
                      <a:pt x="67" y="227"/>
                    </a:lnTo>
                    <a:lnTo>
                      <a:pt x="78" y="239"/>
                    </a:lnTo>
                    <a:lnTo>
                      <a:pt x="85" y="250"/>
                    </a:lnTo>
                    <a:lnTo>
                      <a:pt x="91" y="262"/>
                    </a:lnTo>
                    <a:lnTo>
                      <a:pt x="93" y="271"/>
                    </a:lnTo>
                    <a:lnTo>
                      <a:pt x="95" y="278"/>
                    </a:lnTo>
                    <a:lnTo>
                      <a:pt x="95" y="284"/>
                    </a:lnTo>
                    <a:lnTo>
                      <a:pt x="95" y="285"/>
                    </a:lnTo>
                    <a:lnTo>
                      <a:pt x="95" y="285"/>
                    </a:lnTo>
                    <a:lnTo>
                      <a:pt x="95" y="340"/>
                    </a:lnTo>
                    <a:lnTo>
                      <a:pt x="95" y="340"/>
                    </a:lnTo>
                    <a:lnTo>
                      <a:pt x="271" y="340"/>
                    </a:lnTo>
                    <a:lnTo>
                      <a:pt x="271" y="29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0" name="Freeform 100"/>
              <p:cNvSpPr/>
              <p:nvPr/>
            </p:nvSpPr>
            <p:spPr bwMode="auto">
              <a:xfrm>
                <a:off x="6592888" y="2554288"/>
                <a:ext cx="427038" cy="539750"/>
              </a:xfrm>
              <a:custGeom>
                <a:avLst/>
                <a:gdLst>
                  <a:gd name="T0" fmla="*/ 175 w 269"/>
                  <a:gd name="T1" fmla="*/ 284 h 340"/>
                  <a:gd name="T2" fmla="*/ 175 w 269"/>
                  <a:gd name="T3" fmla="*/ 278 h 340"/>
                  <a:gd name="T4" fmla="*/ 179 w 269"/>
                  <a:gd name="T5" fmla="*/ 262 h 340"/>
                  <a:gd name="T6" fmla="*/ 192 w 269"/>
                  <a:gd name="T7" fmla="*/ 239 h 340"/>
                  <a:gd name="T8" fmla="*/ 217 w 269"/>
                  <a:gd name="T9" fmla="*/ 214 h 340"/>
                  <a:gd name="T10" fmla="*/ 236 w 269"/>
                  <a:gd name="T11" fmla="*/ 201 h 340"/>
                  <a:gd name="T12" fmla="*/ 250 w 269"/>
                  <a:gd name="T13" fmla="*/ 176 h 340"/>
                  <a:gd name="T14" fmla="*/ 263 w 269"/>
                  <a:gd name="T15" fmla="*/ 145 h 340"/>
                  <a:gd name="T16" fmla="*/ 269 w 269"/>
                  <a:gd name="T17" fmla="*/ 124 h 340"/>
                  <a:gd name="T18" fmla="*/ 269 w 269"/>
                  <a:gd name="T19" fmla="*/ 99 h 340"/>
                  <a:gd name="T20" fmla="*/ 269 w 269"/>
                  <a:gd name="T21" fmla="*/ 63 h 340"/>
                  <a:gd name="T22" fmla="*/ 267 w 269"/>
                  <a:gd name="T23" fmla="*/ 51 h 340"/>
                  <a:gd name="T24" fmla="*/ 256 w 269"/>
                  <a:gd name="T25" fmla="*/ 26 h 340"/>
                  <a:gd name="T26" fmla="*/ 239 w 269"/>
                  <a:gd name="T27" fmla="*/ 11 h 340"/>
                  <a:gd name="T28" fmla="*/ 218 w 269"/>
                  <a:gd name="T29" fmla="*/ 2 h 340"/>
                  <a:gd name="T30" fmla="*/ 194 w 269"/>
                  <a:gd name="T31" fmla="*/ 0 h 340"/>
                  <a:gd name="T32" fmla="*/ 182 w 269"/>
                  <a:gd name="T33" fmla="*/ 1 h 340"/>
                  <a:gd name="T34" fmla="*/ 158 w 269"/>
                  <a:gd name="T35" fmla="*/ 5 h 340"/>
                  <a:gd name="T36" fmla="*/ 140 w 269"/>
                  <a:gd name="T37" fmla="*/ 18 h 340"/>
                  <a:gd name="T38" fmla="*/ 124 w 269"/>
                  <a:gd name="T39" fmla="*/ 37 h 340"/>
                  <a:gd name="T40" fmla="*/ 120 w 269"/>
                  <a:gd name="T41" fmla="*/ 51 h 340"/>
                  <a:gd name="T42" fmla="*/ 119 w 269"/>
                  <a:gd name="T43" fmla="*/ 75 h 340"/>
                  <a:gd name="T44" fmla="*/ 119 w 269"/>
                  <a:gd name="T45" fmla="*/ 99 h 340"/>
                  <a:gd name="T46" fmla="*/ 120 w 269"/>
                  <a:gd name="T47" fmla="*/ 135 h 340"/>
                  <a:gd name="T48" fmla="*/ 124 w 269"/>
                  <a:gd name="T49" fmla="*/ 145 h 340"/>
                  <a:gd name="T50" fmla="*/ 140 w 269"/>
                  <a:gd name="T51" fmla="*/ 182 h 340"/>
                  <a:gd name="T52" fmla="*/ 158 w 269"/>
                  <a:gd name="T53" fmla="*/ 208 h 340"/>
                  <a:gd name="T54" fmla="*/ 138 w 269"/>
                  <a:gd name="T55" fmla="*/ 212 h 340"/>
                  <a:gd name="T56" fmla="*/ 106 w 269"/>
                  <a:gd name="T57" fmla="*/ 225 h 340"/>
                  <a:gd name="T58" fmla="*/ 69 w 269"/>
                  <a:gd name="T59" fmla="*/ 245 h 340"/>
                  <a:gd name="T60" fmla="*/ 49 w 269"/>
                  <a:gd name="T61" fmla="*/ 255 h 340"/>
                  <a:gd name="T62" fmla="*/ 21 w 269"/>
                  <a:gd name="T63" fmla="*/ 271 h 340"/>
                  <a:gd name="T64" fmla="*/ 6 w 269"/>
                  <a:gd name="T65" fmla="*/ 285 h 340"/>
                  <a:gd name="T66" fmla="*/ 1 w 269"/>
                  <a:gd name="T67" fmla="*/ 297 h 340"/>
                  <a:gd name="T68" fmla="*/ 0 w 269"/>
                  <a:gd name="T69" fmla="*/ 340 h 340"/>
                  <a:gd name="T70" fmla="*/ 175 w 269"/>
                  <a:gd name="T71" fmla="*/ 285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9" h="340">
                    <a:moveTo>
                      <a:pt x="175" y="285"/>
                    </a:moveTo>
                    <a:lnTo>
                      <a:pt x="175" y="284"/>
                    </a:lnTo>
                    <a:lnTo>
                      <a:pt x="175" y="284"/>
                    </a:lnTo>
                    <a:lnTo>
                      <a:pt x="175" y="278"/>
                    </a:lnTo>
                    <a:lnTo>
                      <a:pt x="176" y="271"/>
                    </a:lnTo>
                    <a:lnTo>
                      <a:pt x="179" y="262"/>
                    </a:lnTo>
                    <a:lnTo>
                      <a:pt x="185" y="250"/>
                    </a:lnTo>
                    <a:lnTo>
                      <a:pt x="192" y="239"/>
                    </a:lnTo>
                    <a:lnTo>
                      <a:pt x="203" y="227"/>
                    </a:lnTo>
                    <a:lnTo>
                      <a:pt x="217" y="214"/>
                    </a:lnTo>
                    <a:lnTo>
                      <a:pt x="236" y="201"/>
                    </a:lnTo>
                    <a:lnTo>
                      <a:pt x="236" y="201"/>
                    </a:lnTo>
                    <a:lnTo>
                      <a:pt x="243" y="189"/>
                    </a:lnTo>
                    <a:lnTo>
                      <a:pt x="250" y="176"/>
                    </a:lnTo>
                    <a:lnTo>
                      <a:pt x="263" y="145"/>
                    </a:lnTo>
                    <a:lnTo>
                      <a:pt x="263" y="145"/>
                    </a:lnTo>
                    <a:lnTo>
                      <a:pt x="267" y="134"/>
                    </a:lnTo>
                    <a:lnTo>
                      <a:pt x="269" y="124"/>
                    </a:lnTo>
                    <a:lnTo>
                      <a:pt x="269" y="99"/>
                    </a:lnTo>
                    <a:lnTo>
                      <a:pt x="269" y="99"/>
                    </a:lnTo>
                    <a:lnTo>
                      <a:pt x="269" y="75"/>
                    </a:lnTo>
                    <a:lnTo>
                      <a:pt x="269" y="63"/>
                    </a:lnTo>
                    <a:lnTo>
                      <a:pt x="267" y="51"/>
                    </a:lnTo>
                    <a:lnTo>
                      <a:pt x="267" y="51"/>
                    </a:lnTo>
                    <a:lnTo>
                      <a:pt x="263" y="37"/>
                    </a:lnTo>
                    <a:lnTo>
                      <a:pt x="256" y="26"/>
                    </a:lnTo>
                    <a:lnTo>
                      <a:pt x="248" y="18"/>
                    </a:lnTo>
                    <a:lnTo>
                      <a:pt x="239" y="11"/>
                    </a:lnTo>
                    <a:lnTo>
                      <a:pt x="229" y="5"/>
                    </a:lnTo>
                    <a:lnTo>
                      <a:pt x="218" y="2"/>
                    </a:lnTo>
                    <a:lnTo>
                      <a:pt x="206" y="1"/>
                    </a:lnTo>
                    <a:lnTo>
                      <a:pt x="194" y="0"/>
                    </a:lnTo>
                    <a:lnTo>
                      <a:pt x="194" y="0"/>
                    </a:lnTo>
                    <a:lnTo>
                      <a:pt x="182" y="1"/>
                    </a:lnTo>
                    <a:lnTo>
                      <a:pt x="169" y="2"/>
                    </a:lnTo>
                    <a:lnTo>
                      <a:pt x="158" y="5"/>
                    </a:lnTo>
                    <a:lnTo>
                      <a:pt x="148" y="11"/>
                    </a:lnTo>
                    <a:lnTo>
                      <a:pt x="140" y="18"/>
                    </a:lnTo>
                    <a:lnTo>
                      <a:pt x="131" y="26"/>
                    </a:lnTo>
                    <a:lnTo>
                      <a:pt x="124" y="37"/>
                    </a:lnTo>
                    <a:lnTo>
                      <a:pt x="120" y="51"/>
                    </a:lnTo>
                    <a:lnTo>
                      <a:pt x="120" y="51"/>
                    </a:lnTo>
                    <a:lnTo>
                      <a:pt x="119" y="63"/>
                    </a:lnTo>
                    <a:lnTo>
                      <a:pt x="119" y="75"/>
                    </a:lnTo>
                    <a:lnTo>
                      <a:pt x="119" y="99"/>
                    </a:lnTo>
                    <a:lnTo>
                      <a:pt x="119" y="99"/>
                    </a:lnTo>
                    <a:lnTo>
                      <a:pt x="119" y="124"/>
                    </a:lnTo>
                    <a:lnTo>
                      <a:pt x="120" y="135"/>
                    </a:lnTo>
                    <a:lnTo>
                      <a:pt x="124" y="145"/>
                    </a:lnTo>
                    <a:lnTo>
                      <a:pt x="124" y="145"/>
                    </a:lnTo>
                    <a:lnTo>
                      <a:pt x="131" y="165"/>
                    </a:lnTo>
                    <a:lnTo>
                      <a:pt x="140" y="182"/>
                    </a:lnTo>
                    <a:lnTo>
                      <a:pt x="148" y="196"/>
                    </a:lnTo>
                    <a:lnTo>
                      <a:pt x="158" y="208"/>
                    </a:lnTo>
                    <a:lnTo>
                      <a:pt x="158" y="208"/>
                    </a:lnTo>
                    <a:lnTo>
                      <a:pt x="138" y="212"/>
                    </a:lnTo>
                    <a:lnTo>
                      <a:pt x="122" y="218"/>
                    </a:lnTo>
                    <a:lnTo>
                      <a:pt x="106" y="225"/>
                    </a:lnTo>
                    <a:lnTo>
                      <a:pt x="92" y="231"/>
                    </a:lnTo>
                    <a:lnTo>
                      <a:pt x="69" y="245"/>
                    </a:lnTo>
                    <a:lnTo>
                      <a:pt x="49" y="255"/>
                    </a:lnTo>
                    <a:lnTo>
                      <a:pt x="49" y="255"/>
                    </a:lnTo>
                    <a:lnTo>
                      <a:pt x="32" y="263"/>
                    </a:lnTo>
                    <a:lnTo>
                      <a:pt x="21" y="271"/>
                    </a:lnTo>
                    <a:lnTo>
                      <a:pt x="13" y="278"/>
                    </a:lnTo>
                    <a:lnTo>
                      <a:pt x="6" y="285"/>
                    </a:lnTo>
                    <a:lnTo>
                      <a:pt x="3" y="291"/>
                    </a:lnTo>
                    <a:lnTo>
                      <a:pt x="1" y="297"/>
                    </a:lnTo>
                    <a:lnTo>
                      <a:pt x="0" y="299"/>
                    </a:lnTo>
                    <a:lnTo>
                      <a:pt x="0" y="340"/>
                    </a:lnTo>
                    <a:lnTo>
                      <a:pt x="175" y="340"/>
                    </a:lnTo>
                    <a:lnTo>
                      <a:pt x="175" y="285"/>
                    </a:lnTo>
                    <a:lnTo>
                      <a:pt x="175" y="2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1" name="Freeform 101"/>
              <p:cNvSpPr/>
              <p:nvPr/>
            </p:nvSpPr>
            <p:spPr bwMode="auto">
              <a:xfrm>
                <a:off x="6937376" y="2351088"/>
                <a:ext cx="847725" cy="742950"/>
              </a:xfrm>
              <a:custGeom>
                <a:avLst/>
                <a:gdLst>
                  <a:gd name="T0" fmla="*/ 467 w 534"/>
                  <a:gd name="T1" fmla="*/ 350 h 468"/>
                  <a:gd name="T2" fmla="*/ 439 w 534"/>
                  <a:gd name="T3" fmla="*/ 336 h 468"/>
                  <a:gd name="T4" fmla="*/ 386 w 534"/>
                  <a:gd name="T5" fmla="*/ 308 h 468"/>
                  <a:gd name="T6" fmla="*/ 341 w 534"/>
                  <a:gd name="T7" fmla="*/ 293 h 468"/>
                  <a:gd name="T8" fmla="*/ 316 w 534"/>
                  <a:gd name="T9" fmla="*/ 287 h 468"/>
                  <a:gd name="T10" fmla="*/ 329 w 534"/>
                  <a:gd name="T11" fmla="*/ 270 h 468"/>
                  <a:gd name="T12" fmla="*/ 351 w 534"/>
                  <a:gd name="T13" fmla="*/ 227 h 468"/>
                  <a:gd name="T14" fmla="*/ 362 w 534"/>
                  <a:gd name="T15" fmla="*/ 200 h 468"/>
                  <a:gd name="T16" fmla="*/ 368 w 534"/>
                  <a:gd name="T17" fmla="*/ 171 h 468"/>
                  <a:gd name="T18" fmla="*/ 368 w 534"/>
                  <a:gd name="T19" fmla="*/ 137 h 468"/>
                  <a:gd name="T20" fmla="*/ 369 w 534"/>
                  <a:gd name="T21" fmla="*/ 104 h 468"/>
                  <a:gd name="T22" fmla="*/ 368 w 534"/>
                  <a:gd name="T23" fmla="*/ 71 h 468"/>
                  <a:gd name="T24" fmla="*/ 361 w 534"/>
                  <a:gd name="T25" fmla="*/ 53 h 468"/>
                  <a:gd name="T26" fmla="*/ 351 w 534"/>
                  <a:gd name="T27" fmla="*/ 38 h 468"/>
                  <a:gd name="T28" fmla="*/ 341 w 534"/>
                  <a:gd name="T29" fmla="*/ 25 h 468"/>
                  <a:gd name="T30" fmla="*/ 315 w 534"/>
                  <a:gd name="T31" fmla="*/ 8 h 468"/>
                  <a:gd name="T32" fmla="*/ 282 w 534"/>
                  <a:gd name="T33" fmla="*/ 1 h 468"/>
                  <a:gd name="T34" fmla="*/ 266 w 534"/>
                  <a:gd name="T35" fmla="*/ 0 h 468"/>
                  <a:gd name="T36" fmla="*/ 232 w 534"/>
                  <a:gd name="T37" fmla="*/ 4 h 468"/>
                  <a:gd name="T38" fmla="*/ 204 w 534"/>
                  <a:gd name="T39" fmla="*/ 15 h 468"/>
                  <a:gd name="T40" fmla="*/ 186 w 534"/>
                  <a:gd name="T41" fmla="*/ 31 h 468"/>
                  <a:gd name="T42" fmla="*/ 176 w 534"/>
                  <a:gd name="T43" fmla="*/ 45 h 468"/>
                  <a:gd name="T44" fmla="*/ 165 w 534"/>
                  <a:gd name="T45" fmla="*/ 71 h 468"/>
                  <a:gd name="T46" fmla="*/ 162 w 534"/>
                  <a:gd name="T47" fmla="*/ 87 h 468"/>
                  <a:gd name="T48" fmla="*/ 163 w 534"/>
                  <a:gd name="T49" fmla="*/ 137 h 468"/>
                  <a:gd name="T50" fmla="*/ 163 w 534"/>
                  <a:gd name="T51" fmla="*/ 154 h 468"/>
                  <a:gd name="T52" fmla="*/ 166 w 534"/>
                  <a:gd name="T53" fmla="*/ 186 h 468"/>
                  <a:gd name="T54" fmla="*/ 170 w 534"/>
                  <a:gd name="T55" fmla="*/ 202 h 468"/>
                  <a:gd name="T56" fmla="*/ 191 w 534"/>
                  <a:gd name="T57" fmla="*/ 251 h 468"/>
                  <a:gd name="T58" fmla="*/ 210 w 534"/>
                  <a:gd name="T59" fmla="*/ 279 h 468"/>
                  <a:gd name="T60" fmla="*/ 215 w 534"/>
                  <a:gd name="T61" fmla="*/ 287 h 468"/>
                  <a:gd name="T62" fmla="*/ 168 w 534"/>
                  <a:gd name="T63" fmla="*/ 300 h 468"/>
                  <a:gd name="T64" fmla="*/ 127 w 534"/>
                  <a:gd name="T65" fmla="*/ 318 h 468"/>
                  <a:gd name="T66" fmla="*/ 66 w 534"/>
                  <a:gd name="T67" fmla="*/ 350 h 468"/>
                  <a:gd name="T68" fmla="*/ 45 w 534"/>
                  <a:gd name="T69" fmla="*/ 362 h 468"/>
                  <a:gd name="T70" fmla="*/ 15 w 534"/>
                  <a:gd name="T71" fmla="*/ 384 h 468"/>
                  <a:gd name="T72" fmla="*/ 3 w 534"/>
                  <a:gd name="T73" fmla="*/ 401 h 468"/>
                  <a:gd name="T74" fmla="*/ 0 w 534"/>
                  <a:gd name="T75" fmla="*/ 413 h 468"/>
                  <a:gd name="T76" fmla="*/ 534 w 534"/>
                  <a:gd name="T77" fmla="*/ 468 h 468"/>
                  <a:gd name="T78" fmla="*/ 534 w 534"/>
                  <a:gd name="T79" fmla="*/ 413 h 468"/>
                  <a:gd name="T80" fmla="*/ 530 w 534"/>
                  <a:gd name="T81" fmla="*/ 401 h 468"/>
                  <a:gd name="T82" fmla="*/ 517 w 534"/>
                  <a:gd name="T83" fmla="*/ 384 h 468"/>
                  <a:gd name="T84" fmla="*/ 488 w 534"/>
                  <a:gd name="T85" fmla="*/ 362 h 468"/>
                  <a:gd name="T86" fmla="*/ 467 w 534"/>
                  <a:gd name="T87" fmla="*/ 35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34" h="468">
                    <a:moveTo>
                      <a:pt x="467" y="350"/>
                    </a:moveTo>
                    <a:lnTo>
                      <a:pt x="467" y="350"/>
                    </a:lnTo>
                    <a:lnTo>
                      <a:pt x="454" y="345"/>
                    </a:lnTo>
                    <a:lnTo>
                      <a:pt x="439" y="336"/>
                    </a:lnTo>
                    <a:lnTo>
                      <a:pt x="405" y="318"/>
                    </a:lnTo>
                    <a:lnTo>
                      <a:pt x="386" y="308"/>
                    </a:lnTo>
                    <a:lnTo>
                      <a:pt x="365" y="300"/>
                    </a:lnTo>
                    <a:lnTo>
                      <a:pt x="341" y="293"/>
                    </a:lnTo>
                    <a:lnTo>
                      <a:pt x="316" y="287"/>
                    </a:lnTo>
                    <a:lnTo>
                      <a:pt x="316" y="287"/>
                    </a:lnTo>
                    <a:lnTo>
                      <a:pt x="322" y="279"/>
                    </a:lnTo>
                    <a:lnTo>
                      <a:pt x="329" y="270"/>
                    </a:lnTo>
                    <a:lnTo>
                      <a:pt x="340" y="249"/>
                    </a:lnTo>
                    <a:lnTo>
                      <a:pt x="351" y="227"/>
                    </a:lnTo>
                    <a:lnTo>
                      <a:pt x="362" y="200"/>
                    </a:lnTo>
                    <a:lnTo>
                      <a:pt x="362" y="200"/>
                    </a:lnTo>
                    <a:lnTo>
                      <a:pt x="366" y="186"/>
                    </a:lnTo>
                    <a:lnTo>
                      <a:pt x="368" y="171"/>
                    </a:lnTo>
                    <a:lnTo>
                      <a:pt x="369" y="154"/>
                    </a:lnTo>
                    <a:lnTo>
                      <a:pt x="368" y="137"/>
                    </a:lnTo>
                    <a:lnTo>
                      <a:pt x="368" y="137"/>
                    </a:lnTo>
                    <a:lnTo>
                      <a:pt x="369" y="104"/>
                    </a:lnTo>
                    <a:lnTo>
                      <a:pt x="369" y="87"/>
                    </a:lnTo>
                    <a:lnTo>
                      <a:pt x="368" y="71"/>
                    </a:lnTo>
                    <a:lnTo>
                      <a:pt x="368" y="71"/>
                    </a:lnTo>
                    <a:lnTo>
                      <a:pt x="361" y="53"/>
                    </a:lnTo>
                    <a:lnTo>
                      <a:pt x="357" y="45"/>
                    </a:lnTo>
                    <a:lnTo>
                      <a:pt x="351" y="38"/>
                    </a:lnTo>
                    <a:lnTo>
                      <a:pt x="347" y="31"/>
                    </a:lnTo>
                    <a:lnTo>
                      <a:pt x="341" y="25"/>
                    </a:lnTo>
                    <a:lnTo>
                      <a:pt x="329" y="15"/>
                    </a:lnTo>
                    <a:lnTo>
                      <a:pt x="315" y="8"/>
                    </a:lnTo>
                    <a:lnTo>
                      <a:pt x="299" y="4"/>
                    </a:lnTo>
                    <a:lnTo>
                      <a:pt x="282" y="1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49" y="1"/>
                    </a:lnTo>
                    <a:lnTo>
                      <a:pt x="232" y="4"/>
                    </a:lnTo>
                    <a:lnTo>
                      <a:pt x="218" y="8"/>
                    </a:lnTo>
                    <a:lnTo>
                      <a:pt x="204" y="15"/>
                    </a:lnTo>
                    <a:lnTo>
                      <a:pt x="191" y="25"/>
                    </a:lnTo>
                    <a:lnTo>
                      <a:pt x="186" y="31"/>
                    </a:lnTo>
                    <a:lnTo>
                      <a:pt x="180" y="38"/>
                    </a:lnTo>
                    <a:lnTo>
                      <a:pt x="176" y="45"/>
                    </a:lnTo>
                    <a:lnTo>
                      <a:pt x="172" y="53"/>
                    </a:lnTo>
                    <a:lnTo>
                      <a:pt x="165" y="71"/>
                    </a:lnTo>
                    <a:lnTo>
                      <a:pt x="165" y="71"/>
                    </a:lnTo>
                    <a:lnTo>
                      <a:pt x="162" y="87"/>
                    </a:lnTo>
                    <a:lnTo>
                      <a:pt x="162" y="104"/>
                    </a:lnTo>
                    <a:lnTo>
                      <a:pt x="163" y="137"/>
                    </a:lnTo>
                    <a:lnTo>
                      <a:pt x="163" y="137"/>
                    </a:lnTo>
                    <a:lnTo>
                      <a:pt x="163" y="154"/>
                    </a:lnTo>
                    <a:lnTo>
                      <a:pt x="163" y="171"/>
                    </a:lnTo>
                    <a:lnTo>
                      <a:pt x="166" y="186"/>
                    </a:lnTo>
                    <a:lnTo>
                      <a:pt x="170" y="202"/>
                    </a:lnTo>
                    <a:lnTo>
                      <a:pt x="170" y="202"/>
                    </a:lnTo>
                    <a:lnTo>
                      <a:pt x="180" y="227"/>
                    </a:lnTo>
                    <a:lnTo>
                      <a:pt x="191" y="251"/>
                    </a:lnTo>
                    <a:lnTo>
                      <a:pt x="203" y="270"/>
                    </a:lnTo>
                    <a:lnTo>
                      <a:pt x="210" y="279"/>
                    </a:lnTo>
                    <a:lnTo>
                      <a:pt x="215" y="287"/>
                    </a:lnTo>
                    <a:lnTo>
                      <a:pt x="215" y="287"/>
                    </a:lnTo>
                    <a:lnTo>
                      <a:pt x="190" y="293"/>
                    </a:lnTo>
                    <a:lnTo>
                      <a:pt x="168" y="300"/>
                    </a:lnTo>
                    <a:lnTo>
                      <a:pt x="147" y="310"/>
                    </a:lnTo>
                    <a:lnTo>
                      <a:pt x="127" y="318"/>
                    </a:lnTo>
                    <a:lnTo>
                      <a:pt x="94" y="336"/>
                    </a:lnTo>
                    <a:lnTo>
                      <a:pt x="66" y="350"/>
                    </a:lnTo>
                    <a:lnTo>
                      <a:pt x="66" y="350"/>
                    </a:lnTo>
                    <a:lnTo>
                      <a:pt x="45" y="362"/>
                    </a:lnTo>
                    <a:lnTo>
                      <a:pt x="28" y="373"/>
                    </a:lnTo>
                    <a:lnTo>
                      <a:pt x="15" y="384"/>
                    </a:lnTo>
                    <a:lnTo>
                      <a:pt x="8" y="394"/>
                    </a:lnTo>
                    <a:lnTo>
                      <a:pt x="3" y="401"/>
                    </a:lnTo>
                    <a:lnTo>
                      <a:pt x="1" y="408"/>
                    </a:lnTo>
                    <a:lnTo>
                      <a:pt x="0" y="413"/>
                    </a:lnTo>
                    <a:lnTo>
                      <a:pt x="0" y="468"/>
                    </a:lnTo>
                    <a:lnTo>
                      <a:pt x="534" y="468"/>
                    </a:lnTo>
                    <a:lnTo>
                      <a:pt x="534" y="413"/>
                    </a:lnTo>
                    <a:lnTo>
                      <a:pt x="534" y="413"/>
                    </a:lnTo>
                    <a:lnTo>
                      <a:pt x="533" y="408"/>
                    </a:lnTo>
                    <a:lnTo>
                      <a:pt x="530" y="401"/>
                    </a:lnTo>
                    <a:lnTo>
                      <a:pt x="524" y="394"/>
                    </a:lnTo>
                    <a:lnTo>
                      <a:pt x="517" y="384"/>
                    </a:lnTo>
                    <a:lnTo>
                      <a:pt x="505" y="373"/>
                    </a:lnTo>
                    <a:lnTo>
                      <a:pt x="488" y="362"/>
                    </a:lnTo>
                    <a:lnTo>
                      <a:pt x="467" y="350"/>
                    </a:lnTo>
                    <a:lnTo>
                      <a:pt x="467" y="3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5080134" y="2209800"/>
            <a:ext cx="1726975" cy="1727200"/>
            <a:chOff x="3810000" y="1657350"/>
            <a:chExt cx="1295400" cy="1295400"/>
          </a:xfrm>
        </p:grpSpPr>
        <p:sp>
          <p:nvSpPr>
            <p:cNvPr id="36" name="Oval 35"/>
            <p:cNvSpPr/>
            <p:nvPr/>
          </p:nvSpPr>
          <p:spPr>
            <a:xfrm>
              <a:off x="3810000" y="1657350"/>
              <a:ext cx="1295400" cy="1295400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031941" y="1962150"/>
              <a:ext cx="851518" cy="686175"/>
              <a:chOff x="3932238" y="2057400"/>
              <a:chExt cx="817562" cy="658813"/>
            </a:xfrm>
            <a:solidFill>
              <a:schemeClr val="bg1">
                <a:lumMod val="95000"/>
              </a:schemeClr>
            </a:solidFill>
          </p:grpSpPr>
          <p:sp>
            <p:nvSpPr>
              <p:cNvPr id="43" name="Freeform 328"/>
              <p:cNvSpPr/>
              <p:nvPr/>
            </p:nvSpPr>
            <p:spPr bwMode="auto">
              <a:xfrm>
                <a:off x="4048125" y="2482850"/>
                <a:ext cx="273050" cy="233363"/>
              </a:xfrm>
              <a:custGeom>
                <a:avLst/>
                <a:gdLst>
                  <a:gd name="T0" fmla="*/ 156 w 172"/>
                  <a:gd name="T1" fmla="*/ 31 h 147"/>
                  <a:gd name="T2" fmla="*/ 147 w 172"/>
                  <a:gd name="T3" fmla="*/ 50 h 147"/>
                  <a:gd name="T4" fmla="*/ 127 w 172"/>
                  <a:gd name="T5" fmla="*/ 45 h 147"/>
                  <a:gd name="T6" fmla="*/ 0 w 172"/>
                  <a:gd name="T7" fmla="*/ 9 h 147"/>
                  <a:gd name="T8" fmla="*/ 0 w 172"/>
                  <a:gd name="T9" fmla="*/ 99 h 147"/>
                  <a:gd name="T10" fmla="*/ 172 w 172"/>
                  <a:gd name="T11" fmla="*/ 147 h 147"/>
                  <a:gd name="T12" fmla="*/ 172 w 172"/>
                  <a:gd name="T13" fmla="*/ 0 h 147"/>
                  <a:gd name="T14" fmla="*/ 156 w 172"/>
                  <a:gd name="T15" fmla="*/ 31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2" h="147">
                    <a:moveTo>
                      <a:pt x="156" y="31"/>
                    </a:moveTo>
                    <a:lnTo>
                      <a:pt x="147" y="50"/>
                    </a:lnTo>
                    <a:lnTo>
                      <a:pt x="127" y="45"/>
                    </a:lnTo>
                    <a:lnTo>
                      <a:pt x="0" y="9"/>
                    </a:lnTo>
                    <a:lnTo>
                      <a:pt x="0" y="99"/>
                    </a:lnTo>
                    <a:lnTo>
                      <a:pt x="172" y="147"/>
                    </a:lnTo>
                    <a:lnTo>
                      <a:pt x="172" y="0"/>
                    </a:lnTo>
                    <a:lnTo>
                      <a:pt x="156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4" name="Freeform 329"/>
              <p:cNvSpPr/>
              <p:nvPr/>
            </p:nvSpPr>
            <p:spPr bwMode="auto">
              <a:xfrm>
                <a:off x="4360863" y="2482850"/>
                <a:ext cx="274637" cy="233363"/>
              </a:xfrm>
              <a:custGeom>
                <a:avLst/>
                <a:gdLst>
                  <a:gd name="T0" fmla="*/ 25 w 173"/>
                  <a:gd name="T1" fmla="*/ 50 h 147"/>
                  <a:gd name="T2" fmla="*/ 16 w 173"/>
                  <a:gd name="T3" fmla="*/ 31 h 147"/>
                  <a:gd name="T4" fmla="*/ 0 w 173"/>
                  <a:gd name="T5" fmla="*/ 0 h 147"/>
                  <a:gd name="T6" fmla="*/ 0 w 173"/>
                  <a:gd name="T7" fmla="*/ 147 h 147"/>
                  <a:gd name="T8" fmla="*/ 173 w 173"/>
                  <a:gd name="T9" fmla="*/ 99 h 147"/>
                  <a:gd name="T10" fmla="*/ 173 w 173"/>
                  <a:gd name="T11" fmla="*/ 9 h 147"/>
                  <a:gd name="T12" fmla="*/ 47 w 173"/>
                  <a:gd name="T13" fmla="*/ 45 h 147"/>
                  <a:gd name="T14" fmla="*/ 25 w 173"/>
                  <a:gd name="T15" fmla="*/ 5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3" h="147">
                    <a:moveTo>
                      <a:pt x="25" y="50"/>
                    </a:moveTo>
                    <a:lnTo>
                      <a:pt x="16" y="31"/>
                    </a:lnTo>
                    <a:lnTo>
                      <a:pt x="0" y="0"/>
                    </a:lnTo>
                    <a:lnTo>
                      <a:pt x="0" y="147"/>
                    </a:lnTo>
                    <a:lnTo>
                      <a:pt x="173" y="99"/>
                    </a:lnTo>
                    <a:lnTo>
                      <a:pt x="173" y="9"/>
                    </a:lnTo>
                    <a:lnTo>
                      <a:pt x="47" y="45"/>
                    </a:lnTo>
                    <a:lnTo>
                      <a:pt x="25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5" name="Freeform 330"/>
              <p:cNvSpPr/>
              <p:nvPr/>
            </p:nvSpPr>
            <p:spPr bwMode="auto">
              <a:xfrm>
                <a:off x="4341813" y="2270125"/>
                <a:ext cx="376237" cy="244475"/>
              </a:xfrm>
              <a:custGeom>
                <a:avLst/>
                <a:gdLst>
                  <a:gd name="T0" fmla="*/ 51 w 237"/>
                  <a:gd name="T1" fmla="*/ 154 h 154"/>
                  <a:gd name="T2" fmla="*/ 237 w 237"/>
                  <a:gd name="T3" fmla="*/ 102 h 154"/>
                  <a:gd name="T4" fmla="*/ 185 w 237"/>
                  <a:gd name="T5" fmla="*/ 0 h 154"/>
                  <a:gd name="T6" fmla="*/ 0 w 237"/>
                  <a:gd name="T7" fmla="*/ 50 h 154"/>
                  <a:gd name="T8" fmla="*/ 51 w 237"/>
                  <a:gd name="T9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154">
                    <a:moveTo>
                      <a:pt x="51" y="154"/>
                    </a:moveTo>
                    <a:lnTo>
                      <a:pt x="237" y="102"/>
                    </a:lnTo>
                    <a:lnTo>
                      <a:pt x="185" y="0"/>
                    </a:lnTo>
                    <a:lnTo>
                      <a:pt x="0" y="50"/>
                    </a:lnTo>
                    <a:lnTo>
                      <a:pt x="51" y="1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6" name="Freeform 331"/>
              <p:cNvSpPr/>
              <p:nvPr/>
            </p:nvSpPr>
            <p:spPr bwMode="auto">
              <a:xfrm>
                <a:off x="3965575" y="2270125"/>
                <a:ext cx="376237" cy="244475"/>
              </a:xfrm>
              <a:custGeom>
                <a:avLst/>
                <a:gdLst>
                  <a:gd name="T0" fmla="*/ 185 w 237"/>
                  <a:gd name="T1" fmla="*/ 154 h 154"/>
                  <a:gd name="T2" fmla="*/ 237 w 237"/>
                  <a:gd name="T3" fmla="*/ 50 h 154"/>
                  <a:gd name="T4" fmla="*/ 51 w 237"/>
                  <a:gd name="T5" fmla="*/ 0 h 154"/>
                  <a:gd name="T6" fmla="*/ 0 w 237"/>
                  <a:gd name="T7" fmla="*/ 102 h 154"/>
                  <a:gd name="T8" fmla="*/ 185 w 237"/>
                  <a:gd name="T9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154">
                    <a:moveTo>
                      <a:pt x="185" y="154"/>
                    </a:moveTo>
                    <a:lnTo>
                      <a:pt x="237" y="50"/>
                    </a:lnTo>
                    <a:lnTo>
                      <a:pt x="51" y="0"/>
                    </a:lnTo>
                    <a:lnTo>
                      <a:pt x="0" y="102"/>
                    </a:lnTo>
                    <a:lnTo>
                      <a:pt x="185" y="1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7" name="Freeform 332"/>
              <p:cNvSpPr/>
              <p:nvPr/>
            </p:nvSpPr>
            <p:spPr bwMode="auto">
              <a:xfrm>
                <a:off x="4341813" y="2057400"/>
                <a:ext cx="407987" cy="212725"/>
              </a:xfrm>
              <a:custGeom>
                <a:avLst/>
                <a:gdLst>
                  <a:gd name="T0" fmla="*/ 203 w 257"/>
                  <a:gd name="T1" fmla="*/ 113 h 134"/>
                  <a:gd name="T2" fmla="*/ 257 w 257"/>
                  <a:gd name="T3" fmla="*/ 52 h 134"/>
                  <a:gd name="T4" fmla="*/ 71 w 257"/>
                  <a:gd name="T5" fmla="*/ 0 h 134"/>
                  <a:gd name="T6" fmla="*/ 0 w 257"/>
                  <a:gd name="T7" fmla="*/ 82 h 134"/>
                  <a:gd name="T8" fmla="*/ 137 w 257"/>
                  <a:gd name="T9" fmla="*/ 120 h 134"/>
                  <a:gd name="T10" fmla="*/ 185 w 257"/>
                  <a:gd name="T11" fmla="*/ 134 h 134"/>
                  <a:gd name="T12" fmla="*/ 203 w 257"/>
                  <a:gd name="T13" fmla="*/ 11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7" h="134">
                    <a:moveTo>
                      <a:pt x="203" y="113"/>
                    </a:moveTo>
                    <a:lnTo>
                      <a:pt x="257" y="52"/>
                    </a:lnTo>
                    <a:lnTo>
                      <a:pt x="71" y="0"/>
                    </a:lnTo>
                    <a:lnTo>
                      <a:pt x="0" y="82"/>
                    </a:lnTo>
                    <a:lnTo>
                      <a:pt x="137" y="120"/>
                    </a:lnTo>
                    <a:lnTo>
                      <a:pt x="185" y="134"/>
                    </a:lnTo>
                    <a:lnTo>
                      <a:pt x="203" y="1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8" name="Freeform 333"/>
              <p:cNvSpPr/>
              <p:nvPr/>
            </p:nvSpPr>
            <p:spPr bwMode="auto">
              <a:xfrm>
                <a:off x="3932238" y="2057400"/>
                <a:ext cx="409575" cy="212725"/>
              </a:xfrm>
              <a:custGeom>
                <a:avLst/>
                <a:gdLst>
                  <a:gd name="T0" fmla="*/ 120 w 258"/>
                  <a:gd name="T1" fmla="*/ 120 h 134"/>
                  <a:gd name="T2" fmla="*/ 258 w 258"/>
                  <a:gd name="T3" fmla="*/ 82 h 134"/>
                  <a:gd name="T4" fmla="*/ 186 w 258"/>
                  <a:gd name="T5" fmla="*/ 0 h 134"/>
                  <a:gd name="T6" fmla="*/ 0 w 258"/>
                  <a:gd name="T7" fmla="*/ 52 h 134"/>
                  <a:gd name="T8" fmla="*/ 54 w 258"/>
                  <a:gd name="T9" fmla="*/ 113 h 134"/>
                  <a:gd name="T10" fmla="*/ 72 w 258"/>
                  <a:gd name="T11" fmla="*/ 134 h 134"/>
                  <a:gd name="T12" fmla="*/ 120 w 258"/>
                  <a:gd name="T13" fmla="*/ 12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8" h="134">
                    <a:moveTo>
                      <a:pt x="120" y="120"/>
                    </a:moveTo>
                    <a:lnTo>
                      <a:pt x="258" y="82"/>
                    </a:lnTo>
                    <a:lnTo>
                      <a:pt x="186" y="0"/>
                    </a:lnTo>
                    <a:lnTo>
                      <a:pt x="0" y="52"/>
                    </a:lnTo>
                    <a:lnTo>
                      <a:pt x="54" y="113"/>
                    </a:lnTo>
                    <a:lnTo>
                      <a:pt x="72" y="134"/>
                    </a:lnTo>
                    <a:lnTo>
                      <a:pt x="120" y="1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711902" y="4845449"/>
            <a:ext cx="6095207" cy="61555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11904" y="3937001"/>
            <a:ext cx="1726975" cy="400097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加入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896018" y="3968680"/>
            <a:ext cx="1726975" cy="400097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邀请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080134" y="3966694"/>
            <a:ext cx="1726975" cy="400097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收入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721390" y="2156859"/>
            <a:ext cx="3758711" cy="127214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加入我们</a:t>
            </a:r>
            <a:endParaRPr lang="en-US" altLang="zh-CN" sz="37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ctr"/>
            <a:r>
              <a:rPr lang="zh-CN" altLang="en-US" sz="3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最好的选择</a:t>
            </a:r>
            <a:endParaRPr lang="en-US" sz="37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721389" y="3341105"/>
            <a:ext cx="3723326" cy="369332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单击此处添加副标题或详细文本描述</a:t>
            </a:r>
            <a:endParaRPr lang="zh-CN" alt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27" name="Rounded Rectangle 1026"/>
          <p:cNvSpPr/>
          <p:nvPr/>
        </p:nvSpPr>
        <p:spPr>
          <a:xfrm>
            <a:off x="7937118" y="3770619"/>
            <a:ext cx="3352364" cy="57278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995" tIns="0" rIns="47995" bIns="0" rtlCol="0" anchor="ctr"/>
          <a:lstStyle/>
          <a:p>
            <a:pPr algn="ctr"/>
            <a:r>
              <a:rPr lang="zh-CN" altLang="en-US" sz="3200" b="1" dirty="0">
                <a:latin typeface="+mn-ea"/>
              </a:rPr>
              <a:t>加入我们</a:t>
            </a:r>
            <a:endParaRPr lang="en-US" sz="3200" b="1" dirty="0">
              <a:latin typeface="+mn-ea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4" grpId="0"/>
      <p:bldP spid="55" grpId="0"/>
      <p:bldP spid="102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-26600" y="2360580"/>
            <a:ext cx="12166032" cy="2749685"/>
          </a:xfrm>
          <a:custGeom>
            <a:avLst/>
            <a:gdLst>
              <a:gd name="connsiteX0" fmla="*/ 0 w 9095362"/>
              <a:gd name="connsiteY0" fmla="*/ 2062264 h 2062264"/>
              <a:gd name="connsiteX1" fmla="*/ 2324911 w 9095362"/>
              <a:gd name="connsiteY1" fmla="*/ 943583 h 2062264"/>
              <a:gd name="connsiteX2" fmla="*/ 6040877 w 9095362"/>
              <a:gd name="connsiteY2" fmla="*/ 1040860 h 2062264"/>
              <a:gd name="connsiteX3" fmla="*/ 9095362 w 9095362"/>
              <a:gd name="connsiteY3" fmla="*/ 0 h 206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95362" h="2062264">
                <a:moveTo>
                  <a:pt x="0" y="2062264"/>
                </a:moveTo>
                <a:cubicBezTo>
                  <a:pt x="659049" y="1588040"/>
                  <a:pt x="1318098" y="1113817"/>
                  <a:pt x="2324911" y="943583"/>
                </a:cubicBezTo>
                <a:cubicBezTo>
                  <a:pt x="3331724" y="773349"/>
                  <a:pt x="4912469" y="1198124"/>
                  <a:pt x="6040877" y="1040860"/>
                </a:cubicBezTo>
                <a:cubicBezTo>
                  <a:pt x="7169286" y="883596"/>
                  <a:pt x="8132324" y="441798"/>
                  <a:pt x="9095362" y="0"/>
                </a:cubicBezTo>
              </a:path>
            </a:pathLst>
          </a:cu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78399" y="4385014"/>
            <a:ext cx="304760" cy="1279187"/>
            <a:chOff x="508270" y="3288760"/>
            <a:chExt cx="228600" cy="959390"/>
          </a:xfrm>
        </p:grpSpPr>
        <p:sp>
          <p:nvSpPr>
            <p:cNvPr id="7" name="Oval 6"/>
            <p:cNvSpPr/>
            <p:nvPr/>
          </p:nvSpPr>
          <p:spPr>
            <a:xfrm flipV="1">
              <a:off x="508270" y="3288760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11" name="Straight Connector 10"/>
            <p:cNvCxnSpPr>
              <a:stCxn id="7" idx="0"/>
            </p:cNvCxnSpPr>
            <p:nvPr/>
          </p:nvCxnSpPr>
          <p:spPr>
            <a:xfrm>
              <a:off x="622570" y="3517360"/>
              <a:ext cx="0" cy="73079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L-Shape 11"/>
          <p:cNvSpPr/>
          <p:nvPr/>
        </p:nvSpPr>
        <p:spPr>
          <a:xfrm rot="11083688">
            <a:off x="11954703" y="2278707"/>
            <a:ext cx="220169" cy="220197"/>
          </a:xfrm>
          <a:prstGeom prst="corner">
            <a:avLst>
              <a:gd name="adj1" fmla="val 34115"/>
              <a:gd name="adj2" fmla="val 3361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60371" y="1803400"/>
            <a:ext cx="304760" cy="2360576"/>
            <a:chOff x="1244845" y="1352550"/>
            <a:chExt cx="228600" cy="1770432"/>
          </a:xfrm>
        </p:grpSpPr>
        <p:sp>
          <p:nvSpPr>
            <p:cNvPr id="28" name="Oval 27"/>
            <p:cNvSpPr/>
            <p:nvPr/>
          </p:nvSpPr>
          <p:spPr>
            <a:xfrm flipV="1">
              <a:off x="1244845" y="2894382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1359145" y="1352550"/>
              <a:ext cx="0" cy="156311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2642344" y="3518168"/>
            <a:ext cx="304760" cy="1592096"/>
            <a:chOff x="1981420" y="2638626"/>
            <a:chExt cx="228600" cy="1194072"/>
          </a:xfrm>
        </p:grpSpPr>
        <p:sp>
          <p:nvSpPr>
            <p:cNvPr id="30" name="Oval 29"/>
            <p:cNvSpPr/>
            <p:nvPr/>
          </p:nvSpPr>
          <p:spPr>
            <a:xfrm flipV="1">
              <a:off x="1981420" y="2638626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2095720" y="2853449"/>
              <a:ext cx="0" cy="979249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3624316" y="2360581"/>
            <a:ext cx="304760" cy="1344577"/>
            <a:chOff x="2717995" y="1770434"/>
            <a:chExt cx="228600" cy="1008433"/>
          </a:xfrm>
        </p:grpSpPr>
        <p:sp>
          <p:nvSpPr>
            <p:cNvPr id="34" name="Oval 33"/>
            <p:cNvSpPr/>
            <p:nvPr/>
          </p:nvSpPr>
          <p:spPr>
            <a:xfrm flipV="1">
              <a:off x="2717995" y="2550267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2832295" y="1770434"/>
              <a:ext cx="0" cy="773363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4606288" y="3426299"/>
            <a:ext cx="304760" cy="2388949"/>
            <a:chOff x="3454570" y="2569723"/>
            <a:chExt cx="228600" cy="1791712"/>
          </a:xfrm>
        </p:grpSpPr>
        <p:sp>
          <p:nvSpPr>
            <p:cNvPr id="35" name="Oval 34"/>
            <p:cNvSpPr/>
            <p:nvPr/>
          </p:nvSpPr>
          <p:spPr>
            <a:xfrm flipV="1">
              <a:off x="3454570" y="2569723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3568870" y="2798323"/>
              <a:ext cx="0" cy="156311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5588260" y="1905002"/>
            <a:ext cx="304760" cy="1925537"/>
            <a:chOff x="4191145" y="1428750"/>
            <a:chExt cx="228600" cy="1444153"/>
          </a:xfrm>
        </p:grpSpPr>
        <p:sp>
          <p:nvSpPr>
            <p:cNvPr id="36" name="Oval 35"/>
            <p:cNvSpPr/>
            <p:nvPr/>
          </p:nvSpPr>
          <p:spPr>
            <a:xfrm flipV="1">
              <a:off x="4191145" y="2644303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4305445" y="1428750"/>
              <a:ext cx="0" cy="121860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570232" y="3622472"/>
            <a:ext cx="304760" cy="1927448"/>
            <a:chOff x="4927720" y="2716854"/>
            <a:chExt cx="228600" cy="1445586"/>
          </a:xfrm>
        </p:grpSpPr>
        <p:sp>
          <p:nvSpPr>
            <p:cNvPr id="37" name="Oval 36"/>
            <p:cNvSpPr/>
            <p:nvPr/>
          </p:nvSpPr>
          <p:spPr>
            <a:xfrm flipV="1">
              <a:off x="4927720" y="2716854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5042020" y="2943836"/>
              <a:ext cx="0" cy="121860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7552204" y="2557151"/>
            <a:ext cx="304760" cy="1367964"/>
            <a:chOff x="5664295" y="1917863"/>
            <a:chExt cx="228600" cy="1025973"/>
          </a:xfrm>
        </p:grpSpPr>
        <p:sp>
          <p:nvSpPr>
            <p:cNvPr id="38" name="Oval 37"/>
            <p:cNvSpPr/>
            <p:nvPr/>
          </p:nvSpPr>
          <p:spPr>
            <a:xfrm flipV="1">
              <a:off x="5664295" y="2715236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5770652" y="1917863"/>
              <a:ext cx="0" cy="773363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8534177" y="3499801"/>
            <a:ext cx="304760" cy="1610465"/>
            <a:chOff x="6400870" y="2624849"/>
            <a:chExt cx="228600" cy="1207849"/>
          </a:xfrm>
        </p:grpSpPr>
        <p:sp>
          <p:nvSpPr>
            <p:cNvPr id="39" name="Oval 38"/>
            <p:cNvSpPr/>
            <p:nvPr/>
          </p:nvSpPr>
          <p:spPr>
            <a:xfrm flipV="1">
              <a:off x="6400870" y="2624849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>
            <a:xfrm flipH="1">
              <a:off x="6504284" y="2857986"/>
              <a:ext cx="12605" cy="97471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9516149" y="2209802"/>
            <a:ext cx="304760" cy="1302969"/>
            <a:chOff x="7137445" y="1657350"/>
            <a:chExt cx="228600" cy="977227"/>
          </a:xfrm>
        </p:grpSpPr>
        <p:sp>
          <p:nvSpPr>
            <p:cNvPr id="40" name="Oval 39"/>
            <p:cNvSpPr/>
            <p:nvPr/>
          </p:nvSpPr>
          <p:spPr>
            <a:xfrm flipV="1">
              <a:off x="7137445" y="2405977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7247773" y="1657350"/>
              <a:ext cx="0" cy="739961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10498121" y="2858313"/>
            <a:ext cx="304760" cy="1592901"/>
            <a:chOff x="7874020" y="2143734"/>
            <a:chExt cx="228600" cy="1194676"/>
          </a:xfrm>
        </p:grpSpPr>
        <p:sp>
          <p:nvSpPr>
            <p:cNvPr id="41" name="Oval 40"/>
            <p:cNvSpPr/>
            <p:nvPr/>
          </p:nvSpPr>
          <p:spPr>
            <a:xfrm flipV="1">
              <a:off x="7874020" y="2143734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55" name="Straight Connector 54"/>
            <p:cNvCxnSpPr/>
            <p:nvPr/>
          </p:nvCxnSpPr>
          <p:spPr>
            <a:xfrm flipH="1">
              <a:off x="7981405" y="2363698"/>
              <a:ext cx="12605" cy="97471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11480100" y="1243517"/>
            <a:ext cx="304760" cy="1485088"/>
            <a:chOff x="8610600" y="971550"/>
            <a:chExt cx="228600" cy="1113816"/>
          </a:xfrm>
        </p:grpSpPr>
        <p:sp>
          <p:nvSpPr>
            <p:cNvPr id="42" name="Oval 41"/>
            <p:cNvSpPr/>
            <p:nvPr/>
          </p:nvSpPr>
          <p:spPr>
            <a:xfrm flipV="1">
              <a:off x="8610600" y="1856766"/>
              <a:ext cx="228600" cy="228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>
            <a:xfrm>
              <a:off x="8724900" y="971550"/>
              <a:ext cx="0" cy="90338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/>
          <p:cNvSpPr txBox="1"/>
          <p:nvPr/>
        </p:nvSpPr>
        <p:spPr>
          <a:xfrm>
            <a:off x="1878855" y="1787606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二月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1" name="Text Placeholder 18"/>
          <p:cNvSpPr txBox="1"/>
          <p:nvPr/>
        </p:nvSpPr>
        <p:spPr>
          <a:xfrm>
            <a:off x="1878856" y="2047696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62300" y="4971822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一月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3" name="Text Placeholder 18"/>
          <p:cNvSpPr txBox="1"/>
          <p:nvPr/>
        </p:nvSpPr>
        <p:spPr>
          <a:xfrm>
            <a:off x="862300" y="5231912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794724" y="4121828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三月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5" name="Text Placeholder 18"/>
          <p:cNvSpPr txBox="1"/>
          <p:nvPr/>
        </p:nvSpPr>
        <p:spPr>
          <a:xfrm>
            <a:off x="2794725" y="4381917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776696" y="2332124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四月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7" name="Text Placeholder 18"/>
          <p:cNvSpPr txBox="1"/>
          <p:nvPr/>
        </p:nvSpPr>
        <p:spPr>
          <a:xfrm>
            <a:off x="3776697" y="2592213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758669" y="4850174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五月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9" name="Text Placeholder 18"/>
          <p:cNvSpPr txBox="1"/>
          <p:nvPr/>
        </p:nvSpPr>
        <p:spPr>
          <a:xfrm>
            <a:off x="4758669" y="5110264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769264" y="1912908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六月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1" name="Text Placeholder 18"/>
          <p:cNvSpPr txBox="1"/>
          <p:nvPr/>
        </p:nvSpPr>
        <p:spPr>
          <a:xfrm>
            <a:off x="5769264" y="2172997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722613" y="4590084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七月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3" name="Text Placeholder 18"/>
          <p:cNvSpPr txBox="1"/>
          <p:nvPr/>
        </p:nvSpPr>
        <p:spPr>
          <a:xfrm>
            <a:off x="6722613" y="4850173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733208" y="2573730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八月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5" name="Text Placeholder 18"/>
          <p:cNvSpPr txBox="1"/>
          <p:nvPr/>
        </p:nvSpPr>
        <p:spPr>
          <a:xfrm>
            <a:off x="7733209" y="2833820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668529" y="2187450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十月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7" name="Text Placeholder 18"/>
          <p:cNvSpPr txBox="1"/>
          <p:nvPr/>
        </p:nvSpPr>
        <p:spPr>
          <a:xfrm>
            <a:off x="9668530" y="2447540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0617447" y="1295401"/>
            <a:ext cx="97716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十二月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9" name="Text Placeholder 18"/>
          <p:cNvSpPr txBox="1"/>
          <p:nvPr/>
        </p:nvSpPr>
        <p:spPr>
          <a:xfrm>
            <a:off x="10221897" y="1555491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703362" y="4134602"/>
            <a:ext cx="733510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九月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1" name="Text Placeholder 18"/>
          <p:cNvSpPr txBox="1"/>
          <p:nvPr/>
        </p:nvSpPr>
        <p:spPr>
          <a:xfrm>
            <a:off x="8703362" y="4394692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0659127" y="3489166"/>
            <a:ext cx="97716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十一月</a:t>
            </a:r>
            <a:endParaRPr 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3" name="Text Placeholder 18"/>
          <p:cNvSpPr txBox="1"/>
          <p:nvPr/>
        </p:nvSpPr>
        <p:spPr>
          <a:xfrm>
            <a:off x="10659128" y="3749256"/>
            <a:ext cx="1372717" cy="711200"/>
          </a:xfrm>
          <a:prstGeom prst="rect">
            <a:avLst/>
          </a:prstGeom>
        </p:spPr>
        <p:txBody>
          <a:bodyPr lIns="121908" tIns="60954" rIns="121908" bIns="60954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0" name="标题 1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 bwMode="auto">
          <a:xfrm>
            <a:off x="1719257" y="1866366"/>
            <a:ext cx="748923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2591365" y="1866366"/>
            <a:ext cx="748923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EBAC0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3471124" y="1866366"/>
            <a:ext cx="748923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8BC92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4419732" y="1866366"/>
            <a:ext cx="748923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2848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5330091" y="1866366"/>
            <a:ext cx="748923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3D9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6225152" y="1866366"/>
            <a:ext cx="748923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7120210" y="1866366"/>
            <a:ext cx="748923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7999969" y="1866366"/>
            <a:ext cx="748923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8BC92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8864428" y="1866366"/>
            <a:ext cx="748923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2848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9828337" y="1866366"/>
            <a:ext cx="748923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3D9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667836" y="2274766"/>
            <a:ext cx="8961463" cy="2443539"/>
            <a:chOff x="1667041" y="2274765"/>
            <a:chExt cx="8961463" cy="2443539"/>
          </a:xfrm>
        </p:grpSpPr>
        <p:sp>
          <p:nvSpPr>
            <p:cNvPr id="3" name="Freeform 5"/>
            <p:cNvSpPr/>
            <p:nvPr/>
          </p:nvSpPr>
          <p:spPr bwMode="auto">
            <a:xfrm>
              <a:off x="5292271" y="2274765"/>
              <a:ext cx="850270" cy="1412321"/>
            </a:xfrm>
            <a:custGeom>
              <a:avLst/>
              <a:gdLst>
                <a:gd name="T0" fmla="*/ 484 w 569"/>
                <a:gd name="T1" fmla="*/ 704 h 945"/>
                <a:gd name="T2" fmla="*/ 484 w 569"/>
                <a:gd name="T3" fmla="*/ 0 h 945"/>
                <a:gd name="T4" fmla="*/ 91 w 569"/>
                <a:gd name="T5" fmla="*/ 0 h 945"/>
                <a:gd name="T6" fmla="*/ 91 w 569"/>
                <a:gd name="T7" fmla="*/ 704 h 945"/>
                <a:gd name="T8" fmla="*/ 0 w 569"/>
                <a:gd name="T9" fmla="*/ 704 h 945"/>
                <a:gd name="T10" fmla="*/ 284 w 569"/>
                <a:gd name="T11" fmla="*/ 945 h 945"/>
                <a:gd name="T12" fmla="*/ 569 w 569"/>
                <a:gd name="T13" fmla="*/ 704 h 945"/>
                <a:gd name="T14" fmla="*/ 484 w 569"/>
                <a:gd name="T15" fmla="*/ 70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9" h="945">
                  <a:moveTo>
                    <a:pt x="484" y="704"/>
                  </a:moveTo>
                  <a:lnTo>
                    <a:pt x="484" y="0"/>
                  </a:lnTo>
                  <a:lnTo>
                    <a:pt x="91" y="0"/>
                  </a:lnTo>
                  <a:lnTo>
                    <a:pt x="91" y="704"/>
                  </a:lnTo>
                  <a:lnTo>
                    <a:pt x="0" y="704"/>
                  </a:lnTo>
                  <a:lnTo>
                    <a:pt x="284" y="945"/>
                  </a:lnTo>
                  <a:lnTo>
                    <a:pt x="569" y="704"/>
                  </a:lnTo>
                  <a:lnTo>
                    <a:pt x="484" y="70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zh-CN" altLang="en-US" sz="1900">
                <a:solidFill>
                  <a:schemeClr val="bg1"/>
                </a:solidFill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6176912" y="2274765"/>
              <a:ext cx="851765" cy="1974259"/>
            </a:xfrm>
            <a:custGeom>
              <a:avLst/>
              <a:gdLst>
                <a:gd name="T0" fmla="*/ 484 w 570"/>
                <a:gd name="T1" fmla="*/ 1080 h 1321"/>
                <a:gd name="T2" fmla="*/ 484 w 570"/>
                <a:gd name="T3" fmla="*/ 0 h 1321"/>
                <a:gd name="T4" fmla="*/ 91 w 570"/>
                <a:gd name="T5" fmla="*/ 0 h 1321"/>
                <a:gd name="T6" fmla="*/ 91 w 570"/>
                <a:gd name="T7" fmla="*/ 1080 h 1321"/>
                <a:gd name="T8" fmla="*/ 0 w 570"/>
                <a:gd name="T9" fmla="*/ 1080 h 1321"/>
                <a:gd name="T10" fmla="*/ 285 w 570"/>
                <a:gd name="T11" fmla="*/ 1321 h 1321"/>
                <a:gd name="T12" fmla="*/ 570 w 570"/>
                <a:gd name="T13" fmla="*/ 1080 h 1321"/>
                <a:gd name="T14" fmla="*/ 484 w 570"/>
                <a:gd name="T15" fmla="*/ 108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0" h="1321">
                  <a:moveTo>
                    <a:pt x="484" y="1080"/>
                  </a:moveTo>
                  <a:lnTo>
                    <a:pt x="484" y="0"/>
                  </a:lnTo>
                  <a:lnTo>
                    <a:pt x="91" y="0"/>
                  </a:lnTo>
                  <a:lnTo>
                    <a:pt x="91" y="1080"/>
                  </a:lnTo>
                  <a:lnTo>
                    <a:pt x="0" y="1080"/>
                  </a:lnTo>
                  <a:lnTo>
                    <a:pt x="285" y="1321"/>
                  </a:lnTo>
                  <a:lnTo>
                    <a:pt x="570" y="1080"/>
                  </a:lnTo>
                  <a:lnTo>
                    <a:pt x="484" y="108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endParaRPr lang="zh-CN" altLang="en-US" sz="1900">
                <a:solidFill>
                  <a:schemeClr val="bg1"/>
                </a:solidFill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9778234" y="2274765"/>
              <a:ext cx="850270" cy="1974259"/>
            </a:xfrm>
            <a:custGeom>
              <a:avLst/>
              <a:gdLst>
                <a:gd name="T0" fmla="*/ 484 w 569"/>
                <a:gd name="T1" fmla="*/ 1080 h 1321"/>
                <a:gd name="T2" fmla="*/ 484 w 569"/>
                <a:gd name="T3" fmla="*/ 0 h 1321"/>
                <a:gd name="T4" fmla="*/ 91 w 569"/>
                <a:gd name="T5" fmla="*/ 0 h 1321"/>
                <a:gd name="T6" fmla="*/ 91 w 569"/>
                <a:gd name="T7" fmla="*/ 1080 h 1321"/>
                <a:gd name="T8" fmla="*/ 0 w 569"/>
                <a:gd name="T9" fmla="*/ 1080 h 1321"/>
                <a:gd name="T10" fmla="*/ 284 w 569"/>
                <a:gd name="T11" fmla="*/ 1321 h 1321"/>
                <a:gd name="T12" fmla="*/ 569 w 569"/>
                <a:gd name="T13" fmla="*/ 1080 h 1321"/>
                <a:gd name="T14" fmla="*/ 484 w 569"/>
                <a:gd name="T15" fmla="*/ 108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9" h="1321">
                  <a:moveTo>
                    <a:pt x="484" y="1080"/>
                  </a:moveTo>
                  <a:lnTo>
                    <a:pt x="484" y="0"/>
                  </a:lnTo>
                  <a:lnTo>
                    <a:pt x="91" y="0"/>
                  </a:lnTo>
                  <a:lnTo>
                    <a:pt x="91" y="1080"/>
                  </a:lnTo>
                  <a:lnTo>
                    <a:pt x="0" y="1080"/>
                  </a:lnTo>
                  <a:lnTo>
                    <a:pt x="284" y="1321"/>
                  </a:lnTo>
                  <a:lnTo>
                    <a:pt x="569" y="1080"/>
                  </a:lnTo>
                  <a:lnTo>
                    <a:pt x="484" y="10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 sz="1900">
                <a:solidFill>
                  <a:schemeClr val="bg1"/>
                </a:solidFill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7061552" y="2274765"/>
              <a:ext cx="851765" cy="1037197"/>
            </a:xfrm>
            <a:custGeom>
              <a:avLst/>
              <a:gdLst>
                <a:gd name="T0" fmla="*/ 484 w 570"/>
                <a:gd name="T1" fmla="*/ 453 h 694"/>
                <a:gd name="T2" fmla="*/ 484 w 570"/>
                <a:gd name="T3" fmla="*/ 0 h 694"/>
                <a:gd name="T4" fmla="*/ 91 w 570"/>
                <a:gd name="T5" fmla="*/ 0 h 694"/>
                <a:gd name="T6" fmla="*/ 91 w 570"/>
                <a:gd name="T7" fmla="*/ 453 h 694"/>
                <a:gd name="T8" fmla="*/ 0 w 570"/>
                <a:gd name="T9" fmla="*/ 453 h 694"/>
                <a:gd name="T10" fmla="*/ 285 w 570"/>
                <a:gd name="T11" fmla="*/ 694 h 694"/>
                <a:gd name="T12" fmla="*/ 570 w 570"/>
                <a:gd name="T13" fmla="*/ 453 h 694"/>
                <a:gd name="T14" fmla="*/ 484 w 570"/>
                <a:gd name="T15" fmla="*/ 453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0" h="694">
                  <a:moveTo>
                    <a:pt x="484" y="453"/>
                  </a:moveTo>
                  <a:lnTo>
                    <a:pt x="484" y="0"/>
                  </a:lnTo>
                  <a:lnTo>
                    <a:pt x="91" y="0"/>
                  </a:lnTo>
                  <a:lnTo>
                    <a:pt x="91" y="453"/>
                  </a:lnTo>
                  <a:lnTo>
                    <a:pt x="0" y="453"/>
                  </a:lnTo>
                  <a:lnTo>
                    <a:pt x="285" y="694"/>
                  </a:lnTo>
                  <a:lnTo>
                    <a:pt x="570" y="453"/>
                  </a:lnTo>
                  <a:lnTo>
                    <a:pt x="484" y="45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endParaRPr lang="zh-CN" altLang="en-US" sz="1900">
                <a:solidFill>
                  <a:schemeClr val="bg1"/>
                </a:solidFill>
              </a:endParaRPr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7946192" y="2274765"/>
              <a:ext cx="851765" cy="1412321"/>
            </a:xfrm>
            <a:custGeom>
              <a:avLst/>
              <a:gdLst>
                <a:gd name="T0" fmla="*/ 485 w 570"/>
                <a:gd name="T1" fmla="*/ 704 h 945"/>
                <a:gd name="T2" fmla="*/ 485 w 570"/>
                <a:gd name="T3" fmla="*/ 0 h 945"/>
                <a:gd name="T4" fmla="*/ 92 w 570"/>
                <a:gd name="T5" fmla="*/ 0 h 945"/>
                <a:gd name="T6" fmla="*/ 92 w 570"/>
                <a:gd name="T7" fmla="*/ 704 h 945"/>
                <a:gd name="T8" fmla="*/ 0 w 570"/>
                <a:gd name="T9" fmla="*/ 704 h 945"/>
                <a:gd name="T10" fmla="*/ 285 w 570"/>
                <a:gd name="T11" fmla="*/ 945 h 945"/>
                <a:gd name="T12" fmla="*/ 570 w 570"/>
                <a:gd name="T13" fmla="*/ 704 h 945"/>
                <a:gd name="T14" fmla="*/ 485 w 570"/>
                <a:gd name="T15" fmla="*/ 70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0" h="945">
                  <a:moveTo>
                    <a:pt x="485" y="704"/>
                  </a:moveTo>
                  <a:lnTo>
                    <a:pt x="485" y="0"/>
                  </a:lnTo>
                  <a:lnTo>
                    <a:pt x="92" y="0"/>
                  </a:lnTo>
                  <a:lnTo>
                    <a:pt x="92" y="704"/>
                  </a:lnTo>
                  <a:lnTo>
                    <a:pt x="0" y="704"/>
                  </a:lnTo>
                  <a:lnTo>
                    <a:pt x="285" y="945"/>
                  </a:lnTo>
                  <a:lnTo>
                    <a:pt x="570" y="704"/>
                  </a:lnTo>
                  <a:lnTo>
                    <a:pt x="485" y="70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zh-CN" altLang="en-US" sz="1900">
                <a:solidFill>
                  <a:schemeClr val="bg1"/>
                </a:solidFill>
              </a:endParaRPr>
            </a:p>
          </p:txBody>
        </p:sp>
        <p:sp>
          <p:nvSpPr>
            <p:cNvPr id="8" name="Freeform 10"/>
            <p:cNvSpPr/>
            <p:nvPr/>
          </p:nvSpPr>
          <p:spPr bwMode="auto">
            <a:xfrm>
              <a:off x="8832326" y="2274765"/>
              <a:ext cx="850270" cy="2443539"/>
            </a:xfrm>
            <a:custGeom>
              <a:avLst/>
              <a:gdLst>
                <a:gd name="T0" fmla="*/ 484 w 569"/>
                <a:gd name="T1" fmla="*/ 1393 h 1635"/>
                <a:gd name="T2" fmla="*/ 484 w 569"/>
                <a:gd name="T3" fmla="*/ 0 h 1635"/>
                <a:gd name="T4" fmla="*/ 91 w 569"/>
                <a:gd name="T5" fmla="*/ 0 h 1635"/>
                <a:gd name="T6" fmla="*/ 91 w 569"/>
                <a:gd name="T7" fmla="*/ 1393 h 1635"/>
                <a:gd name="T8" fmla="*/ 0 w 569"/>
                <a:gd name="T9" fmla="*/ 1393 h 1635"/>
                <a:gd name="T10" fmla="*/ 285 w 569"/>
                <a:gd name="T11" fmla="*/ 1635 h 1635"/>
                <a:gd name="T12" fmla="*/ 569 w 569"/>
                <a:gd name="T13" fmla="*/ 1393 h 1635"/>
                <a:gd name="T14" fmla="*/ 484 w 569"/>
                <a:gd name="T15" fmla="*/ 1393 h 1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9" h="1635">
                  <a:moveTo>
                    <a:pt x="484" y="1393"/>
                  </a:moveTo>
                  <a:lnTo>
                    <a:pt x="484" y="0"/>
                  </a:lnTo>
                  <a:lnTo>
                    <a:pt x="91" y="0"/>
                  </a:lnTo>
                  <a:lnTo>
                    <a:pt x="91" y="1393"/>
                  </a:lnTo>
                  <a:lnTo>
                    <a:pt x="0" y="1393"/>
                  </a:lnTo>
                  <a:lnTo>
                    <a:pt x="285" y="1635"/>
                  </a:lnTo>
                  <a:lnTo>
                    <a:pt x="569" y="1393"/>
                  </a:lnTo>
                  <a:lnTo>
                    <a:pt x="484" y="13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 sz="1900">
                <a:solidFill>
                  <a:schemeClr val="bg1"/>
                </a:solidFill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4382229" y="2274765"/>
              <a:ext cx="851765" cy="1974259"/>
            </a:xfrm>
            <a:custGeom>
              <a:avLst/>
              <a:gdLst>
                <a:gd name="T0" fmla="*/ 484 w 570"/>
                <a:gd name="T1" fmla="*/ 1080 h 1321"/>
                <a:gd name="T2" fmla="*/ 484 w 570"/>
                <a:gd name="T3" fmla="*/ 0 h 1321"/>
                <a:gd name="T4" fmla="*/ 91 w 570"/>
                <a:gd name="T5" fmla="*/ 0 h 1321"/>
                <a:gd name="T6" fmla="*/ 91 w 570"/>
                <a:gd name="T7" fmla="*/ 1080 h 1321"/>
                <a:gd name="T8" fmla="*/ 0 w 570"/>
                <a:gd name="T9" fmla="*/ 1080 h 1321"/>
                <a:gd name="T10" fmla="*/ 285 w 570"/>
                <a:gd name="T11" fmla="*/ 1321 h 1321"/>
                <a:gd name="T12" fmla="*/ 570 w 570"/>
                <a:gd name="T13" fmla="*/ 1080 h 1321"/>
                <a:gd name="T14" fmla="*/ 484 w 570"/>
                <a:gd name="T15" fmla="*/ 108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0" h="1321">
                  <a:moveTo>
                    <a:pt x="484" y="1080"/>
                  </a:moveTo>
                  <a:lnTo>
                    <a:pt x="484" y="0"/>
                  </a:lnTo>
                  <a:lnTo>
                    <a:pt x="91" y="0"/>
                  </a:lnTo>
                  <a:lnTo>
                    <a:pt x="91" y="1080"/>
                  </a:lnTo>
                  <a:lnTo>
                    <a:pt x="0" y="1080"/>
                  </a:lnTo>
                  <a:lnTo>
                    <a:pt x="285" y="1321"/>
                  </a:lnTo>
                  <a:lnTo>
                    <a:pt x="570" y="1080"/>
                  </a:lnTo>
                  <a:lnTo>
                    <a:pt x="484" y="108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zh-CN" altLang="en-US" sz="1900">
                <a:solidFill>
                  <a:schemeClr val="bg1"/>
                </a:solidFill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1667041" y="2274765"/>
              <a:ext cx="851765" cy="1037197"/>
            </a:xfrm>
            <a:custGeom>
              <a:avLst/>
              <a:gdLst>
                <a:gd name="T0" fmla="*/ 484 w 570"/>
                <a:gd name="T1" fmla="*/ 453 h 694"/>
                <a:gd name="T2" fmla="*/ 484 w 570"/>
                <a:gd name="T3" fmla="*/ 0 h 694"/>
                <a:gd name="T4" fmla="*/ 91 w 570"/>
                <a:gd name="T5" fmla="*/ 0 h 694"/>
                <a:gd name="T6" fmla="*/ 91 w 570"/>
                <a:gd name="T7" fmla="*/ 453 h 694"/>
                <a:gd name="T8" fmla="*/ 0 w 570"/>
                <a:gd name="T9" fmla="*/ 453 h 694"/>
                <a:gd name="T10" fmla="*/ 285 w 570"/>
                <a:gd name="T11" fmla="*/ 694 h 694"/>
                <a:gd name="T12" fmla="*/ 570 w 570"/>
                <a:gd name="T13" fmla="*/ 453 h 694"/>
                <a:gd name="T14" fmla="*/ 484 w 570"/>
                <a:gd name="T15" fmla="*/ 453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0" h="694">
                  <a:moveTo>
                    <a:pt x="484" y="453"/>
                  </a:moveTo>
                  <a:lnTo>
                    <a:pt x="484" y="0"/>
                  </a:lnTo>
                  <a:lnTo>
                    <a:pt x="91" y="0"/>
                  </a:lnTo>
                  <a:lnTo>
                    <a:pt x="91" y="453"/>
                  </a:lnTo>
                  <a:lnTo>
                    <a:pt x="0" y="453"/>
                  </a:lnTo>
                  <a:lnTo>
                    <a:pt x="285" y="694"/>
                  </a:lnTo>
                  <a:lnTo>
                    <a:pt x="570" y="453"/>
                  </a:lnTo>
                  <a:lnTo>
                    <a:pt x="484" y="4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 sz="1900">
                <a:solidFill>
                  <a:schemeClr val="bg1"/>
                </a:solidFill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2551682" y="2274765"/>
              <a:ext cx="851765" cy="1412321"/>
            </a:xfrm>
            <a:custGeom>
              <a:avLst/>
              <a:gdLst>
                <a:gd name="T0" fmla="*/ 484 w 570"/>
                <a:gd name="T1" fmla="*/ 704 h 945"/>
                <a:gd name="T2" fmla="*/ 484 w 570"/>
                <a:gd name="T3" fmla="*/ 0 h 945"/>
                <a:gd name="T4" fmla="*/ 91 w 570"/>
                <a:gd name="T5" fmla="*/ 0 h 945"/>
                <a:gd name="T6" fmla="*/ 91 w 570"/>
                <a:gd name="T7" fmla="*/ 704 h 945"/>
                <a:gd name="T8" fmla="*/ 0 w 570"/>
                <a:gd name="T9" fmla="*/ 704 h 945"/>
                <a:gd name="T10" fmla="*/ 285 w 570"/>
                <a:gd name="T11" fmla="*/ 945 h 945"/>
                <a:gd name="T12" fmla="*/ 570 w 570"/>
                <a:gd name="T13" fmla="*/ 704 h 945"/>
                <a:gd name="T14" fmla="*/ 484 w 570"/>
                <a:gd name="T15" fmla="*/ 70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0" h="945">
                  <a:moveTo>
                    <a:pt x="484" y="704"/>
                  </a:moveTo>
                  <a:lnTo>
                    <a:pt x="484" y="0"/>
                  </a:lnTo>
                  <a:lnTo>
                    <a:pt x="91" y="0"/>
                  </a:lnTo>
                  <a:lnTo>
                    <a:pt x="91" y="704"/>
                  </a:lnTo>
                  <a:lnTo>
                    <a:pt x="0" y="704"/>
                  </a:lnTo>
                  <a:lnTo>
                    <a:pt x="285" y="945"/>
                  </a:lnTo>
                  <a:lnTo>
                    <a:pt x="570" y="704"/>
                  </a:lnTo>
                  <a:lnTo>
                    <a:pt x="484" y="7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 sz="1900">
                <a:solidFill>
                  <a:schemeClr val="bg1"/>
                </a:solidFill>
              </a:endParaRPr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3437816" y="2274765"/>
              <a:ext cx="850270" cy="2443539"/>
            </a:xfrm>
            <a:custGeom>
              <a:avLst/>
              <a:gdLst>
                <a:gd name="T0" fmla="*/ 484 w 569"/>
                <a:gd name="T1" fmla="*/ 1393 h 1635"/>
                <a:gd name="T2" fmla="*/ 484 w 569"/>
                <a:gd name="T3" fmla="*/ 0 h 1635"/>
                <a:gd name="T4" fmla="*/ 91 w 569"/>
                <a:gd name="T5" fmla="*/ 0 h 1635"/>
                <a:gd name="T6" fmla="*/ 91 w 569"/>
                <a:gd name="T7" fmla="*/ 1393 h 1635"/>
                <a:gd name="T8" fmla="*/ 0 w 569"/>
                <a:gd name="T9" fmla="*/ 1393 h 1635"/>
                <a:gd name="T10" fmla="*/ 284 w 569"/>
                <a:gd name="T11" fmla="*/ 1635 h 1635"/>
                <a:gd name="T12" fmla="*/ 569 w 569"/>
                <a:gd name="T13" fmla="*/ 1393 h 1635"/>
                <a:gd name="T14" fmla="*/ 484 w 569"/>
                <a:gd name="T15" fmla="*/ 1393 h 1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9" h="1635">
                  <a:moveTo>
                    <a:pt x="484" y="1393"/>
                  </a:moveTo>
                  <a:lnTo>
                    <a:pt x="484" y="0"/>
                  </a:lnTo>
                  <a:lnTo>
                    <a:pt x="91" y="0"/>
                  </a:lnTo>
                  <a:lnTo>
                    <a:pt x="91" y="1393"/>
                  </a:lnTo>
                  <a:lnTo>
                    <a:pt x="0" y="1393"/>
                  </a:lnTo>
                  <a:lnTo>
                    <a:pt x="284" y="1635"/>
                  </a:lnTo>
                  <a:lnTo>
                    <a:pt x="569" y="1393"/>
                  </a:lnTo>
                  <a:lnTo>
                    <a:pt x="484" y="139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 sz="1900">
                <a:solidFill>
                  <a:schemeClr val="accent1"/>
                </a:solidFill>
              </a:endParaRPr>
            </a:p>
          </p:txBody>
        </p:sp>
        <p:sp>
          <p:nvSpPr>
            <p:cNvPr id="23" name="TextBox 682"/>
            <p:cNvSpPr txBox="1"/>
            <p:nvPr/>
          </p:nvSpPr>
          <p:spPr>
            <a:xfrm>
              <a:off x="1760522" y="2552318"/>
              <a:ext cx="670376" cy="3847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r>
                <a:rPr lang="en-US" altLang="zh-CN" sz="1900" dirty="0"/>
                <a:t>36%</a:t>
              </a:r>
              <a:endParaRPr lang="zh-CN" altLang="en-US" sz="1900" dirty="0"/>
            </a:p>
          </p:txBody>
        </p:sp>
        <p:sp>
          <p:nvSpPr>
            <p:cNvPr id="24" name="TextBox 682"/>
            <p:cNvSpPr txBox="1"/>
            <p:nvPr/>
          </p:nvSpPr>
          <p:spPr>
            <a:xfrm>
              <a:off x="2621155" y="2882099"/>
              <a:ext cx="670376" cy="3847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r>
                <a:rPr lang="en-US" altLang="zh-CN" sz="1900" dirty="0"/>
                <a:t>45%</a:t>
              </a:r>
              <a:endParaRPr lang="zh-CN" altLang="en-US" sz="1900" dirty="0"/>
            </a:p>
          </p:txBody>
        </p:sp>
        <p:sp>
          <p:nvSpPr>
            <p:cNvPr id="25" name="TextBox 682"/>
            <p:cNvSpPr txBox="1"/>
            <p:nvPr/>
          </p:nvSpPr>
          <p:spPr>
            <a:xfrm>
              <a:off x="3493264" y="3884840"/>
              <a:ext cx="670376" cy="3847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r>
                <a:rPr lang="en-US" altLang="zh-CN" sz="1900" dirty="0"/>
                <a:t>64%</a:t>
              </a:r>
              <a:endParaRPr lang="zh-CN" altLang="en-US" sz="1900" dirty="0"/>
            </a:p>
          </p:txBody>
        </p:sp>
        <p:sp>
          <p:nvSpPr>
            <p:cNvPr id="26" name="TextBox 682"/>
            <p:cNvSpPr txBox="1"/>
            <p:nvPr/>
          </p:nvSpPr>
          <p:spPr>
            <a:xfrm>
              <a:off x="4434223" y="3448459"/>
              <a:ext cx="670376" cy="3847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r>
                <a:rPr lang="en-US" altLang="zh-CN" sz="1900" dirty="0"/>
                <a:t>51%</a:t>
              </a:r>
              <a:endParaRPr lang="zh-CN" altLang="en-US" sz="1900" dirty="0"/>
            </a:p>
          </p:txBody>
        </p:sp>
        <p:sp>
          <p:nvSpPr>
            <p:cNvPr id="27" name="TextBox 682"/>
            <p:cNvSpPr txBox="1"/>
            <p:nvPr/>
          </p:nvSpPr>
          <p:spPr>
            <a:xfrm>
              <a:off x="5352233" y="2900681"/>
              <a:ext cx="670376" cy="3847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r>
                <a:rPr lang="en-US" altLang="zh-CN" sz="1900" dirty="0"/>
                <a:t>47%</a:t>
              </a:r>
              <a:endParaRPr lang="zh-CN" altLang="en-US" sz="1900" dirty="0"/>
            </a:p>
          </p:txBody>
        </p:sp>
        <p:sp>
          <p:nvSpPr>
            <p:cNvPr id="28" name="TextBox 682"/>
            <p:cNvSpPr txBox="1"/>
            <p:nvPr/>
          </p:nvSpPr>
          <p:spPr>
            <a:xfrm>
              <a:off x="6247291" y="3488449"/>
              <a:ext cx="670376" cy="3847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r>
                <a:rPr lang="en-US" altLang="zh-CN" sz="1900" dirty="0"/>
                <a:t>52%</a:t>
              </a:r>
              <a:endParaRPr lang="zh-CN" altLang="en-US" sz="1900" dirty="0"/>
            </a:p>
          </p:txBody>
        </p:sp>
        <p:sp>
          <p:nvSpPr>
            <p:cNvPr id="29" name="TextBox 682"/>
            <p:cNvSpPr txBox="1"/>
            <p:nvPr/>
          </p:nvSpPr>
          <p:spPr>
            <a:xfrm>
              <a:off x="7130875" y="2552318"/>
              <a:ext cx="670376" cy="3847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r>
                <a:rPr lang="en-US" altLang="zh-CN" sz="1900" dirty="0"/>
                <a:t>38%</a:t>
              </a:r>
              <a:endParaRPr lang="zh-CN" altLang="en-US" sz="1900" dirty="0"/>
            </a:p>
          </p:txBody>
        </p:sp>
        <p:sp>
          <p:nvSpPr>
            <p:cNvPr id="30" name="TextBox 682"/>
            <p:cNvSpPr txBox="1"/>
            <p:nvPr/>
          </p:nvSpPr>
          <p:spPr>
            <a:xfrm>
              <a:off x="8014460" y="2903774"/>
              <a:ext cx="670376" cy="3847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r>
                <a:rPr lang="en-US" altLang="zh-CN" sz="1900" dirty="0"/>
                <a:t>46%</a:t>
              </a:r>
              <a:endParaRPr lang="zh-CN" altLang="en-US" sz="1900" dirty="0"/>
            </a:p>
          </p:txBody>
        </p:sp>
        <p:sp>
          <p:nvSpPr>
            <p:cNvPr id="31" name="TextBox 682"/>
            <p:cNvSpPr txBox="1"/>
            <p:nvPr/>
          </p:nvSpPr>
          <p:spPr>
            <a:xfrm>
              <a:off x="8898042" y="3919676"/>
              <a:ext cx="670376" cy="3847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r>
                <a:rPr lang="en-US" altLang="zh-CN" sz="1900" dirty="0"/>
                <a:t>68%</a:t>
              </a:r>
              <a:endParaRPr lang="zh-CN" altLang="en-US" sz="1900" dirty="0"/>
            </a:p>
          </p:txBody>
        </p:sp>
        <p:sp>
          <p:nvSpPr>
            <p:cNvPr id="32" name="TextBox 682"/>
            <p:cNvSpPr txBox="1"/>
            <p:nvPr/>
          </p:nvSpPr>
          <p:spPr>
            <a:xfrm>
              <a:off x="9839002" y="3443698"/>
              <a:ext cx="670376" cy="3847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r>
                <a:rPr lang="en-US" altLang="zh-CN" sz="1900" dirty="0"/>
                <a:t>55%</a:t>
              </a:r>
              <a:endParaRPr lang="zh-CN" altLang="en-US" sz="1900" dirty="0"/>
            </a:p>
          </p:txBody>
        </p:sp>
      </p:grpSp>
      <p:sp>
        <p:nvSpPr>
          <p:cNvPr id="33" name="TextBox 32"/>
          <p:cNvSpPr txBox="1"/>
          <p:nvPr/>
        </p:nvSpPr>
        <p:spPr bwMode="auto">
          <a:xfrm>
            <a:off x="3234692" y="4854294"/>
            <a:ext cx="1313179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fontAlgn="auto">
              <a:spcBef>
                <a:spcPts val="0"/>
              </a:spcBef>
              <a:spcAft>
                <a:spcPts val="0"/>
              </a:spcAft>
              <a:defRPr sz="1200" spc="3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 bwMode="auto">
          <a:xfrm>
            <a:off x="6866293" y="3388553"/>
            <a:ext cx="1313179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fontAlgn="auto">
              <a:spcBef>
                <a:spcPts val="0"/>
              </a:spcBef>
              <a:spcAft>
                <a:spcPts val="0"/>
              </a:spcAft>
              <a:defRPr sz="1200" spc="3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 bwMode="auto">
          <a:xfrm>
            <a:off x="8639138" y="4854294"/>
            <a:ext cx="1313179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fontAlgn="auto">
              <a:spcBef>
                <a:spcPts val="0"/>
              </a:spcBef>
              <a:spcAft>
                <a:spcPts val="0"/>
              </a:spcAft>
              <a:defRPr sz="1200" spc="3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 bwMode="auto">
          <a:xfrm>
            <a:off x="1459294" y="3388553"/>
            <a:ext cx="1313179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fontAlgn="auto">
              <a:spcBef>
                <a:spcPts val="0"/>
              </a:spcBef>
              <a:spcAft>
                <a:spcPts val="0"/>
              </a:spcAft>
              <a:defRPr sz="1200" spc="3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33" grpId="0"/>
      <p:bldP spid="34" grpId="0"/>
      <p:bldP spid="35" grpId="0"/>
      <p:bldP spid="3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6249600" y="1605241"/>
            <a:ext cx="4983765" cy="883338"/>
            <a:chOff x="4033795" y="1000568"/>
            <a:chExt cx="3738310" cy="662503"/>
          </a:xfrm>
        </p:grpSpPr>
        <p:grpSp>
          <p:nvGrpSpPr>
            <p:cNvPr id="10" name="Group 29"/>
            <p:cNvGrpSpPr/>
            <p:nvPr/>
          </p:nvGrpSpPr>
          <p:grpSpPr>
            <a:xfrm>
              <a:off x="4399178" y="1000568"/>
              <a:ext cx="3372927" cy="630942"/>
              <a:chOff x="798970" y="1689403"/>
              <a:chExt cx="1860430" cy="630942"/>
            </a:xfrm>
          </p:grpSpPr>
          <p:sp>
            <p:nvSpPr>
              <p:cNvPr id="63" name="Text Placeholder 3"/>
              <p:cNvSpPr txBox="1"/>
              <p:nvPr/>
            </p:nvSpPr>
            <p:spPr>
              <a:xfrm>
                <a:off x="798970" y="1689403"/>
                <a:ext cx="739174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dirty="0">
                    <a:solidFill>
                      <a:schemeClr val="accent2"/>
                    </a:solidFill>
                    <a:latin typeface="+mn-ea"/>
                  </a:rPr>
                  <a:t>添加副标题</a:t>
                </a:r>
                <a:r>
                  <a:rPr lang="en-US" sz="2100" dirty="0">
                    <a:solidFill>
                      <a:schemeClr val="accent2"/>
                    </a:solidFill>
                    <a:latin typeface="+mn-ea"/>
                  </a:rPr>
                  <a:t> 04</a:t>
                </a:r>
                <a:endParaRPr lang="en-US" sz="2100" dirty="0">
                  <a:solidFill>
                    <a:schemeClr val="accent2"/>
                  </a:solidFill>
                  <a:latin typeface="+mn-ea"/>
                </a:endParaRPr>
              </a:p>
            </p:txBody>
          </p:sp>
          <p:sp>
            <p:nvSpPr>
              <p:cNvPr id="64" name="Text Placeholder 3"/>
              <p:cNvSpPr txBox="1"/>
              <p:nvPr/>
            </p:nvSpPr>
            <p:spPr>
              <a:xfrm>
                <a:off x="798970" y="2012568"/>
                <a:ext cx="1860430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4033795" y="1236031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accent2"/>
                </a:solidFill>
                <a:latin typeface="+mn-ea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249600" y="2725768"/>
            <a:ext cx="4983765" cy="883338"/>
            <a:chOff x="4033795" y="1822859"/>
            <a:chExt cx="3738310" cy="662503"/>
          </a:xfrm>
        </p:grpSpPr>
        <p:grpSp>
          <p:nvGrpSpPr>
            <p:cNvPr id="32" name="Group 29"/>
            <p:cNvGrpSpPr/>
            <p:nvPr/>
          </p:nvGrpSpPr>
          <p:grpSpPr>
            <a:xfrm>
              <a:off x="4399178" y="1822859"/>
              <a:ext cx="3372927" cy="630942"/>
              <a:chOff x="798970" y="1689403"/>
              <a:chExt cx="1860430" cy="630942"/>
            </a:xfrm>
          </p:grpSpPr>
          <p:sp>
            <p:nvSpPr>
              <p:cNvPr id="33" name="Text Placeholder 3"/>
              <p:cNvSpPr txBox="1"/>
              <p:nvPr/>
            </p:nvSpPr>
            <p:spPr>
              <a:xfrm>
                <a:off x="798970" y="1689403"/>
                <a:ext cx="739174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dirty="0">
                    <a:solidFill>
                      <a:schemeClr val="accent3"/>
                    </a:solidFill>
                    <a:latin typeface="+mn-ea"/>
                  </a:rPr>
                  <a:t>添加副标题</a:t>
                </a:r>
                <a:r>
                  <a:rPr lang="en-US" sz="2100" dirty="0">
                    <a:solidFill>
                      <a:schemeClr val="accent3"/>
                    </a:solidFill>
                    <a:latin typeface="+mn-ea"/>
                  </a:rPr>
                  <a:t> 05</a:t>
                </a:r>
                <a:endParaRPr lang="en-US" sz="2100" dirty="0">
                  <a:solidFill>
                    <a:schemeClr val="accent3"/>
                  </a:solidFill>
                  <a:latin typeface="+mn-ea"/>
                </a:endParaRPr>
              </a:p>
            </p:txBody>
          </p:sp>
          <p:sp>
            <p:nvSpPr>
              <p:cNvPr id="34" name="Text Placeholder 3"/>
              <p:cNvSpPr txBox="1"/>
              <p:nvPr/>
            </p:nvSpPr>
            <p:spPr>
              <a:xfrm>
                <a:off x="798970" y="2012568"/>
                <a:ext cx="1860430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35" name="Rectangle 34"/>
            <p:cNvSpPr/>
            <p:nvPr/>
          </p:nvSpPr>
          <p:spPr>
            <a:xfrm>
              <a:off x="4033795" y="2058322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accent3"/>
                </a:solidFill>
                <a:latin typeface="+mn-ea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249601" y="3846293"/>
            <a:ext cx="4983763" cy="883338"/>
            <a:chOff x="4033795" y="1822859"/>
            <a:chExt cx="3738309" cy="662503"/>
          </a:xfrm>
        </p:grpSpPr>
        <p:grpSp>
          <p:nvGrpSpPr>
            <p:cNvPr id="39" name="Group 29"/>
            <p:cNvGrpSpPr/>
            <p:nvPr/>
          </p:nvGrpSpPr>
          <p:grpSpPr>
            <a:xfrm>
              <a:off x="4399178" y="1822859"/>
              <a:ext cx="3372926" cy="630942"/>
              <a:chOff x="798970" y="1689403"/>
              <a:chExt cx="1860430" cy="630942"/>
            </a:xfrm>
          </p:grpSpPr>
          <p:sp>
            <p:nvSpPr>
              <p:cNvPr id="41" name="Text Placeholder 3"/>
              <p:cNvSpPr txBox="1"/>
              <p:nvPr/>
            </p:nvSpPr>
            <p:spPr>
              <a:xfrm>
                <a:off x="798970" y="1689403"/>
                <a:ext cx="739174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dirty="0">
                    <a:solidFill>
                      <a:schemeClr val="accent4"/>
                    </a:solidFill>
                    <a:latin typeface="+mn-ea"/>
                  </a:rPr>
                  <a:t>添加副标题</a:t>
                </a:r>
                <a:r>
                  <a:rPr lang="en-US" sz="2100" dirty="0">
                    <a:solidFill>
                      <a:schemeClr val="accent4"/>
                    </a:solidFill>
                    <a:latin typeface="+mn-ea"/>
                  </a:rPr>
                  <a:t> 06</a:t>
                </a:r>
                <a:endParaRPr lang="en-US" sz="2100" dirty="0">
                  <a:solidFill>
                    <a:schemeClr val="accent4"/>
                  </a:solidFill>
                  <a:latin typeface="+mn-ea"/>
                </a:endParaRPr>
              </a:p>
            </p:txBody>
          </p:sp>
          <p:sp>
            <p:nvSpPr>
              <p:cNvPr id="42" name="Text Placeholder 3"/>
              <p:cNvSpPr txBox="1"/>
              <p:nvPr/>
            </p:nvSpPr>
            <p:spPr>
              <a:xfrm>
                <a:off x="798970" y="2012568"/>
                <a:ext cx="1860430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40" name="Rectangle 39"/>
            <p:cNvSpPr/>
            <p:nvPr/>
          </p:nvSpPr>
          <p:spPr>
            <a:xfrm>
              <a:off x="4033795" y="2058322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accent4"/>
                </a:solidFill>
                <a:latin typeface="+mn-ea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027245" y="1605241"/>
            <a:ext cx="4983765" cy="883338"/>
            <a:chOff x="4033795" y="1000568"/>
            <a:chExt cx="3738310" cy="662503"/>
          </a:xfrm>
        </p:grpSpPr>
        <p:grpSp>
          <p:nvGrpSpPr>
            <p:cNvPr id="54" name="Group 29"/>
            <p:cNvGrpSpPr/>
            <p:nvPr/>
          </p:nvGrpSpPr>
          <p:grpSpPr>
            <a:xfrm>
              <a:off x="4399178" y="1000568"/>
              <a:ext cx="3372927" cy="630943"/>
              <a:chOff x="798970" y="1689403"/>
              <a:chExt cx="1860430" cy="630943"/>
            </a:xfrm>
          </p:grpSpPr>
          <p:sp>
            <p:nvSpPr>
              <p:cNvPr id="56" name="Text Placeholder 3"/>
              <p:cNvSpPr txBox="1"/>
              <p:nvPr/>
            </p:nvSpPr>
            <p:spPr>
              <a:xfrm>
                <a:off x="798970" y="1689403"/>
                <a:ext cx="739174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添加副标题</a:t>
                </a:r>
                <a:r>
                  <a:rPr lang="en-US" sz="21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 01</a:t>
                </a:r>
                <a:endParaRPr lang="en-US" sz="2100" dirty="0">
                  <a:solidFill>
                    <a:schemeClr val="tx2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7" name="Text Placeholder 3"/>
              <p:cNvSpPr txBox="1"/>
              <p:nvPr/>
            </p:nvSpPr>
            <p:spPr>
              <a:xfrm>
                <a:off x="798970" y="2012569"/>
                <a:ext cx="1860430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55" name="Rectangle 54"/>
            <p:cNvSpPr/>
            <p:nvPr/>
          </p:nvSpPr>
          <p:spPr>
            <a:xfrm>
              <a:off x="4033795" y="1236031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027245" y="2725768"/>
            <a:ext cx="4983765" cy="883338"/>
            <a:chOff x="4033795" y="1822859"/>
            <a:chExt cx="3738310" cy="662503"/>
          </a:xfrm>
        </p:grpSpPr>
        <p:grpSp>
          <p:nvGrpSpPr>
            <p:cNvPr id="59" name="Group 29"/>
            <p:cNvGrpSpPr/>
            <p:nvPr/>
          </p:nvGrpSpPr>
          <p:grpSpPr>
            <a:xfrm>
              <a:off x="4399178" y="1822859"/>
              <a:ext cx="3372927" cy="630942"/>
              <a:chOff x="798970" y="1689403"/>
              <a:chExt cx="1860430" cy="630942"/>
            </a:xfrm>
          </p:grpSpPr>
          <p:sp>
            <p:nvSpPr>
              <p:cNvPr id="61" name="Text Placeholder 3"/>
              <p:cNvSpPr txBox="1"/>
              <p:nvPr/>
            </p:nvSpPr>
            <p:spPr>
              <a:xfrm>
                <a:off x="798970" y="1689403"/>
                <a:ext cx="739174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dirty="0">
                    <a:solidFill>
                      <a:schemeClr val="accent5"/>
                    </a:solidFill>
                    <a:latin typeface="+mn-ea"/>
                  </a:rPr>
                  <a:t>添加副标题</a:t>
                </a:r>
                <a:r>
                  <a:rPr lang="en-US" sz="2100" dirty="0">
                    <a:solidFill>
                      <a:schemeClr val="accent5"/>
                    </a:solidFill>
                    <a:latin typeface="+mn-ea"/>
                  </a:rPr>
                  <a:t> 02</a:t>
                </a:r>
                <a:endParaRPr lang="en-US" sz="2100" dirty="0">
                  <a:solidFill>
                    <a:schemeClr val="accent5"/>
                  </a:solidFill>
                  <a:latin typeface="+mn-ea"/>
                </a:endParaRPr>
              </a:p>
            </p:txBody>
          </p:sp>
          <p:sp>
            <p:nvSpPr>
              <p:cNvPr id="62" name="Text Placeholder 3"/>
              <p:cNvSpPr txBox="1"/>
              <p:nvPr/>
            </p:nvSpPr>
            <p:spPr>
              <a:xfrm>
                <a:off x="798970" y="2012568"/>
                <a:ext cx="1860430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60" name="Rectangle 59"/>
            <p:cNvSpPr/>
            <p:nvPr/>
          </p:nvSpPr>
          <p:spPr>
            <a:xfrm>
              <a:off x="4033795" y="2058322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bg2"/>
                </a:solidFill>
                <a:latin typeface="+mn-ea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027246" y="3846293"/>
            <a:ext cx="4983763" cy="883338"/>
            <a:chOff x="4033795" y="1822859"/>
            <a:chExt cx="3738309" cy="662503"/>
          </a:xfrm>
        </p:grpSpPr>
        <p:grpSp>
          <p:nvGrpSpPr>
            <p:cNvPr id="81" name="Group 29"/>
            <p:cNvGrpSpPr/>
            <p:nvPr/>
          </p:nvGrpSpPr>
          <p:grpSpPr>
            <a:xfrm>
              <a:off x="4399178" y="1822859"/>
              <a:ext cx="3372926" cy="630942"/>
              <a:chOff x="798970" y="1689403"/>
              <a:chExt cx="1860430" cy="630942"/>
            </a:xfrm>
          </p:grpSpPr>
          <p:sp>
            <p:nvSpPr>
              <p:cNvPr id="83" name="Text Placeholder 3"/>
              <p:cNvSpPr txBox="1"/>
              <p:nvPr/>
            </p:nvSpPr>
            <p:spPr>
              <a:xfrm>
                <a:off x="798970" y="1689403"/>
                <a:ext cx="739174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dirty="0">
                    <a:solidFill>
                      <a:schemeClr val="accent1"/>
                    </a:solidFill>
                    <a:latin typeface="+mn-ea"/>
                  </a:rPr>
                  <a:t>添加副标题</a:t>
                </a:r>
                <a:r>
                  <a:rPr lang="en-US" sz="2100" dirty="0">
                    <a:solidFill>
                      <a:schemeClr val="accent1"/>
                    </a:solidFill>
                    <a:latin typeface="+mn-ea"/>
                  </a:rPr>
                  <a:t> 03</a:t>
                </a:r>
                <a:endParaRPr lang="en-US" sz="2100" dirty="0">
                  <a:solidFill>
                    <a:schemeClr val="accent1"/>
                  </a:solidFill>
                  <a:latin typeface="+mn-ea"/>
                </a:endParaRPr>
              </a:p>
            </p:txBody>
          </p:sp>
          <p:sp>
            <p:nvSpPr>
              <p:cNvPr id="84" name="Text Placeholder 3"/>
              <p:cNvSpPr txBox="1"/>
              <p:nvPr/>
            </p:nvSpPr>
            <p:spPr>
              <a:xfrm>
                <a:off x="798970" y="2012568"/>
                <a:ext cx="1860430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82" name="Rectangle 81"/>
            <p:cNvSpPr/>
            <p:nvPr/>
          </p:nvSpPr>
          <p:spPr>
            <a:xfrm>
              <a:off x="4033795" y="2058322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1035440" y="5296591"/>
            <a:ext cx="10121124" cy="800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</a:t>
            </a:r>
            <a:r>
              <a:rPr lang="zh-CN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。 </a:t>
            </a:r>
            <a:endParaRPr lang="zh-CN" altLang="en-US" sz="13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just"/>
            <a:r>
              <a:rPr lang="en-US" altLang="zh-CN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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86" name="Straight Connector 85"/>
          <p:cNvCxnSpPr/>
          <p:nvPr/>
        </p:nvCxnSpPr>
        <p:spPr>
          <a:xfrm>
            <a:off x="1043634" y="511880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010640" y="1568835"/>
            <a:ext cx="402121" cy="401104"/>
            <a:chOff x="-959970" y="1422605"/>
            <a:chExt cx="596900" cy="595313"/>
          </a:xfrm>
        </p:grpSpPr>
        <p:sp>
          <p:nvSpPr>
            <p:cNvPr id="46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7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007967" y="2689361"/>
            <a:ext cx="402121" cy="401104"/>
            <a:chOff x="-959970" y="1422605"/>
            <a:chExt cx="596900" cy="595313"/>
          </a:xfrm>
        </p:grpSpPr>
        <p:sp>
          <p:nvSpPr>
            <p:cNvPr id="49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0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007967" y="3809888"/>
            <a:ext cx="402121" cy="401104"/>
            <a:chOff x="-959970" y="1422605"/>
            <a:chExt cx="596900" cy="595313"/>
          </a:xfrm>
        </p:grpSpPr>
        <p:sp>
          <p:nvSpPr>
            <p:cNvPr id="52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6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249687" y="1568835"/>
            <a:ext cx="402121" cy="401104"/>
            <a:chOff x="-959970" y="1422605"/>
            <a:chExt cx="596900" cy="595313"/>
          </a:xfrm>
        </p:grpSpPr>
        <p:sp>
          <p:nvSpPr>
            <p:cNvPr id="68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9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6247014" y="2679388"/>
            <a:ext cx="402121" cy="401104"/>
            <a:chOff x="-959970" y="1422605"/>
            <a:chExt cx="596900" cy="595313"/>
          </a:xfrm>
        </p:grpSpPr>
        <p:sp>
          <p:nvSpPr>
            <p:cNvPr id="71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72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243602" y="3797727"/>
            <a:ext cx="402121" cy="401104"/>
            <a:chOff x="-959970" y="1422605"/>
            <a:chExt cx="596900" cy="595313"/>
          </a:xfrm>
        </p:grpSpPr>
        <p:sp>
          <p:nvSpPr>
            <p:cNvPr id="74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75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481" y="-137644"/>
            <a:ext cx="4833728" cy="23223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33538" y="1988683"/>
            <a:ext cx="2948459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spc="-300" dirty="0" smtClean="0">
                <a:solidFill>
                  <a:srgbClr val="80AD45"/>
                </a:solidFill>
                <a:latin typeface="Swis721 BlkCn BT" panose="020B0806030502040204" pitchFamily="34" charset="0"/>
                <a:ea typeface="DFGothic-EB" panose="02010609010101010101" pitchFamily="1" charset="-128"/>
              </a:rPr>
              <a:t>20XX</a:t>
            </a:r>
            <a:endParaRPr lang="zh-CN" altLang="en-US" sz="9600" spc="-300" dirty="0">
              <a:solidFill>
                <a:srgbClr val="80AD45"/>
              </a:solidFill>
              <a:latin typeface="Swis721 BlkCn BT" panose="020B0806030502040204" pitchFamily="34" charset="0"/>
              <a:ea typeface="DFGothic-EB" panose="02010609010101010101" pitchFamily="1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08345" y="1988872"/>
            <a:ext cx="60635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200" b="1" dirty="0" smtClean="0">
                <a:solidFill>
                  <a:srgbClr val="80AD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感谢您的耐心观看</a:t>
            </a:r>
            <a:endParaRPr lang="zh-CN" altLang="en-US" sz="5200" b="1" dirty="0">
              <a:solidFill>
                <a:srgbClr val="80AD4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08812" y="2838992"/>
            <a:ext cx="6516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80AD45"/>
                </a:solidFill>
              </a:rPr>
              <a:t>SUMMARY ANNUAL REPORT</a:t>
            </a:r>
            <a:endParaRPr lang="zh-CN" altLang="en-US" sz="2800" dirty="0">
              <a:solidFill>
                <a:srgbClr val="80AD45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flipH="1">
            <a:off x="4981740" y="1992491"/>
            <a:ext cx="45719" cy="1878217"/>
          </a:xfrm>
          <a:prstGeom prst="rect">
            <a:avLst/>
          </a:prstGeom>
          <a:solidFill>
            <a:srgbClr val="80AD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0AD45"/>
              </a:solidFill>
            </a:endParaRPr>
          </a:p>
        </p:txBody>
      </p:sp>
      <p:sp>
        <p:nvSpPr>
          <p:cNvPr id="7" name="TextBox 21"/>
          <p:cNvSpPr txBox="1"/>
          <p:nvPr/>
        </p:nvSpPr>
        <p:spPr>
          <a:xfrm>
            <a:off x="5346700" y="3415030"/>
            <a:ext cx="2277745" cy="408940"/>
          </a:xfrm>
          <a:prstGeom prst="roundRect">
            <a:avLst/>
          </a:prstGeom>
          <a:solidFill>
            <a:srgbClr val="80AD4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汇报</a:t>
            </a:r>
            <a:r>
              <a:rPr lang="zh-CN" altLang="en-US">
                <a:solidFill>
                  <a:schemeClr val="bg1"/>
                </a:solidFill>
              </a:rPr>
              <a:t>人</a:t>
            </a:r>
            <a:r>
              <a:rPr lang="zh-CN" altLang="en-US" smtClean="0">
                <a:solidFill>
                  <a:schemeClr val="bg1"/>
                </a:solidFill>
              </a:rPr>
              <a:t>：</a:t>
            </a:r>
            <a:r>
              <a:rPr lang="en-US" altLang="zh-CN" smtClean="0">
                <a:solidFill>
                  <a:schemeClr val="bg1"/>
                </a:solidFill>
              </a:rPr>
              <a:t>XXX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5" grpId="0"/>
      <p:bldP spid="6" grpId="0" animBg="1"/>
      <p:bldP spid="7" grpId="0" bldLvl="0" animBg="1"/>
    </p:bldLst>
  </p:timing>
</p:sld>
</file>

<file path=ppt/theme/theme1.xml><?xml version="1.0" encoding="utf-8"?>
<a:theme xmlns:a="http://schemas.openxmlformats.org/drawingml/2006/main" name="Office 主题">
  <a:themeElements>
    <a:clrScheme name="自定义 664">
      <a:dk1>
        <a:sysClr val="windowText" lastClr="000000"/>
      </a:dk1>
      <a:lt1>
        <a:sysClr val="window" lastClr="FFFFFF"/>
      </a:lt1>
      <a:dk2>
        <a:srgbClr val="649733"/>
      </a:dk2>
      <a:lt2>
        <a:srgbClr val="E7E6E6"/>
      </a:lt2>
      <a:accent1>
        <a:srgbClr val="92B752"/>
      </a:accent1>
      <a:accent2>
        <a:srgbClr val="649733"/>
      </a:accent2>
      <a:accent3>
        <a:srgbClr val="92B752"/>
      </a:accent3>
      <a:accent4>
        <a:srgbClr val="649733"/>
      </a:accent4>
      <a:accent5>
        <a:srgbClr val="92B752"/>
      </a:accent5>
      <a:accent6>
        <a:srgbClr val="649733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6973</Words>
  <Application>WPS 演示</Application>
  <PresentationFormat>自定义</PresentationFormat>
  <Paragraphs>862</Paragraphs>
  <Slides>40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64" baseType="lpstr">
      <vt:lpstr>Arial</vt:lpstr>
      <vt:lpstr>宋体</vt:lpstr>
      <vt:lpstr>Wingdings</vt:lpstr>
      <vt:lpstr>Swis721 BlkCn BT</vt:lpstr>
      <vt:lpstr>Kozuka Gothic Pro H</vt:lpstr>
      <vt:lpstr>DFGothic-EB</vt:lpstr>
      <vt:lpstr>微软雅黑</vt:lpstr>
      <vt:lpstr>方正兰亭黑简体</vt:lpstr>
      <vt:lpstr>黑体</vt:lpstr>
      <vt:lpstr>Impact MT Std</vt:lpstr>
      <vt:lpstr>Agency FB</vt:lpstr>
      <vt:lpstr>Calibri</vt:lpstr>
      <vt:lpstr>Arial Unicode MS</vt:lpstr>
      <vt:lpstr>Arial Black</vt:lpstr>
      <vt:lpstr>Open Sans</vt:lpstr>
      <vt:lpstr>Lato Regular</vt:lpstr>
      <vt:lpstr>Arial</vt:lpstr>
      <vt:lpstr>Segoe Print</vt:lpstr>
      <vt:lpstr>Helvetica Light</vt:lpstr>
      <vt:lpstr>Impact</vt:lpstr>
      <vt:lpstr>Calibri</vt:lpstr>
      <vt:lpstr>方正中等线简体</vt:lpstr>
      <vt:lpstr>MS UI Gothic</vt:lpstr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拉普耶鲁</cp:lastModifiedBy>
  <cp:revision>24</cp:revision>
  <dcterms:created xsi:type="dcterms:W3CDTF">2015-05-05T08:02:00Z</dcterms:created>
  <dcterms:modified xsi:type="dcterms:W3CDTF">2020-09-12T06:26:35Z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