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2" r:id="rId26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rgbClr val="365C6C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1122768"/>
        <c:axId val="575601272"/>
      </c:barChart>
      <c:catAx>
        <c:axId val="481122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5601272"/>
        <c:crosses val="autoZero"/>
        <c:auto val="1"/>
        <c:lblAlgn val="ctr"/>
        <c:lblOffset val="100"/>
        <c:noMultiLvlLbl val="0"/>
      </c:catAx>
      <c:valAx>
        <c:axId val="5756012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81122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explosion val="1"/>
            <c:spPr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rapidesign.cn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182d631b9c2dbeddad625907252d9a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20" y="1046480"/>
            <a:ext cx="1890395" cy="1890395"/>
          </a:xfrm>
          <a:prstGeom prst="rect">
            <a:avLst/>
          </a:prstGeom>
        </p:spPr>
      </p:pic>
      <p:sp>
        <p:nvSpPr>
          <p:cNvPr id="35" name="文本框 6"/>
          <p:cNvSpPr txBox="1">
            <a:spLocks noChangeArrowheads="1"/>
          </p:cNvSpPr>
          <p:nvPr/>
        </p:nvSpPr>
        <p:spPr bwMode="auto">
          <a:xfrm>
            <a:off x="2574290" y="2936875"/>
            <a:ext cx="7044055" cy="107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zh-CN" altLang="en-US" sz="6000" b="1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纳税纳福 利国利民</a:t>
            </a:r>
          </a:p>
        </p:txBody>
      </p:sp>
      <p:sp>
        <p:nvSpPr>
          <p:cNvPr id="4439" name="Rectangle 394"/>
          <p:cNvSpPr>
            <a:spLocks noChangeArrowheads="1"/>
          </p:cNvSpPr>
          <p:nvPr/>
        </p:nvSpPr>
        <p:spPr bwMode="auto">
          <a:xfrm>
            <a:off x="2521585" y="4010660"/>
            <a:ext cx="7149465" cy="407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5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诚信纳税筑和谐基石，阳光服务扬地税风采</a:t>
            </a:r>
          </a:p>
        </p:txBody>
      </p:sp>
      <p:sp>
        <p:nvSpPr>
          <p:cNvPr id="5" name="Rectangle 394"/>
          <p:cNvSpPr>
            <a:spLocks noChangeArrowheads="1"/>
          </p:cNvSpPr>
          <p:nvPr/>
        </p:nvSpPr>
        <p:spPr bwMode="auto">
          <a:xfrm>
            <a:off x="3031808" y="4446270"/>
            <a:ext cx="612902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solidFill>
                  <a:srgbClr val="FFFF00"/>
                </a:solidFill>
              </a:rPr>
              <a:t>We have many PowerPoint </a:t>
            </a:r>
            <a:r>
              <a:rPr lang="zh-CN" altLang="en-US" sz="1000" dirty="0">
                <a:solidFill>
                  <a:srgbClr val="FFFF00"/>
                </a:solidFill>
              </a:rPr>
              <a:t>templates</a:t>
            </a:r>
            <a:r>
              <a:rPr lang="en-US" altLang="zh-CN" sz="1000" dirty="0">
                <a:solidFill>
                  <a:srgbClr val="FFFF00"/>
                </a:solidFill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6" name="Rectangle 394"/>
          <p:cNvSpPr>
            <a:spLocks noChangeArrowheads="1"/>
          </p:cNvSpPr>
          <p:nvPr/>
        </p:nvSpPr>
        <p:spPr bwMode="auto">
          <a:xfrm>
            <a:off x="2468880" y="4843145"/>
            <a:ext cx="7149465" cy="326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汇报人：代用名</a:t>
            </a:r>
          </a:p>
        </p:txBody>
      </p:sp>
    </p:spTree>
  </p:cSld>
  <p:clrMapOvr>
    <a:masterClrMapping/>
  </p:clrMapOvr>
  <p:transition advTm="7114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99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99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99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439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2" name="燕尾形 11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燕尾形 1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31" name="燕尾形 3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目  录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620543" y="1297364"/>
            <a:ext cx="6492615" cy="883047"/>
            <a:chOff x="3152668" y="1220489"/>
            <a:chExt cx="4325789" cy="1055428"/>
          </a:xfrm>
        </p:grpSpPr>
        <p:sp>
          <p:nvSpPr>
            <p:cNvPr id="42" name="六边形 41"/>
            <p:cNvSpPr/>
            <p:nvPr/>
          </p:nvSpPr>
          <p:spPr>
            <a:xfrm>
              <a:off x="3152668" y="1220489"/>
              <a:ext cx="4325789" cy="1055428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622300" dist="317500" dir="2400000" algn="tl" rotWithShape="0">
                <a:srgbClr val="69696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</a:endParaRPr>
            </a:p>
          </p:txBody>
        </p:sp>
        <p:sp>
          <p:nvSpPr>
            <p:cNvPr id="43" name="六边形 42"/>
            <p:cNvSpPr/>
            <p:nvPr/>
          </p:nvSpPr>
          <p:spPr>
            <a:xfrm>
              <a:off x="3152668" y="1220489"/>
              <a:ext cx="4325789" cy="1055428"/>
            </a:xfrm>
            <a:prstGeom prst="hexag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</a:endParaRPr>
            </a:p>
          </p:txBody>
        </p:sp>
        <p:sp>
          <p:nvSpPr>
            <p:cNvPr id="48" name="TextBox 87"/>
            <p:cNvSpPr txBox="1"/>
            <p:nvPr/>
          </p:nvSpPr>
          <p:spPr>
            <a:xfrm>
              <a:off x="3650852" y="1849441"/>
              <a:ext cx="3092520" cy="2610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33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49" name="TextBox 88"/>
            <p:cNvSpPr txBox="1"/>
            <p:nvPr/>
          </p:nvSpPr>
          <p:spPr>
            <a:xfrm>
              <a:off x="3706149" y="1439160"/>
              <a:ext cx="1502197" cy="3893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单击此处添加名称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83927" y="1297365"/>
            <a:ext cx="1024335" cy="883047"/>
            <a:chOff x="1729502" y="1220490"/>
            <a:chExt cx="1224296" cy="1055428"/>
          </a:xfrm>
        </p:grpSpPr>
        <p:sp>
          <p:nvSpPr>
            <p:cNvPr id="40" name="六边形 39"/>
            <p:cNvSpPr/>
            <p:nvPr/>
          </p:nvSpPr>
          <p:spPr>
            <a:xfrm>
              <a:off x="1729502" y="1220490"/>
              <a:ext cx="1224296" cy="1055428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622300" dist="317500" dir="2400000" algn="tl" rotWithShape="0">
                <a:srgbClr val="69696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935">
                <a:solidFill>
                  <a:schemeClr val="bg1"/>
                </a:solidFill>
              </a:endParaRPr>
            </a:p>
          </p:txBody>
        </p:sp>
        <p:sp>
          <p:nvSpPr>
            <p:cNvPr id="41" name="六边形 40"/>
            <p:cNvSpPr/>
            <p:nvPr/>
          </p:nvSpPr>
          <p:spPr>
            <a:xfrm>
              <a:off x="1729502" y="1220490"/>
              <a:ext cx="1224296" cy="1055428"/>
            </a:xfrm>
            <a:prstGeom prst="hexag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935">
                <a:solidFill>
                  <a:schemeClr val="bg1"/>
                </a:solidFill>
              </a:endParaRPr>
            </a:p>
          </p:txBody>
        </p:sp>
        <p:sp>
          <p:nvSpPr>
            <p:cNvPr id="50" name="TextBox 88"/>
            <p:cNvSpPr txBox="1"/>
            <p:nvPr/>
          </p:nvSpPr>
          <p:spPr>
            <a:xfrm>
              <a:off x="2015376" y="1481210"/>
              <a:ext cx="886380" cy="5730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9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620543" y="2407708"/>
            <a:ext cx="6492615" cy="883047"/>
            <a:chOff x="3152668" y="1220489"/>
            <a:chExt cx="4325789" cy="1055428"/>
          </a:xfrm>
        </p:grpSpPr>
        <p:sp>
          <p:nvSpPr>
            <p:cNvPr id="103" name="六边形 102"/>
            <p:cNvSpPr/>
            <p:nvPr/>
          </p:nvSpPr>
          <p:spPr>
            <a:xfrm>
              <a:off x="3152668" y="1220489"/>
              <a:ext cx="4325789" cy="1055428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622300" dist="317500" dir="2400000" algn="tl" rotWithShape="0">
                <a:srgbClr val="69696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</a:endParaRPr>
            </a:p>
          </p:txBody>
        </p:sp>
        <p:sp>
          <p:nvSpPr>
            <p:cNvPr id="104" name="六边形 103"/>
            <p:cNvSpPr/>
            <p:nvPr/>
          </p:nvSpPr>
          <p:spPr>
            <a:xfrm>
              <a:off x="3152668" y="1220489"/>
              <a:ext cx="4325789" cy="1055428"/>
            </a:xfrm>
            <a:prstGeom prst="hexag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</a:endParaRPr>
            </a:p>
          </p:txBody>
        </p:sp>
        <p:sp>
          <p:nvSpPr>
            <p:cNvPr id="126" name="TextBox 87"/>
            <p:cNvSpPr txBox="1"/>
            <p:nvPr/>
          </p:nvSpPr>
          <p:spPr>
            <a:xfrm>
              <a:off x="3650852" y="1849441"/>
              <a:ext cx="3092520" cy="2610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33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127" name="TextBox 88"/>
            <p:cNvSpPr txBox="1"/>
            <p:nvPr/>
          </p:nvSpPr>
          <p:spPr>
            <a:xfrm>
              <a:off x="3706149" y="1439160"/>
              <a:ext cx="1502197" cy="3893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单击此处添加名称</a:t>
              </a: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2183927" y="2407709"/>
            <a:ext cx="1024335" cy="883047"/>
            <a:chOff x="1729502" y="1220490"/>
            <a:chExt cx="1224296" cy="1055428"/>
          </a:xfrm>
        </p:grpSpPr>
        <p:sp>
          <p:nvSpPr>
            <p:cNvPr id="129" name="六边形 128"/>
            <p:cNvSpPr/>
            <p:nvPr/>
          </p:nvSpPr>
          <p:spPr>
            <a:xfrm>
              <a:off x="1729502" y="1220490"/>
              <a:ext cx="1224296" cy="1055428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622300" dist="317500" dir="2400000" algn="tl" rotWithShape="0">
                <a:srgbClr val="69696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935">
                <a:solidFill>
                  <a:schemeClr val="bg1"/>
                </a:solidFill>
              </a:endParaRPr>
            </a:p>
          </p:txBody>
        </p:sp>
        <p:sp>
          <p:nvSpPr>
            <p:cNvPr id="130" name="六边形 129"/>
            <p:cNvSpPr/>
            <p:nvPr/>
          </p:nvSpPr>
          <p:spPr>
            <a:xfrm>
              <a:off x="1729502" y="1220490"/>
              <a:ext cx="1224296" cy="1055428"/>
            </a:xfrm>
            <a:prstGeom prst="hexag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935">
                <a:solidFill>
                  <a:schemeClr val="bg1"/>
                </a:solidFill>
              </a:endParaRPr>
            </a:p>
          </p:txBody>
        </p:sp>
        <p:sp>
          <p:nvSpPr>
            <p:cNvPr id="131" name="TextBox 88"/>
            <p:cNvSpPr txBox="1"/>
            <p:nvPr/>
          </p:nvSpPr>
          <p:spPr>
            <a:xfrm>
              <a:off x="2015376" y="1481210"/>
              <a:ext cx="886380" cy="5730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9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3620543" y="3534559"/>
            <a:ext cx="6492615" cy="883047"/>
            <a:chOff x="3152668" y="1220489"/>
            <a:chExt cx="4325789" cy="1055428"/>
          </a:xfrm>
        </p:grpSpPr>
        <p:sp>
          <p:nvSpPr>
            <p:cNvPr id="142" name="六边形 141"/>
            <p:cNvSpPr/>
            <p:nvPr/>
          </p:nvSpPr>
          <p:spPr>
            <a:xfrm>
              <a:off x="3152668" y="1220489"/>
              <a:ext cx="4325789" cy="1055428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622300" dist="317500" dir="2400000" algn="tl" rotWithShape="0">
                <a:srgbClr val="69696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</a:endParaRPr>
            </a:p>
          </p:txBody>
        </p:sp>
        <p:sp>
          <p:nvSpPr>
            <p:cNvPr id="143" name="六边形 142"/>
            <p:cNvSpPr/>
            <p:nvPr/>
          </p:nvSpPr>
          <p:spPr>
            <a:xfrm>
              <a:off x="3152668" y="1220489"/>
              <a:ext cx="4325789" cy="1055428"/>
            </a:xfrm>
            <a:prstGeom prst="hexag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</a:endParaRPr>
            </a:p>
          </p:txBody>
        </p:sp>
        <p:sp>
          <p:nvSpPr>
            <p:cNvPr id="144" name="TextBox 87"/>
            <p:cNvSpPr txBox="1"/>
            <p:nvPr/>
          </p:nvSpPr>
          <p:spPr>
            <a:xfrm>
              <a:off x="3650852" y="1849441"/>
              <a:ext cx="3092520" cy="2610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33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145" name="TextBox 88"/>
            <p:cNvSpPr txBox="1"/>
            <p:nvPr/>
          </p:nvSpPr>
          <p:spPr>
            <a:xfrm>
              <a:off x="3706149" y="1439160"/>
              <a:ext cx="1502197" cy="3893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单击此处添加名称</a:t>
              </a: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2183927" y="3518051"/>
            <a:ext cx="1024335" cy="883047"/>
            <a:chOff x="1729502" y="1220490"/>
            <a:chExt cx="1224296" cy="1055428"/>
          </a:xfrm>
        </p:grpSpPr>
        <p:sp>
          <p:nvSpPr>
            <p:cNvPr id="147" name="六边形 146"/>
            <p:cNvSpPr/>
            <p:nvPr/>
          </p:nvSpPr>
          <p:spPr>
            <a:xfrm>
              <a:off x="1729502" y="1220490"/>
              <a:ext cx="1224296" cy="1055428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622300" dist="317500" dir="2400000" algn="tl" rotWithShape="0">
                <a:srgbClr val="69696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935">
                <a:solidFill>
                  <a:schemeClr val="bg1"/>
                </a:solidFill>
              </a:endParaRPr>
            </a:p>
          </p:txBody>
        </p:sp>
        <p:sp>
          <p:nvSpPr>
            <p:cNvPr id="148" name="六边形 147"/>
            <p:cNvSpPr/>
            <p:nvPr/>
          </p:nvSpPr>
          <p:spPr>
            <a:xfrm>
              <a:off x="1729502" y="1220490"/>
              <a:ext cx="1224296" cy="1055428"/>
            </a:xfrm>
            <a:prstGeom prst="hexag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935">
                <a:solidFill>
                  <a:schemeClr val="bg1"/>
                </a:solidFill>
              </a:endParaRPr>
            </a:p>
          </p:txBody>
        </p:sp>
        <p:sp>
          <p:nvSpPr>
            <p:cNvPr id="149" name="TextBox 88"/>
            <p:cNvSpPr txBox="1"/>
            <p:nvPr/>
          </p:nvSpPr>
          <p:spPr>
            <a:xfrm>
              <a:off x="2015376" y="1481210"/>
              <a:ext cx="886380" cy="5730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9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3620543" y="4628393"/>
            <a:ext cx="6492615" cy="883047"/>
            <a:chOff x="3152668" y="1220489"/>
            <a:chExt cx="4325789" cy="1055428"/>
          </a:xfrm>
        </p:grpSpPr>
        <p:sp>
          <p:nvSpPr>
            <p:cNvPr id="155" name="六边形 154"/>
            <p:cNvSpPr/>
            <p:nvPr/>
          </p:nvSpPr>
          <p:spPr>
            <a:xfrm>
              <a:off x="3152668" y="1220489"/>
              <a:ext cx="4325789" cy="1055428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622300" dist="317500" dir="2400000" algn="tl" rotWithShape="0">
                <a:srgbClr val="69696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</a:endParaRPr>
            </a:p>
          </p:txBody>
        </p:sp>
        <p:sp>
          <p:nvSpPr>
            <p:cNvPr id="156" name="六边形 155"/>
            <p:cNvSpPr/>
            <p:nvPr/>
          </p:nvSpPr>
          <p:spPr>
            <a:xfrm>
              <a:off x="3152668" y="1220489"/>
              <a:ext cx="4325789" cy="1055428"/>
            </a:xfrm>
            <a:prstGeom prst="hexag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</a:endParaRPr>
            </a:p>
          </p:txBody>
        </p:sp>
        <p:sp>
          <p:nvSpPr>
            <p:cNvPr id="157" name="TextBox 87"/>
            <p:cNvSpPr txBox="1"/>
            <p:nvPr/>
          </p:nvSpPr>
          <p:spPr>
            <a:xfrm>
              <a:off x="3650852" y="1849441"/>
              <a:ext cx="3092520" cy="2610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33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158" name="TextBox 88"/>
            <p:cNvSpPr txBox="1"/>
            <p:nvPr/>
          </p:nvSpPr>
          <p:spPr>
            <a:xfrm>
              <a:off x="3706149" y="1439160"/>
              <a:ext cx="1502197" cy="3893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单击此处添加名称</a:t>
              </a: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2183927" y="4628395"/>
            <a:ext cx="1024335" cy="883047"/>
            <a:chOff x="1729502" y="1220490"/>
            <a:chExt cx="1224296" cy="1055428"/>
          </a:xfrm>
        </p:grpSpPr>
        <p:sp>
          <p:nvSpPr>
            <p:cNvPr id="160" name="六边形 159"/>
            <p:cNvSpPr/>
            <p:nvPr/>
          </p:nvSpPr>
          <p:spPr>
            <a:xfrm>
              <a:off x="1729502" y="1220490"/>
              <a:ext cx="1224296" cy="1055428"/>
            </a:xfrm>
            <a:prstGeom prst="hexagon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622300" dist="317500" dir="2400000" algn="tl" rotWithShape="0">
                <a:srgbClr val="69696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935">
                <a:solidFill>
                  <a:schemeClr val="bg1"/>
                </a:solidFill>
              </a:endParaRPr>
            </a:p>
          </p:txBody>
        </p:sp>
        <p:sp>
          <p:nvSpPr>
            <p:cNvPr id="161" name="六边形 160"/>
            <p:cNvSpPr/>
            <p:nvPr/>
          </p:nvSpPr>
          <p:spPr>
            <a:xfrm>
              <a:off x="1729502" y="1220490"/>
              <a:ext cx="1224296" cy="1055428"/>
            </a:xfrm>
            <a:prstGeom prst="hexag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935">
                <a:solidFill>
                  <a:schemeClr val="bg1"/>
                </a:solidFill>
              </a:endParaRPr>
            </a:p>
          </p:txBody>
        </p:sp>
        <p:sp>
          <p:nvSpPr>
            <p:cNvPr id="162" name="TextBox 88"/>
            <p:cNvSpPr txBox="1"/>
            <p:nvPr/>
          </p:nvSpPr>
          <p:spPr>
            <a:xfrm>
              <a:off x="2015376" y="1481210"/>
              <a:ext cx="886380" cy="5730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9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</p:spTree>
  </p:cSld>
  <p:clrMapOvr>
    <a:masterClrMapping/>
  </p:clrMapOvr>
  <p:transition advTm="6318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5049582" y="3149678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087682" y="2358831"/>
            <a:ext cx="3535680" cy="80899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zh-CN" altLang="en-US" sz="4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97181" y="3335784"/>
            <a:ext cx="1822450" cy="39624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7268881" y="3314378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5097181" y="3753886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7268881" y="3732478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903706" y="2178796"/>
            <a:ext cx="2013853" cy="2013853"/>
            <a:chOff x="1308873" y="1346837"/>
            <a:chExt cx="1510390" cy="1510390"/>
          </a:xfrm>
        </p:grpSpPr>
        <p:grpSp>
          <p:nvGrpSpPr>
            <p:cNvPr id="31" name="组合 30"/>
            <p:cNvGrpSpPr/>
            <p:nvPr/>
          </p:nvGrpSpPr>
          <p:grpSpPr>
            <a:xfrm>
              <a:off x="1308873" y="1346837"/>
              <a:ext cx="1510390" cy="1510390"/>
              <a:chOff x="5443217" y="1567820"/>
              <a:chExt cx="1664341" cy="1664341"/>
            </a:xfrm>
            <a:effectLst>
              <a:outerShdw blurRad="228600" dist="1143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2" name="任意多边形 31"/>
              <p:cNvSpPr/>
              <p:nvPr/>
            </p:nvSpPr>
            <p:spPr>
              <a:xfrm>
                <a:off x="5443217" y="1567820"/>
                <a:ext cx="1664341" cy="1664341"/>
              </a:xfrm>
              <a:custGeom>
                <a:avLst/>
                <a:gdLst>
                  <a:gd name="connsiteX0" fmla="*/ 1589098 w 3178196"/>
                  <a:gd name="connsiteY0" fmla="*/ 425696 h 3178196"/>
                  <a:gd name="connsiteX1" fmla="*/ 425696 w 3178196"/>
                  <a:gd name="connsiteY1" fmla="*/ 1589098 h 3178196"/>
                  <a:gd name="connsiteX2" fmla="*/ 1589098 w 3178196"/>
                  <a:gd name="connsiteY2" fmla="*/ 2752500 h 3178196"/>
                  <a:gd name="connsiteX3" fmla="*/ 2752500 w 3178196"/>
                  <a:gd name="connsiteY3" fmla="*/ 1589098 h 3178196"/>
                  <a:gd name="connsiteX4" fmla="*/ 1589098 w 3178196"/>
                  <a:gd name="connsiteY4" fmla="*/ 425696 h 3178196"/>
                  <a:gd name="connsiteX5" fmla="*/ 1408737 w 3178196"/>
                  <a:gd name="connsiteY5" fmla="*/ 0 h 3178196"/>
                  <a:gd name="connsiteX6" fmla="*/ 1769461 w 3178196"/>
                  <a:gd name="connsiteY6" fmla="*/ 0 h 3178196"/>
                  <a:gd name="connsiteX7" fmla="*/ 1839795 w 3178196"/>
                  <a:gd name="connsiteY7" fmla="*/ 328139 h 3178196"/>
                  <a:gd name="connsiteX8" fmla="*/ 1856789 w 3178196"/>
                  <a:gd name="connsiteY8" fmla="*/ 330732 h 3178196"/>
                  <a:gd name="connsiteX9" fmla="*/ 2000849 w 3178196"/>
                  <a:gd name="connsiteY9" fmla="*/ 373520 h 3178196"/>
                  <a:gd name="connsiteX10" fmla="*/ 2227451 w 3178196"/>
                  <a:gd name="connsiteY10" fmla="*/ 122720 h 3178196"/>
                  <a:gd name="connsiteX11" fmla="*/ 2539846 w 3178196"/>
                  <a:gd name="connsiteY11" fmla="*/ 303080 h 3178196"/>
                  <a:gd name="connsiteX12" fmla="*/ 2439451 w 3178196"/>
                  <a:gd name="connsiteY12" fmla="*/ 613872 h 3178196"/>
                  <a:gd name="connsiteX13" fmla="*/ 2458340 w 3178196"/>
                  <a:gd name="connsiteY13" fmla="*/ 627645 h 3178196"/>
                  <a:gd name="connsiteX14" fmla="*/ 2558787 w 3178196"/>
                  <a:gd name="connsiteY14" fmla="*/ 724273 h 3178196"/>
                  <a:gd name="connsiteX15" fmla="*/ 2569563 w 3178196"/>
                  <a:gd name="connsiteY15" fmla="*/ 737054 h 3178196"/>
                  <a:gd name="connsiteX16" fmla="*/ 2875118 w 3178196"/>
                  <a:gd name="connsiteY16" fmla="*/ 638354 h 3178196"/>
                  <a:gd name="connsiteX17" fmla="*/ 3055480 w 3178196"/>
                  <a:gd name="connsiteY17" fmla="*/ 950748 h 3178196"/>
                  <a:gd name="connsiteX18" fmla="*/ 2827830 w 3178196"/>
                  <a:gd name="connsiteY18" fmla="*/ 1156432 h 3178196"/>
                  <a:gd name="connsiteX19" fmla="*/ 2846251 w 3178196"/>
                  <a:gd name="connsiteY19" fmla="*/ 1202137 h 3178196"/>
                  <a:gd name="connsiteX20" fmla="*/ 2882440 w 3178196"/>
                  <a:gd name="connsiteY20" fmla="*/ 1345342 h 3178196"/>
                  <a:gd name="connsiteX21" fmla="*/ 3178196 w 3178196"/>
                  <a:gd name="connsiteY21" fmla="*/ 1408739 h 3178196"/>
                  <a:gd name="connsiteX22" fmla="*/ 3178196 w 3178196"/>
                  <a:gd name="connsiteY22" fmla="*/ 1769460 h 3178196"/>
                  <a:gd name="connsiteX23" fmla="*/ 2901180 w 3178196"/>
                  <a:gd name="connsiteY23" fmla="*/ 1828838 h 3178196"/>
                  <a:gd name="connsiteX24" fmla="*/ 2890366 w 3178196"/>
                  <a:gd name="connsiteY24" fmla="*/ 1899689 h 3178196"/>
                  <a:gd name="connsiteX25" fmla="*/ 2862393 w 3178196"/>
                  <a:gd name="connsiteY25" fmla="*/ 2011345 h 3178196"/>
                  <a:gd name="connsiteX26" fmla="*/ 2851433 w 3178196"/>
                  <a:gd name="connsiteY26" fmla="*/ 2043093 h 3178196"/>
                  <a:gd name="connsiteX27" fmla="*/ 3055480 w 3178196"/>
                  <a:gd name="connsiteY27" fmla="*/ 2227452 h 3178196"/>
                  <a:gd name="connsiteX28" fmla="*/ 2875118 w 3178196"/>
                  <a:gd name="connsiteY28" fmla="*/ 2539844 h 3178196"/>
                  <a:gd name="connsiteX29" fmla="*/ 2624366 w 3178196"/>
                  <a:gd name="connsiteY29" fmla="*/ 2458846 h 3178196"/>
                  <a:gd name="connsiteX30" fmla="*/ 2593452 w 3178196"/>
                  <a:gd name="connsiteY30" fmla="*/ 2501242 h 3178196"/>
                  <a:gd name="connsiteX31" fmla="*/ 2496828 w 3178196"/>
                  <a:gd name="connsiteY31" fmla="*/ 2601689 h 3178196"/>
                  <a:gd name="connsiteX32" fmla="*/ 2461217 w 3178196"/>
                  <a:gd name="connsiteY32" fmla="*/ 2631705 h 3178196"/>
                  <a:gd name="connsiteX33" fmla="*/ 2539846 w 3178196"/>
                  <a:gd name="connsiteY33" fmla="*/ 2875117 h 3178196"/>
                  <a:gd name="connsiteX34" fmla="*/ 2227451 w 3178196"/>
                  <a:gd name="connsiteY34" fmla="*/ 3055478 h 3178196"/>
                  <a:gd name="connsiteX35" fmla="*/ 2061632 w 3178196"/>
                  <a:gd name="connsiteY35" fmla="*/ 2871954 h 3178196"/>
                  <a:gd name="connsiteX36" fmla="*/ 2018961 w 3178196"/>
                  <a:gd name="connsiteY36" fmla="*/ 2889155 h 3178196"/>
                  <a:gd name="connsiteX37" fmla="*/ 1820676 w 3178196"/>
                  <a:gd name="connsiteY37" fmla="*/ 2939260 h 3178196"/>
                  <a:gd name="connsiteX38" fmla="*/ 1769461 w 3178196"/>
                  <a:gd name="connsiteY38" fmla="*/ 3178196 h 3178196"/>
                  <a:gd name="connsiteX39" fmla="*/ 1408737 w 3178196"/>
                  <a:gd name="connsiteY39" fmla="*/ 3178196 h 3178196"/>
                  <a:gd name="connsiteX40" fmla="*/ 1357415 w 3178196"/>
                  <a:gd name="connsiteY40" fmla="*/ 2938761 h 3178196"/>
                  <a:gd name="connsiteX41" fmla="*/ 1321409 w 3178196"/>
                  <a:gd name="connsiteY41" fmla="*/ 2933267 h 3178196"/>
                  <a:gd name="connsiteX42" fmla="*/ 1116228 w 3178196"/>
                  <a:gd name="connsiteY42" fmla="*/ 2872328 h 3178196"/>
                  <a:gd name="connsiteX43" fmla="*/ 950747 w 3178196"/>
                  <a:gd name="connsiteY43" fmla="*/ 3055478 h 3178196"/>
                  <a:gd name="connsiteX44" fmla="*/ 638354 w 3178196"/>
                  <a:gd name="connsiteY44" fmla="*/ 2875117 h 3178196"/>
                  <a:gd name="connsiteX45" fmla="*/ 716567 w 3178196"/>
                  <a:gd name="connsiteY45" fmla="*/ 2632987 h 3178196"/>
                  <a:gd name="connsiteX46" fmla="*/ 564155 w 3178196"/>
                  <a:gd name="connsiteY46" fmla="*/ 2476891 h 3178196"/>
                  <a:gd name="connsiteX47" fmla="*/ 552049 w 3178196"/>
                  <a:gd name="connsiteY47" fmla="*/ 2459421 h 3178196"/>
                  <a:gd name="connsiteX48" fmla="*/ 303082 w 3178196"/>
                  <a:gd name="connsiteY48" fmla="*/ 2539844 h 3178196"/>
                  <a:gd name="connsiteX49" fmla="*/ 122720 w 3178196"/>
                  <a:gd name="connsiteY49" fmla="*/ 2227452 h 3178196"/>
                  <a:gd name="connsiteX50" fmla="*/ 326913 w 3178196"/>
                  <a:gd name="connsiteY50" fmla="*/ 2042960 h 3178196"/>
                  <a:gd name="connsiteX51" fmla="*/ 306855 w 3178196"/>
                  <a:gd name="connsiteY51" fmla="*/ 1979828 h 3178196"/>
                  <a:gd name="connsiteX52" fmla="*/ 276470 w 3178196"/>
                  <a:gd name="connsiteY52" fmla="*/ 1828721 h 3178196"/>
                  <a:gd name="connsiteX53" fmla="*/ 0 w 3178196"/>
                  <a:gd name="connsiteY53" fmla="*/ 1769460 h 3178196"/>
                  <a:gd name="connsiteX54" fmla="*/ 0 w 3178196"/>
                  <a:gd name="connsiteY54" fmla="*/ 1408739 h 3178196"/>
                  <a:gd name="connsiteX55" fmla="*/ 293010 w 3178196"/>
                  <a:gd name="connsiteY55" fmla="*/ 1345931 h 3178196"/>
                  <a:gd name="connsiteX56" fmla="*/ 306855 w 3178196"/>
                  <a:gd name="connsiteY56" fmla="*/ 1284173 h 3178196"/>
                  <a:gd name="connsiteX57" fmla="*/ 351046 w 3178196"/>
                  <a:gd name="connsiteY57" fmla="*/ 1157043 h 3178196"/>
                  <a:gd name="connsiteX58" fmla="*/ 122720 w 3178196"/>
                  <a:gd name="connsiteY58" fmla="*/ 950748 h 3178196"/>
                  <a:gd name="connsiteX59" fmla="*/ 303082 w 3178196"/>
                  <a:gd name="connsiteY59" fmla="*/ 638354 h 3178196"/>
                  <a:gd name="connsiteX60" fmla="*/ 611017 w 3178196"/>
                  <a:gd name="connsiteY60" fmla="*/ 737822 h 3178196"/>
                  <a:gd name="connsiteX61" fmla="*/ 678469 w 3178196"/>
                  <a:gd name="connsiteY61" fmla="*/ 665039 h 3178196"/>
                  <a:gd name="connsiteX62" fmla="*/ 739168 w 3178196"/>
                  <a:gd name="connsiteY62" fmla="*/ 615179 h 3178196"/>
                  <a:gd name="connsiteX63" fmla="*/ 638354 w 3178196"/>
                  <a:gd name="connsiteY63" fmla="*/ 303080 h 3178196"/>
                  <a:gd name="connsiteX64" fmla="*/ 950747 w 3178196"/>
                  <a:gd name="connsiteY64" fmla="*/ 122720 h 3178196"/>
                  <a:gd name="connsiteX65" fmla="*/ 1175530 w 3178196"/>
                  <a:gd name="connsiteY65" fmla="*/ 371507 h 3178196"/>
                  <a:gd name="connsiteX66" fmla="*/ 1321409 w 3178196"/>
                  <a:gd name="connsiteY66" fmla="*/ 330732 h 3178196"/>
                  <a:gd name="connsiteX67" fmla="*/ 1338401 w 3178196"/>
                  <a:gd name="connsiteY67" fmla="*/ 328139 h 3178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78196" h="3178196">
                    <a:moveTo>
                      <a:pt x="1589098" y="425696"/>
                    </a:moveTo>
                    <a:cubicBezTo>
                      <a:pt x="946569" y="425696"/>
                      <a:pt x="425696" y="946569"/>
                      <a:pt x="425696" y="1589098"/>
                    </a:cubicBezTo>
                    <a:cubicBezTo>
                      <a:pt x="425696" y="2231627"/>
                      <a:pt x="946569" y="2752500"/>
                      <a:pt x="1589098" y="2752500"/>
                    </a:cubicBezTo>
                    <a:cubicBezTo>
                      <a:pt x="2231627" y="2752500"/>
                      <a:pt x="2752500" y="2231627"/>
                      <a:pt x="2752500" y="1589098"/>
                    </a:cubicBezTo>
                    <a:cubicBezTo>
                      <a:pt x="2752500" y="946569"/>
                      <a:pt x="2231627" y="425696"/>
                      <a:pt x="1589098" y="425696"/>
                    </a:cubicBezTo>
                    <a:close/>
                    <a:moveTo>
                      <a:pt x="1408737" y="0"/>
                    </a:moveTo>
                    <a:lnTo>
                      <a:pt x="1769461" y="0"/>
                    </a:lnTo>
                    <a:lnTo>
                      <a:pt x="1839795" y="328139"/>
                    </a:lnTo>
                    <a:lnTo>
                      <a:pt x="1856789" y="330732"/>
                    </a:lnTo>
                    <a:lnTo>
                      <a:pt x="2000849" y="373520"/>
                    </a:lnTo>
                    <a:lnTo>
                      <a:pt x="2227451" y="122720"/>
                    </a:lnTo>
                    <a:lnTo>
                      <a:pt x="2539846" y="303080"/>
                    </a:lnTo>
                    <a:lnTo>
                      <a:pt x="2439451" y="613872"/>
                    </a:lnTo>
                    <a:lnTo>
                      <a:pt x="2458340" y="627645"/>
                    </a:lnTo>
                    <a:cubicBezTo>
                      <a:pt x="2493487" y="658090"/>
                      <a:pt x="2527017" y="690346"/>
                      <a:pt x="2558787" y="724273"/>
                    </a:cubicBezTo>
                    <a:lnTo>
                      <a:pt x="2569563" y="737054"/>
                    </a:lnTo>
                    <a:lnTo>
                      <a:pt x="2875118" y="638354"/>
                    </a:lnTo>
                    <a:lnTo>
                      <a:pt x="3055480" y="950748"/>
                    </a:lnTo>
                    <a:lnTo>
                      <a:pt x="2827830" y="1156432"/>
                    </a:lnTo>
                    <a:lnTo>
                      <a:pt x="2846251" y="1202137"/>
                    </a:lnTo>
                    <a:lnTo>
                      <a:pt x="2882440" y="1345342"/>
                    </a:lnTo>
                    <a:lnTo>
                      <a:pt x="3178196" y="1408739"/>
                    </a:lnTo>
                    <a:lnTo>
                      <a:pt x="3178196" y="1769460"/>
                    </a:lnTo>
                    <a:lnTo>
                      <a:pt x="2901180" y="1828838"/>
                    </a:lnTo>
                    <a:lnTo>
                      <a:pt x="2890366" y="1899689"/>
                    </a:lnTo>
                    <a:cubicBezTo>
                      <a:pt x="2882626" y="1937518"/>
                      <a:pt x="2873276" y="1974762"/>
                      <a:pt x="2862393" y="2011345"/>
                    </a:cubicBezTo>
                    <a:lnTo>
                      <a:pt x="2851433" y="2043093"/>
                    </a:lnTo>
                    <a:lnTo>
                      <a:pt x="3055480" y="2227452"/>
                    </a:lnTo>
                    <a:lnTo>
                      <a:pt x="2875118" y="2539844"/>
                    </a:lnTo>
                    <a:lnTo>
                      <a:pt x="2624366" y="2458846"/>
                    </a:lnTo>
                    <a:lnTo>
                      <a:pt x="2593452" y="2501242"/>
                    </a:lnTo>
                    <a:cubicBezTo>
                      <a:pt x="2563009" y="2536388"/>
                      <a:pt x="2530753" y="2569918"/>
                      <a:pt x="2496828" y="2601689"/>
                    </a:cubicBezTo>
                    <a:lnTo>
                      <a:pt x="2461217" y="2631705"/>
                    </a:lnTo>
                    <a:lnTo>
                      <a:pt x="2539846" y="2875117"/>
                    </a:lnTo>
                    <a:lnTo>
                      <a:pt x="2227451" y="3055478"/>
                    </a:lnTo>
                    <a:lnTo>
                      <a:pt x="2061632" y="2871954"/>
                    </a:lnTo>
                    <a:lnTo>
                      <a:pt x="2018961" y="2889155"/>
                    </a:lnTo>
                    <a:lnTo>
                      <a:pt x="1820676" y="2939260"/>
                    </a:lnTo>
                    <a:lnTo>
                      <a:pt x="1769461" y="3178196"/>
                    </a:lnTo>
                    <a:lnTo>
                      <a:pt x="1408737" y="3178196"/>
                    </a:lnTo>
                    <a:lnTo>
                      <a:pt x="1357415" y="2938761"/>
                    </a:lnTo>
                    <a:lnTo>
                      <a:pt x="1321409" y="2933267"/>
                    </a:lnTo>
                    <a:lnTo>
                      <a:pt x="1116228" y="2872328"/>
                    </a:lnTo>
                    <a:lnTo>
                      <a:pt x="950747" y="3055478"/>
                    </a:lnTo>
                    <a:lnTo>
                      <a:pt x="638354" y="2875117"/>
                    </a:lnTo>
                    <a:lnTo>
                      <a:pt x="716567" y="2632987"/>
                    </a:lnTo>
                    <a:lnTo>
                      <a:pt x="564155" y="2476891"/>
                    </a:lnTo>
                    <a:lnTo>
                      <a:pt x="552049" y="2459421"/>
                    </a:lnTo>
                    <a:lnTo>
                      <a:pt x="303082" y="2539844"/>
                    </a:lnTo>
                    <a:lnTo>
                      <a:pt x="122720" y="2227452"/>
                    </a:lnTo>
                    <a:lnTo>
                      <a:pt x="326913" y="2042960"/>
                    </a:lnTo>
                    <a:lnTo>
                      <a:pt x="306855" y="1979828"/>
                    </a:lnTo>
                    <a:lnTo>
                      <a:pt x="276470" y="1828721"/>
                    </a:lnTo>
                    <a:lnTo>
                      <a:pt x="0" y="1769460"/>
                    </a:lnTo>
                    <a:lnTo>
                      <a:pt x="0" y="1408739"/>
                    </a:lnTo>
                    <a:lnTo>
                      <a:pt x="293010" y="1345931"/>
                    </a:lnTo>
                    <a:lnTo>
                      <a:pt x="306855" y="1284173"/>
                    </a:lnTo>
                    <a:lnTo>
                      <a:pt x="351046" y="1157043"/>
                    </a:lnTo>
                    <a:lnTo>
                      <a:pt x="122720" y="950748"/>
                    </a:lnTo>
                    <a:lnTo>
                      <a:pt x="303082" y="638354"/>
                    </a:lnTo>
                    <a:lnTo>
                      <a:pt x="611017" y="737822"/>
                    </a:lnTo>
                    <a:lnTo>
                      <a:pt x="678469" y="665039"/>
                    </a:lnTo>
                    <a:lnTo>
                      <a:pt x="739168" y="615179"/>
                    </a:lnTo>
                    <a:lnTo>
                      <a:pt x="638354" y="303080"/>
                    </a:lnTo>
                    <a:lnTo>
                      <a:pt x="950747" y="122720"/>
                    </a:lnTo>
                    <a:lnTo>
                      <a:pt x="1175530" y="371507"/>
                    </a:lnTo>
                    <a:lnTo>
                      <a:pt x="1321409" y="330732"/>
                    </a:lnTo>
                    <a:lnTo>
                      <a:pt x="1338401" y="328139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5666551" y="1791154"/>
                <a:ext cx="1217673" cy="1217673"/>
              </a:xfrm>
              <a:prstGeom prst="ellipse">
                <a:avLst/>
              </a:prstGeom>
              <a:noFill/>
              <a:ln w="3810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5720139" y="1844742"/>
                <a:ext cx="1110496" cy="1110496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E2E2E2"/>
                  </a:gs>
                </a:gsLst>
                <a:lin ang="27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1596491" y="1634455"/>
              <a:ext cx="935155" cy="93515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13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36" name="KSO_Shape"/>
            <p:cNvSpPr/>
            <p:nvPr/>
          </p:nvSpPr>
          <p:spPr bwMode="auto">
            <a:xfrm>
              <a:off x="1883455" y="1735095"/>
              <a:ext cx="361223" cy="722446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86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</a:endParaRPr>
            </a:p>
          </p:txBody>
        </p:sp>
      </p:grpSp>
    </p:spTree>
  </p:cSld>
  <p:clrMapOvr>
    <a:masterClrMapping/>
  </p:clrMapOvr>
  <p:transition advTm="4586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2607417" y="3487366"/>
            <a:ext cx="2553829" cy="1229333"/>
            <a:chOff x="3229631" y="3634046"/>
            <a:chExt cx="2321662" cy="1117574"/>
          </a:xfrm>
        </p:grpSpPr>
        <p:sp>
          <p:nvSpPr>
            <p:cNvPr id="47" name="任意多边形 46"/>
            <p:cNvSpPr/>
            <p:nvPr/>
          </p:nvSpPr>
          <p:spPr>
            <a:xfrm>
              <a:off x="3229631" y="3634046"/>
              <a:ext cx="2321662" cy="1117574"/>
            </a:xfrm>
            <a:custGeom>
              <a:avLst/>
              <a:gdLst>
                <a:gd name="connsiteX0" fmla="*/ 0 w 2321662"/>
                <a:gd name="connsiteY0" fmla="*/ 0 h 1117574"/>
                <a:gd name="connsiteX1" fmla="*/ 2321662 w 2321662"/>
                <a:gd name="connsiteY1" fmla="*/ 0 h 1117574"/>
                <a:gd name="connsiteX2" fmla="*/ 2269467 w 2321662"/>
                <a:gd name="connsiteY2" fmla="*/ 85541 h 1117574"/>
                <a:gd name="connsiteX3" fmla="*/ 1971723 w 2321662"/>
                <a:gd name="connsiteY3" fmla="*/ 896583 h 1117574"/>
                <a:gd name="connsiteX4" fmla="*/ 1750732 w 2321662"/>
                <a:gd name="connsiteY4" fmla="*/ 1117574 h 1117574"/>
                <a:gd name="connsiteX5" fmla="*/ 576750 w 2321662"/>
                <a:gd name="connsiteY5" fmla="*/ 1117574 h 1117574"/>
                <a:gd name="connsiteX6" fmla="*/ 355759 w 2321662"/>
                <a:gd name="connsiteY6" fmla="*/ 896583 h 1117574"/>
                <a:gd name="connsiteX7" fmla="*/ 8803 w 2321662"/>
                <a:gd name="connsiteY7" fmla="*/ 15127 h 1117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1662" h="1117574">
                  <a:moveTo>
                    <a:pt x="0" y="0"/>
                  </a:moveTo>
                  <a:lnTo>
                    <a:pt x="2321662" y="0"/>
                  </a:lnTo>
                  <a:lnTo>
                    <a:pt x="2269467" y="85541"/>
                  </a:lnTo>
                  <a:cubicBezTo>
                    <a:pt x="2126405" y="319899"/>
                    <a:pt x="1969430" y="594587"/>
                    <a:pt x="1971723" y="896583"/>
                  </a:cubicBezTo>
                  <a:cubicBezTo>
                    <a:pt x="1971723" y="1018633"/>
                    <a:pt x="1872782" y="1117574"/>
                    <a:pt x="1750732" y="1117574"/>
                  </a:cubicBezTo>
                  <a:lnTo>
                    <a:pt x="576750" y="1117574"/>
                  </a:lnTo>
                  <a:cubicBezTo>
                    <a:pt x="454700" y="1117574"/>
                    <a:pt x="355759" y="1018633"/>
                    <a:pt x="355759" y="896583"/>
                  </a:cubicBezTo>
                  <a:cubicBezTo>
                    <a:pt x="367926" y="552035"/>
                    <a:pt x="174399" y="286286"/>
                    <a:pt x="8803" y="15127"/>
                  </a:cubicBez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endParaRPr lang="zh-CN" altLang="en-US" sz="160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433141" y="3701039"/>
              <a:ext cx="1958514" cy="880835"/>
              <a:chOff x="3924064" y="1455506"/>
              <a:chExt cx="1958514" cy="880835"/>
            </a:xfrm>
          </p:grpSpPr>
          <p:sp>
            <p:nvSpPr>
              <p:cNvPr id="51" name="文本框 43"/>
              <p:cNvSpPr txBox="1"/>
              <p:nvPr/>
            </p:nvSpPr>
            <p:spPr>
              <a:xfrm>
                <a:off x="4565953" y="1455506"/>
                <a:ext cx="895633" cy="530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r>
                  <a:rPr lang="en-US" altLang="zh-CN" sz="3200" dirty="0">
                    <a:solidFill>
                      <a:schemeClr val="bg2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Impact" panose="020B0806030902050204" charset="0"/>
                  </a:rPr>
                  <a:t>03</a:t>
                </a:r>
              </a:p>
            </p:txBody>
          </p:sp>
          <p:sp>
            <p:nvSpPr>
              <p:cNvPr id="53" name="文本框 44"/>
              <p:cNvSpPr txBox="1"/>
              <p:nvPr/>
            </p:nvSpPr>
            <p:spPr>
              <a:xfrm>
                <a:off x="3924064" y="1995751"/>
                <a:ext cx="1958514" cy="340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r>
                  <a:rPr lang="zh-CN" altLang="en-US" sz="1735" b="1" dirty="0" smtClean="0">
                    <a:solidFill>
                      <a:schemeClr val="bg2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微软雅黑" panose="020B0503020204020204" charset="-122"/>
                    <a:ea typeface="微软雅黑" panose="020B050302020402020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2315919" y="1008310"/>
            <a:ext cx="3139368" cy="5010553"/>
            <a:chOff x="2976177" y="1298292"/>
            <a:chExt cx="2853970" cy="4555048"/>
          </a:xfrm>
        </p:grpSpPr>
        <p:grpSp>
          <p:nvGrpSpPr>
            <p:cNvPr id="55" name="组合 54"/>
            <p:cNvGrpSpPr/>
            <p:nvPr/>
          </p:nvGrpSpPr>
          <p:grpSpPr>
            <a:xfrm>
              <a:off x="3739140" y="4694763"/>
              <a:ext cx="1328044" cy="1158577"/>
              <a:chOff x="3667322" y="4667095"/>
              <a:chExt cx="1831730" cy="1597940"/>
            </a:xfrm>
          </p:grpSpPr>
          <p:sp>
            <p:nvSpPr>
              <p:cNvPr id="57" name="圆角矩形 56"/>
              <p:cNvSpPr/>
              <p:nvPr/>
            </p:nvSpPr>
            <p:spPr>
              <a:xfrm>
                <a:off x="4210045" y="6028676"/>
                <a:ext cx="762006" cy="217706"/>
              </a:xfrm>
              <a:prstGeom prst="roundRect">
                <a:avLst/>
              </a:prstGeom>
              <a:gradFill>
                <a:gsLst>
                  <a:gs pos="53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 rot="18900000">
                <a:off x="3939602" y="4935998"/>
                <a:ext cx="1302892" cy="1329037"/>
              </a:xfrm>
              <a:custGeom>
                <a:avLst/>
                <a:gdLst>
                  <a:gd name="connsiteX0" fmla="*/ 221518 w 1329080"/>
                  <a:gd name="connsiteY0" fmla="*/ 0 h 1329080"/>
                  <a:gd name="connsiteX1" fmla="*/ 1329080 w 1329080"/>
                  <a:gd name="connsiteY1" fmla="*/ 1107563 h 1329080"/>
                  <a:gd name="connsiteX2" fmla="*/ 1107563 w 1329080"/>
                  <a:gd name="connsiteY2" fmla="*/ 1329080 h 1329080"/>
                  <a:gd name="connsiteX3" fmla="*/ 543947 w 1329080"/>
                  <a:gd name="connsiteY3" fmla="*/ 1329080 h 1329080"/>
                  <a:gd name="connsiteX4" fmla="*/ 0 w 1329080"/>
                  <a:gd name="connsiteY4" fmla="*/ 785133 h 1329080"/>
                  <a:gd name="connsiteX5" fmla="*/ 0 w 1329080"/>
                  <a:gd name="connsiteY5" fmla="*/ 221518 h 1329080"/>
                  <a:gd name="connsiteX6" fmla="*/ 221518 w 1329080"/>
                  <a:gd name="connsiteY6" fmla="*/ 0 h 13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9080" h="1329080">
                    <a:moveTo>
                      <a:pt x="221518" y="0"/>
                    </a:moveTo>
                    <a:lnTo>
                      <a:pt x="1329080" y="1107563"/>
                    </a:lnTo>
                    <a:cubicBezTo>
                      <a:pt x="1329080" y="1229903"/>
                      <a:pt x="1229903" y="1329080"/>
                      <a:pt x="1107563" y="1329080"/>
                    </a:cubicBezTo>
                    <a:lnTo>
                      <a:pt x="543947" y="1329080"/>
                    </a:lnTo>
                    <a:lnTo>
                      <a:pt x="0" y="785133"/>
                    </a:lnTo>
                    <a:lnTo>
                      <a:pt x="0" y="221518"/>
                    </a:lnTo>
                    <a:cubicBezTo>
                      <a:pt x="0" y="99177"/>
                      <a:pt x="99177" y="0"/>
                      <a:pt x="221518" y="0"/>
                    </a:cubicBezTo>
                    <a:close/>
                  </a:path>
                </a:pathLst>
              </a:custGeom>
              <a:gradFill>
                <a:gsLst>
                  <a:gs pos="48000">
                    <a:schemeClr val="bg1">
                      <a:lumMod val="65000"/>
                    </a:schemeClr>
                  </a:gs>
                  <a:gs pos="100000">
                    <a:schemeClr val="bg1">
                      <a:lumMod val="75000"/>
                      <a:alpha val="82000"/>
                    </a:schemeClr>
                  </a:gs>
                  <a:gs pos="3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任意多边形 59"/>
              <p:cNvSpPr/>
              <p:nvPr/>
            </p:nvSpPr>
            <p:spPr>
              <a:xfrm>
                <a:off x="3748086" y="4667095"/>
                <a:ext cx="1685925" cy="933422"/>
              </a:xfrm>
              <a:custGeom>
                <a:avLst/>
                <a:gdLst>
                  <a:gd name="connsiteX0" fmla="*/ 0 w 1685925"/>
                  <a:gd name="connsiteY0" fmla="*/ 0 h 933452"/>
                  <a:gd name="connsiteX1" fmla="*/ 1685925 w 1685925"/>
                  <a:gd name="connsiteY1" fmla="*/ 0 h 933452"/>
                  <a:gd name="connsiteX2" fmla="*/ 1685925 w 1685925"/>
                  <a:gd name="connsiteY2" fmla="*/ 933452 h 933452"/>
                  <a:gd name="connsiteX3" fmla="*/ 0 w 1685925"/>
                  <a:gd name="connsiteY3" fmla="*/ 933452 h 93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5925" h="933452">
                    <a:moveTo>
                      <a:pt x="0" y="0"/>
                    </a:moveTo>
                    <a:lnTo>
                      <a:pt x="1685925" y="0"/>
                    </a:lnTo>
                    <a:lnTo>
                      <a:pt x="1685925" y="933452"/>
                    </a:lnTo>
                    <a:lnTo>
                      <a:pt x="0" y="933452"/>
                    </a:lnTo>
                    <a:close/>
                  </a:path>
                </a:pathLst>
              </a:custGeom>
              <a:gradFill>
                <a:gsLst>
                  <a:gs pos="88000">
                    <a:schemeClr val="bg1">
                      <a:lumMod val="75000"/>
                    </a:schemeClr>
                  </a:gs>
                  <a:gs pos="51000">
                    <a:schemeClr val="bg1">
                      <a:lumMod val="65000"/>
                    </a:schemeClr>
                  </a:gs>
                  <a:gs pos="64000">
                    <a:schemeClr val="bg1">
                      <a:lumMod val="85000"/>
                    </a:schemeClr>
                  </a:gs>
                  <a:gs pos="76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  <a:gs pos="3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 rot="21300000">
                <a:off x="3745776" y="5473669"/>
                <a:ext cx="1674822" cy="82844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 rot="21300000">
                <a:off x="3745776" y="5002848"/>
                <a:ext cx="1674822" cy="78826"/>
              </a:xfrm>
              <a:prstGeom prst="roundRect">
                <a:avLst>
                  <a:gd name="adj" fmla="val 18590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21300000">
                <a:off x="3745776" y="5169520"/>
                <a:ext cx="1674822" cy="78826"/>
              </a:xfrm>
              <a:prstGeom prst="roundRect">
                <a:avLst>
                  <a:gd name="adj" fmla="val 1062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圆角矩形 69"/>
              <p:cNvSpPr/>
              <p:nvPr/>
            </p:nvSpPr>
            <p:spPr>
              <a:xfrm rot="21300000">
                <a:off x="3745776" y="5338332"/>
                <a:ext cx="1674822" cy="78826"/>
              </a:xfrm>
              <a:prstGeom prst="roundRect">
                <a:avLst>
                  <a:gd name="adj" fmla="val 14265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圆角矩形 70"/>
              <p:cNvSpPr/>
              <p:nvPr/>
            </p:nvSpPr>
            <p:spPr>
              <a:xfrm>
                <a:off x="3710112" y="4705663"/>
                <a:ext cx="1788888" cy="326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1500">
                    <a:schemeClr val="bg1">
                      <a:lumMod val="85000"/>
                    </a:schemeClr>
                  </a:gs>
                  <a:gs pos="3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21300000">
                <a:off x="3667322" y="4909817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 rot="21300000">
                <a:off x="3667322" y="5069954"/>
                <a:ext cx="1831730" cy="7882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圆角矩形 73"/>
              <p:cNvSpPr/>
              <p:nvPr/>
            </p:nvSpPr>
            <p:spPr>
              <a:xfrm rot="21300000">
                <a:off x="3667322" y="5236631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 rot="21300000">
                <a:off x="3667322" y="5405447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圆角矩形 75"/>
              <p:cNvSpPr/>
              <p:nvPr/>
            </p:nvSpPr>
            <p:spPr>
              <a:xfrm rot="21300000">
                <a:off x="3667322" y="5540786"/>
                <a:ext cx="1831730" cy="8284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圆角矩形 76"/>
              <p:cNvSpPr/>
              <p:nvPr/>
            </p:nvSpPr>
            <p:spPr>
              <a:xfrm>
                <a:off x="4009766" y="5932936"/>
                <a:ext cx="1178587" cy="35135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201537" y="6135967"/>
                <a:ext cx="776005" cy="16226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6" name="任意多边形 55"/>
            <p:cNvSpPr/>
            <p:nvPr/>
          </p:nvSpPr>
          <p:spPr>
            <a:xfrm>
              <a:off x="2976177" y="1298292"/>
              <a:ext cx="2853970" cy="3394286"/>
            </a:xfrm>
            <a:custGeom>
              <a:avLst/>
              <a:gdLst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769902 w 3924300"/>
                <a:gd name="connsiteY3" fmla="*/ 2726328 h 4667248"/>
                <a:gd name="connsiteX4" fmla="*/ 3802289 w 3924300"/>
                <a:gd name="connsiteY4" fmla="*/ 2740482 h 4667248"/>
                <a:gd name="connsiteX5" fmla="*/ 3076575 w 3924300"/>
                <a:gd name="connsiteY5" fmla="*/ 4362442 h 4667248"/>
                <a:gd name="connsiteX6" fmla="*/ 2771769 w 3924300"/>
                <a:gd name="connsiteY6" fmla="*/ 4667248 h 4667248"/>
                <a:gd name="connsiteX7" fmla="*/ 1152531 w 3924300"/>
                <a:gd name="connsiteY7" fmla="*/ 4667248 h 4667248"/>
                <a:gd name="connsiteX8" fmla="*/ 847725 w 3924300"/>
                <a:gd name="connsiteY8" fmla="*/ 4362442 h 4667248"/>
                <a:gd name="connsiteX9" fmla="*/ 165554 w 3924300"/>
                <a:gd name="connsiteY9" fmla="*/ 2765883 h 4667248"/>
                <a:gd name="connsiteX10" fmla="*/ 172070 w 3924300"/>
                <a:gd name="connsiteY10" fmla="*/ 2763013 h 4667248"/>
                <a:gd name="connsiteX11" fmla="*/ 154196 w 3924300"/>
                <a:gd name="connsiteY11" fmla="*/ 2725908 h 4667248"/>
                <a:gd name="connsiteX12" fmla="*/ 0 w 3924300"/>
                <a:gd name="connsiteY12" fmla="*/ 1962150 h 4667248"/>
                <a:gd name="connsiteX13" fmla="*/ 1962150 w 3924300"/>
                <a:gd name="connsiteY13" fmla="*/ 0 h 4667248"/>
                <a:gd name="connsiteX0-1" fmla="*/ 1962150 w 3924300"/>
                <a:gd name="connsiteY0-2" fmla="*/ 0 h 4667248"/>
                <a:gd name="connsiteX1-3" fmla="*/ 3924300 w 3924300"/>
                <a:gd name="connsiteY1-4" fmla="*/ 1962150 h 4667248"/>
                <a:gd name="connsiteX2-5" fmla="*/ 3770105 w 3924300"/>
                <a:gd name="connsiteY2-6" fmla="*/ 2725908 h 4667248"/>
                <a:gd name="connsiteX3-7" fmla="*/ 3802289 w 3924300"/>
                <a:gd name="connsiteY3-8" fmla="*/ 2740482 h 4667248"/>
                <a:gd name="connsiteX4-9" fmla="*/ 3076575 w 3924300"/>
                <a:gd name="connsiteY4-10" fmla="*/ 4362442 h 4667248"/>
                <a:gd name="connsiteX5-11" fmla="*/ 2771769 w 3924300"/>
                <a:gd name="connsiteY5-12" fmla="*/ 4667248 h 4667248"/>
                <a:gd name="connsiteX6-13" fmla="*/ 1152531 w 3924300"/>
                <a:gd name="connsiteY6-14" fmla="*/ 4667248 h 4667248"/>
                <a:gd name="connsiteX7-15" fmla="*/ 847725 w 3924300"/>
                <a:gd name="connsiteY7-16" fmla="*/ 4362442 h 4667248"/>
                <a:gd name="connsiteX8-17" fmla="*/ 165554 w 3924300"/>
                <a:gd name="connsiteY8-18" fmla="*/ 2765883 h 4667248"/>
                <a:gd name="connsiteX9-19" fmla="*/ 172070 w 3924300"/>
                <a:gd name="connsiteY9-20" fmla="*/ 2763013 h 4667248"/>
                <a:gd name="connsiteX10-21" fmla="*/ 154196 w 3924300"/>
                <a:gd name="connsiteY10-22" fmla="*/ 2725908 h 4667248"/>
                <a:gd name="connsiteX11-23" fmla="*/ 0 w 3924300"/>
                <a:gd name="connsiteY11-24" fmla="*/ 1962150 h 4667248"/>
                <a:gd name="connsiteX12-25" fmla="*/ 1962150 w 3924300"/>
                <a:gd name="connsiteY12-26" fmla="*/ 0 h 4667248"/>
                <a:gd name="connsiteX0-27" fmla="*/ 1962150 w 3924300"/>
                <a:gd name="connsiteY0-28" fmla="*/ 0 h 4667248"/>
                <a:gd name="connsiteX1-29" fmla="*/ 3924300 w 3924300"/>
                <a:gd name="connsiteY1-30" fmla="*/ 1962150 h 4667248"/>
                <a:gd name="connsiteX2-31" fmla="*/ 3770105 w 3924300"/>
                <a:gd name="connsiteY2-32" fmla="*/ 2725908 h 4667248"/>
                <a:gd name="connsiteX3-33" fmla="*/ 3076575 w 3924300"/>
                <a:gd name="connsiteY3-34" fmla="*/ 4362442 h 4667248"/>
                <a:gd name="connsiteX4-35" fmla="*/ 2771769 w 3924300"/>
                <a:gd name="connsiteY4-36" fmla="*/ 4667248 h 4667248"/>
                <a:gd name="connsiteX5-37" fmla="*/ 1152531 w 3924300"/>
                <a:gd name="connsiteY5-38" fmla="*/ 4667248 h 4667248"/>
                <a:gd name="connsiteX6-39" fmla="*/ 847725 w 3924300"/>
                <a:gd name="connsiteY6-40" fmla="*/ 4362442 h 4667248"/>
                <a:gd name="connsiteX7-41" fmla="*/ 165554 w 3924300"/>
                <a:gd name="connsiteY7-42" fmla="*/ 2765883 h 4667248"/>
                <a:gd name="connsiteX8-43" fmla="*/ 172070 w 3924300"/>
                <a:gd name="connsiteY8-44" fmla="*/ 2763013 h 4667248"/>
                <a:gd name="connsiteX9-45" fmla="*/ 154196 w 3924300"/>
                <a:gd name="connsiteY9-46" fmla="*/ 2725908 h 4667248"/>
                <a:gd name="connsiteX10-47" fmla="*/ 0 w 3924300"/>
                <a:gd name="connsiteY10-48" fmla="*/ 1962150 h 4667248"/>
                <a:gd name="connsiteX11-49" fmla="*/ 1962150 w 3924300"/>
                <a:gd name="connsiteY11-50" fmla="*/ 0 h 4667248"/>
                <a:gd name="connsiteX0-51" fmla="*/ 1962150 w 3924300"/>
                <a:gd name="connsiteY0-52" fmla="*/ 0 h 4667248"/>
                <a:gd name="connsiteX1-53" fmla="*/ 3924300 w 3924300"/>
                <a:gd name="connsiteY1-54" fmla="*/ 1962150 h 4667248"/>
                <a:gd name="connsiteX2-55" fmla="*/ 3770105 w 3924300"/>
                <a:gd name="connsiteY2-56" fmla="*/ 2725908 h 4667248"/>
                <a:gd name="connsiteX3-57" fmla="*/ 3076575 w 3924300"/>
                <a:gd name="connsiteY3-58" fmla="*/ 4362442 h 4667248"/>
                <a:gd name="connsiteX4-59" fmla="*/ 2771769 w 3924300"/>
                <a:gd name="connsiteY4-60" fmla="*/ 4667248 h 4667248"/>
                <a:gd name="connsiteX5-61" fmla="*/ 1152531 w 3924300"/>
                <a:gd name="connsiteY5-62" fmla="*/ 4667248 h 4667248"/>
                <a:gd name="connsiteX6-63" fmla="*/ 847725 w 3924300"/>
                <a:gd name="connsiteY6-64" fmla="*/ 4362442 h 4667248"/>
                <a:gd name="connsiteX7-65" fmla="*/ 165554 w 3924300"/>
                <a:gd name="connsiteY7-66" fmla="*/ 2765883 h 4667248"/>
                <a:gd name="connsiteX8-67" fmla="*/ 172070 w 3924300"/>
                <a:gd name="connsiteY8-68" fmla="*/ 2763013 h 4667248"/>
                <a:gd name="connsiteX9-69" fmla="*/ 154196 w 3924300"/>
                <a:gd name="connsiteY9-70" fmla="*/ 2725908 h 4667248"/>
                <a:gd name="connsiteX10-71" fmla="*/ 0 w 3924300"/>
                <a:gd name="connsiteY10-72" fmla="*/ 1962150 h 4667248"/>
                <a:gd name="connsiteX11-73" fmla="*/ 1962150 w 3924300"/>
                <a:gd name="connsiteY11-74" fmla="*/ 0 h 4667248"/>
                <a:gd name="connsiteX0-75" fmla="*/ 1962150 w 3924300"/>
                <a:gd name="connsiteY0-76" fmla="*/ 0 h 4667248"/>
                <a:gd name="connsiteX1-77" fmla="*/ 3924300 w 3924300"/>
                <a:gd name="connsiteY1-78" fmla="*/ 1962150 h 4667248"/>
                <a:gd name="connsiteX2-79" fmla="*/ 3770105 w 3924300"/>
                <a:gd name="connsiteY2-80" fmla="*/ 2725908 h 4667248"/>
                <a:gd name="connsiteX3-81" fmla="*/ 3076575 w 3924300"/>
                <a:gd name="connsiteY3-82" fmla="*/ 4362442 h 4667248"/>
                <a:gd name="connsiteX4-83" fmla="*/ 2771769 w 3924300"/>
                <a:gd name="connsiteY4-84" fmla="*/ 4667248 h 4667248"/>
                <a:gd name="connsiteX5-85" fmla="*/ 1152531 w 3924300"/>
                <a:gd name="connsiteY5-86" fmla="*/ 4667248 h 4667248"/>
                <a:gd name="connsiteX6-87" fmla="*/ 847725 w 3924300"/>
                <a:gd name="connsiteY6-88" fmla="*/ 4362442 h 4667248"/>
                <a:gd name="connsiteX7-89" fmla="*/ 165554 w 3924300"/>
                <a:gd name="connsiteY7-90" fmla="*/ 2765883 h 4667248"/>
                <a:gd name="connsiteX8-91" fmla="*/ 172070 w 3924300"/>
                <a:gd name="connsiteY8-92" fmla="*/ 2763013 h 4667248"/>
                <a:gd name="connsiteX9-93" fmla="*/ 154196 w 3924300"/>
                <a:gd name="connsiteY9-94" fmla="*/ 2725908 h 4667248"/>
                <a:gd name="connsiteX10-95" fmla="*/ 0 w 3924300"/>
                <a:gd name="connsiteY10-96" fmla="*/ 1962150 h 4667248"/>
                <a:gd name="connsiteX11-97" fmla="*/ 1962150 w 3924300"/>
                <a:gd name="connsiteY11-98" fmla="*/ 0 h 46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</a:cxnLst>
              <a:rect l="l" t="t" r="r" b="b"/>
              <a:pathLst>
                <a:path w="3924300" h="4667248">
                  <a:moveTo>
                    <a:pt x="1962150" y="0"/>
                  </a:moveTo>
                  <a:cubicBezTo>
                    <a:pt x="3045816" y="0"/>
                    <a:pt x="3924300" y="878484"/>
                    <a:pt x="3924300" y="1962150"/>
                  </a:cubicBezTo>
                  <a:cubicBezTo>
                    <a:pt x="3924300" y="2233067"/>
                    <a:pt x="3869395" y="2491159"/>
                    <a:pt x="3770105" y="2725908"/>
                  </a:cubicBezTo>
                  <a:cubicBezTo>
                    <a:pt x="3628818" y="3125957"/>
                    <a:pt x="3071514" y="3695985"/>
                    <a:pt x="3076575" y="4362442"/>
                  </a:cubicBezTo>
                  <a:cubicBezTo>
                    <a:pt x="3076575" y="4530782"/>
                    <a:pt x="2940109" y="4667248"/>
                    <a:pt x="2771769" y="4667248"/>
                  </a:cubicBezTo>
                  <a:lnTo>
                    <a:pt x="1152531" y="4667248"/>
                  </a:lnTo>
                  <a:cubicBezTo>
                    <a:pt x="984191" y="4667248"/>
                    <a:pt x="847725" y="4530782"/>
                    <a:pt x="847725" y="4362442"/>
                  </a:cubicBezTo>
                  <a:cubicBezTo>
                    <a:pt x="870101" y="3728807"/>
                    <a:pt x="388106" y="3288393"/>
                    <a:pt x="165554" y="2765883"/>
                  </a:cubicBezTo>
                  <a:lnTo>
                    <a:pt x="172070" y="2763013"/>
                  </a:lnTo>
                  <a:lnTo>
                    <a:pt x="154196" y="2725908"/>
                  </a:lnTo>
                  <a:cubicBezTo>
                    <a:pt x="54905" y="2491159"/>
                    <a:pt x="0" y="2233067"/>
                    <a:pt x="0" y="1962150"/>
                  </a:cubicBezTo>
                  <a:cubicBezTo>
                    <a:pt x="0" y="878484"/>
                    <a:pt x="878484" y="0"/>
                    <a:pt x="1962150" y="0"/>
                  </a:cubicBezTo>
                  <a:close/>
                </a:path>
              </a:pathLst>
            </a:cu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320742" y="2313421"/>
            <a:ext cx="3129723" cy="1440524"/>
            <a:chOff x="2980561" y="2441130"/>
            <a:chExt cx="2845202" cy="1309566"/>
          </a:xfrm>
        </p:grpSpPr>
        <p:sp>
          <p:nvSpPr>
            <p:cNvPr id="66" name="任意多边形 65"/>
            <p:cNvSpPr/>
            <p:nvPr/>
          </p:nvSpPr>
          <p:spPr>
            <a:xfrm>
              <a:off x="2980561" y="2441130"/>
              <a:ext cx="2845202" cy="1129416"/>
            </a:xfrm>
            <a:custGeom>
              <a:avLst/>
              <a:gdLst>
                <a:gd name="connsiteX0" fmla="*/ 30568 w 2845202"/>
                <a:gd name="connsiteY0" fmla="*/ 0 h 1129416"/>
                <a:gd name="connsiteX1" fmla="*/ 2814634 w 2845202"/>
                <a:gd name="connsiteY1" fmla="*/ 0 h 1129416"/>
                <a:gd name="connsiteX2" fmla="*/ 2816300 w 2845202"/>
                <a:gd name="connsiteY2" fmla="*/ 6479 h 1129416"/>
                <a:gd name="connsiteX3" fmla="*/ 2845202 w 2845202"/>
                <a:gd name="connsiteY3" fmla="*/ 293182 h 1129416"/>
                <a:gd name="connsiteX4" fmla="*/ 2733407 w 2845202"/>
                <a:gd name="connsiteY4" fmla="*/ 846923 h 1129416"/>
                <a:gd name="connsiteX5" fmla="*/ 2611110 w 2845202"/>
                <a:gd name="connsiteY5" fmla="*/ 1086729 h 1129416"/>
                <a:gd name="connsiteX6" fmla="*/ 2585063 w 2845202"/>
                <a:gd name="connsiteY6" fmla="*/ 1129416 h 1129416"/>
                <a:gd name="connsiteX7" fmla="*/ 254528 w 2845202"/>
                <a:gd name="connsiteY7" fmla="*/ 1129416 h 1129416"/>
                <a:gd name="connsiteX8" fmla="*/ 188274 w 2845202"/>
                <a:gd name="connsiteY8" fmla="*/ 1015566 h 1129416"/>
                <a:gd name="connsiteX9" fmla="*/ 120030 w 2845202"/>
                <a:gd name="connsiteY9" fmla="*/ 875905 h 1129416"/>
                <a:gd name="connsiteX10" fmla="*/ 124755 w 2845202"/>
                <a:gd name="connsiteY10" fmla="*/ 873825 h 1129416"/>
                <a:gd name="connsiteX11" fmla="*/ 111796 w 2845202"/>
                <a:gd name="connsiteY11" fmla="*/ 846923 h 1129416"/>
                <a:gd name="connsiteX12" fmla="*/ 0 w 2845202"/>
                <a:gd name="connsiteY12" fmla="*/ 293182 h 1129416"/>
                <a:gd name="connsiteX13" fmla="*/ 28902 w 2845202"/>
                <a:gd name="connsiteY13" fmla="*/ 6479 h 112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5202" h="1129416">
                  <a:moveTo>
                    <a:pt x="30568" y="0"/>
                  </a:moveTo>
                  <a:lnTo>
                    <a:pt x="2814634" y="0"/>
                  </a:lnTo>
                  <a:lnTo>
                    <a:pt x="2816300" y="6479"/>
                  </a:lnTo>
                  <a:cubicBezTo>
                    <a:pt x="2835250" y="99087"/>
                    <a:pt x="2845202" y="194972"/>
                    <a:pt x="2845202" y="293182"/>
                  </a:cubicBezTo>
                  <a:cubicBezTo>
                    <a:pt x="2845202" y="489603"/>
                    <a:pt x="2805395" y="676725"/>
                    <a:pt x="2733407" y="846923"/>
                  </a:cubicBezTo>
                  <a:cubicBezTo>
                    <a:pt x="2707798" y="919434"/>
                    <a:pt x="2663338" y="999647"/>
                    <a:pt x="2611110" y="1086729"/>
                  </a:cubicBezTo>
                  <a:lnTo>
                    <a:pt x="2585063" y="1129416"/>
                  </a:lnTo>
                  <a:lnTo>
                    <a:pt x="254528" y="1129416"/>
                  </a:lnTo>
                  <a:lnTo>
                    <a:pt x="188274" y="1015566"/>
                  </a:lnTo>
                  <a:cubicBezTo>
                    <a:pt x="163308" y="969683"/>
                    <a:pt x="140200" y="923259"/>
                    <a:pt x="120030" y="875905"/>
                  </a:cubicBezTo>
                  <a:lnTo>
                    <a:pt x="124755" y="873825"/>
                  </a:lnTo>
                  <a:lnTo>
                    <a:pt x="111796" y="846923"/>
                  </a:lnTo>
                  <a:cubicBezTo>
                    <a:pt x="39808" y="676725"/>
                    <a:pt x="0" y="489603"/>
                    <a:pt x="0" y="293182"/>
                  </a:cubicBezTo>
                  <a:cubicBezTo>
                    <a:pt x="0" y="194972"/>
                    <a:pt x="9952" y="99087"/>
                    <a:pt x="28902" y="6479"/>
                  </a:cubicBez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endParaRPr lang="zh-CN" altLang="en-US" sz="1865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2"/>
            <a:srcRect t="55896" r="718"/>
            <a:stretch>
              <a:fillRect/>
            </a:stretch>
          </p:blipFill>
          <p:spPr>
            <a:xfrm flipH="1">
              <a:off x="3237483" y="3570546"/>
              <a:ext cx="1399580" cy="180150"/>
            </a:xfrm>
            <a:custGeom>
              <a:avLst/>
              <a:gdLst>
                <a:gd name="connsiteX0" fmla="*/ 1399580 w 1399580"/>
                <a:gd name="connsiteY0" fmla="*/ 0 h 180150"/>
                <a:gd name="connsiteX1" fmla="*/ 0 w 1399580"/>
                <a:gd name="connsiteY1" fmla="*/ 0 h 180150"/>
                <a:gd name="connsiteX2" fmla="*/ 0 w 1399580"/>
                <a:gd name="connsiteY2" fmla="*/ 180150 h 180150"/>
                <a:gd name="connsiteX3" fmla="*/ 1283178 w 1399580"/>
                <a:gd name="connsiteY3" fmla="*/ 180150 h 18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9580" h="180150">
                  <a:moveTo>
                    <a:pt x="1399580" y="0"/>
                  </a:moveTo>
                  <a:lnTo>
                    <a:pt x="0" y="0"/>
                  </a:lnTo>
                  <a:lnTo>
                    <a:pt x="0" y="180150"/>
                  </a:lnTo>
                  <a:lnTo>
                    <a:pt x="1283178" y="180150"/>
                  </a:lnTo>
                  <a:close/>
                </a:path>
              </a:pathLst>
            </a:custGeom>
          </p:spPr>
        </p:pic>
        <p:grpSp>
          <p:nvGrpSpPr>
            <p:cNvPr id="68" name="组合 67"/>
            <p:cNvGrpSpPr/>
            <p:nvPr/>
          </p:nvGrpSpPr>
          <p:grpSpPr>
            <a:xfrm>
              <a:off x="3423904" y="2558240"/>
              <a:ext cx="1958514" cy="863518"/>
              <a:chOff x="3914827" y="1455506"/>
              <a:chExt cx="1958514" cy="863518"/>
            </a:xfrm>
          </p:grpSpPr>
          <p:sp>
            <p:nvSpPr>
              <p:cNvPr id="85" name="文本框 37"/>
              <p:cNvSpPr txBox="1"/>
              <p:nvPr/>
            </p:nvSpPr>
            <p:spPr>
              <a:xfrm>
                <a:off x="4565952" y="1455506"/>
                <a:ext cx="935455" cy="530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r>
                  <a:rPr lang="en-US" altLang="zh-CN" sz="3200" dirty="0">
                    <a:solidFill>
                      <a:schemeClr val="bg2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Impact" panose="020B0806030902050204" charset="0"/>
                  </a:rPr>
                  <a:t>02</a:t>
                </a:r>
              </a:p>
            </p:txBody>
          </p:sp>
          <p:sp>
            <p:nvSpPr>
              <p:cNvPr id="328" name="文本框 38"/>
              <p:cNvSpPr txBox="1"/>
              <p:nvPr/>
            </p:nvSpPr>
            <p:spPr>
              <a:xfrm>
                <a:off x="3914827" y="1958806"/>
                <a:ext cx="1958514" cy="360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r>
                  <a:rPr lang="zh-CN" altLang="en-US" sz="1865" b="1" dirty="0" smtClean="0">
                    <a:solidFill>
                      <a:schemeClr val="bg2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微软雅黑" panose="020B0503020204020204" charset="-122"/>
                    <a:ea typeface="微软雅黑" panose="020B050302020402020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329" name="1-1"/>
          <p:cNvGrpSpPr/>
          <p:nvPr/>
        </p:nvGrpSpPr>
        <p:grpSpPr>
          <a:xfrm>
            <a:off x="5697440" y="1784691"/>
            <a:ext cx="939476" cy="939476"/>
            <a:chOff x="5443215" y="1567820"/>
            <a:chExt cx="1664342" cy="1664342"/>
          </a:xfrm>
          <a:effectLst>
            <a:outerShdw blurRad="1016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30" name="任意多边形 329"/>
            <p:cNvSpPr/>
            <p:nvPr/>
          </p:nvSpPr>
          <p:spPr>
            <a:xfrm>
              <a:off x="5443215" y="1567820"/>
              <a:ext cx="1664342" cy="1664342"/>
            </a:xfrm>
            <a:custGeom>
              <a:avLst/>
              <a:gdLst>
                <a:gd name="connsiteX0" fmla="*/ 1589098 w 3178196"/>
                <a:gd name="connsiteY0" fmla="*/ 425696 h 3178196"/>
                <a:gd name="connsiteX1" fmla="*/ 425696 w 3178196"/>
                <a:gd name="connsiteY1" fmla="*/ 1589098 h 3178196"/>
                <a:gd name="connsiteX2" fmla="*/ 1589098 w 3178196"/>
                <a:gd name="connsiteY2" fmla="*/ 2752500 h 3178196"/>
                <a:gd name="connsiteX3" fmla="*/ 2752500 w 3178196"/>
                <a:gd name="connsiteY3" fmla="*/ 1589098 h 3178196"/>
                <a:gd name="connsiteX4" fmla="*/ 1589098 w 3178196"/>
                <a:gd name="connsiteY4" fmla="*/ 425696 h 3178196"/>
                <a:gd name="connsiteX5" fmla="*/ 1408737 w 3178196"/>
                <a:gd name="connsiteY5" fmla="*/ 0 h 3178196"/>
                <a:gd name="connsiteX6" fmla="*/ 1769461 w 3178196"/>
                <a:gd name="connsiteY6" fmla="*/ 0 h 3178196"/>
                <a:gd name="connsiteX7" fmla="*/ 1839795 w 3178196"/>
                <a:gd name="connsiteY7" fmla="*/ 328139 h 3178196"/>
                <a:gd name="connsiteX8" fmla="*/ 1856789 w 3178196"/>
                <a:gd name="connsiteY8" fmla="*/ 330732 h 3178196"/>
                <a:gd name="connsiteX9" fmla="*/ 2000849 w 3178196"/>
                <a:gd name="connsiteY9" fmla="*/ 373520 h 3178196"/>
                <a:gd name="connsiteX10" fmla="*/ 2227451 w 3178196"/>
                <a:gd name="connsiteY10" fmla="*/ 122720 h 3178196"/>
                <a:gd name="connsiteX11" fmla="*/ 2539846 w 3178196"/>
                <a:gd name="connsiteY11" fmla="*/ 303080 h 3178196"/>
                <a:gd name="connsiteX12" fmla="*/ 2439451 w 3178196"/>
                <a:gd name="connsiteY12" fmla="*/ 613872 h 3178196"/>
                <a:gd name="connsiteX13" fmla="*/ 2458340 w 3178196"/>
                <a:gd name="connsiteY13" fmla="*/ 627645 h 3178196"/>
                <a:gd name="connsiteX14" fmla="*/ 2558787 w 3178196"/>
                <a:gd name="connsiteY14" fmla="*/ 724273 h 3178196"/>
                <a:gd name="connsiteX15" fmla="*/ 2569563 w 3178196"/>
                <a:gd name="connsiteY15" fmla="*/ 737054 h 3178196"/>
                <a:gd name="connsiteX16" fmla="*/ 2875118 w 3178196"/>
                <a:gd name="connsiteY16" fmla="*/ 638354 h 3178196"/>
                <a:gd name="connsiteX17" fmla="*/ 3055480 w 3178196"/>
                <a:gd name="connsiteY17" fmla="*/ 950748 h 3178196"/>
                <a:gd name="connsiteX18" fmla="*/ 2827830 w 3178196"/>
                <a:gd name="connsiteY18" fmla="*/ 1156432 h 3178196"/>
                <a:gd name="connsiteX19" fmla="*/ 2846251 w 3178196"/>
                <a:gd name="connsiteY19" fmla="*/ 1202137 h 3178196"/>
                <a:gd name="connsiteX20" fmla="*/ 2882440 w 3178196"/>
                <a:gd name="connsiteY20" fmla="*/ 1345342 h 3178196"/>
                <a:gd name="connsiteX21" fmla="*/ 3178196 w 3178196"/>
                <a:gd name="connsiteY21" fmla="*/ 1408739 h 3178196"/>
                <a:gd name="connsiteX22" fmla="*/ 3178196 w 3178196"/>
                <a:gd name="connsiteY22" fmla="*/ 1769460 h 3178196"/>
                <a:gd name="connsiteX23" fmla="*/ 2901180 w 3178196"/>
                <a:gd name="connsiteY23" fmla="*/ 1828838 h 3178196"/>
                <a:gd name="connsiteX24" fmla="*/ 2890366 w 3178196"/>
                <a:gd name="connsiteY24" fmla="*/ 1899689 h 3178196"/>
                <a:gd name="connsiteX25" fmla="*/ 2862393 w 3178196"/>
                <a:gd name="connsiteY25" fmla="*/ 2011345 h 3178196"/>
                <a:gd name="connsiteX26" fmla="*/ 2851433 w 3178196"/>
                <a:gd name="connsiteY26" fmla="*/ 2043093 h 3178196"/>
                <a:gd name="connsiteX27" fmla="*/ 3055480 w 3178196"/>
                <a:gd name="connsiteY27" fmla="*/ 2227452 h 3178196"/>
                <a:gd name="connsiteX28" fmla="*/ 2875118 w 3178196"/>
                <a:gd name="connsiteY28" fmla="*/ 2539844 h 3178196"/>
                <a:gd name="connsiteX29" fmla="*/ 2624366 w 3178196"/>
                <a:gd name="connsiteY29" fmla="*/ 2458846 h 3178196"/>
                <a:gd name="connsiteX30" fmla="*/ 2593452 w 3178196"/>
                <a:gd name="connsiteY30" fmla="*/ 2501242 h 3178196"/>
                <a:gd name="connsiteX31" fmla="*/ 2496828 w 3178196"/>
                <a:gd name="connsiteY31" fmla="*/ 2601689 h 3178196"/>
                <a:gd name="connsiteX32" fmla="*/ 2461217 w 3178196"/>
                <a:gd name="connsiteY32" fmla="*/ 2631705 h 3178196"/>
                <a:gd name="connsiteX33" fmla="*/ 2539846 w 3178196"/>
                <a:gd name="connsiteY33" fmla="*/ 2875117 h 3178196"/>
                <a:gd name="connsiteX34" fmla="*/ 2227451 w 3178196"/>
                <a:gd name="connsiteY34" fmla="*/ 3055478 h 3178196"/>
                <a:gd name="connsiteX35" fmla="*/ 2061632 w 3178196"/>
                <a:gd name="connsiteY35" fmla="*/ 2871954 h 3178196"/>
                <a:gd name="connsiteX36" fmla="*/ 2018961 w 3178196"/>
                <a:gd name="connsiteY36" fmla="*/ 2889155 h 3178196"/>
                <a:gd name="connsiteX37" fmla="*/ 1820676 w 3178196"/>
                <a:gd name="connsiteY37" fmla="*/ 2939260 h 3178196"/>
                <a:gd name="connsiteX38" fmla="*/ 1769461 w 3178196"/>
                <a:gd name="connsiteY38" fmla="*/ 3178196 h 3178196"/>
                <a:gd name="connsiteX39" fmla="*/ 1408737 w 3178196"/>
                <a:gd name="connsiteY39" fmla="*/ 3178196 h 3178196"/>
                <a:gd name="connsiteX40" fmla="*/ 1357415 w 3178196"/>
                <a:gd name="connsiteY40" fmla="*/ 2938761 h 3178196"/>
                <a:gd name="connsiteX41" fmla="*/ 1321409 w 3178196"/>
                <a:gd name="connsiteY41" fmla="*/ 2933267 h 3178196"/>
                <a:gd name="connsiteX42" fmla="*/ 1116228 w 3178196"/>
                <a:gd name="connsiteY42" fmla="*/ 2872328 h 3178196"/>
                <a:gd name="connsiteX43" fmla="*/ 950747 w 3178196"/>
                <a:gd name="connsiteY43" fmla="*/ 3055478 h 3178196"/>
                <a:gd name="connsiteX44" fmla="*/ 638354 w 3178196"/>
                <a:gd name="connsiteY44" fmla="*/ 2875117 h 3178196"/>
                <a:gd name="connsiteX45" fmla="*/ 716567 w 3178196"/>
                <a:gd name="connsiteY45" fmla="*/ 2632987 h 3178196"/>
                <a:gd name="connsiteX46" fmla="*/ 564155 w 3178196"/>
                <a:gd name="connsiteY46" fmla="*/ 2476891 h 3178196"/>
                <a:gd name="connsiteX47" fmla="*/ 552049 w 3178196"/>
                <a:gd name="connsiteY47" fmla="*/ 2459421 h 3178196"/>
                <a:gd name="connsiteX48" fmla="*/ 303082 w 3178196"/>
                <a:gd name="connsiteY48" fmla="*/ 2539844 h 3178196"/>
                <a:gd name="connsiteX49" fmla="*/ 122720 w 3178196"/>
                <a:gd name="connsiteY49" fmla="*/ 2227452 h 3178196"/>
                <a:gd name="connsiteX50" fmla="*/ 326913 w 3178196"/>
                <a:gd name="connsiteY50" fmla="*/ 2042960 h 3178196"/>
                <a:gd name="connsiteX51" fmla="*/ 306855 w 3178196"/>
                <a:gd name="connsiteY51" fmla="*/ 1979828 h 3178196"/>
                <a:gd name="connsiteX52" fmla="*/ 276470 w 3178196"/>
                <a:gd name="connsiteY52" fmla="*/ 1828721 h 3178196"/>
                <a:gd name="connsiteX53" fmla="*/ 0 w 3178196"/>
                <a:gd name="connsiteY53" fmla="*/ 1769460 h 3178196"/>
                <a:gd name="connsiteX54" fmla="*/ 0 w 3178196"/>
                <a:gd name="connsiteY54" fmla="*/ 1408739 h 3178196"/>
                <a:gd name="connsiteX55" fmla="*/ 293010 w 3178196"/>
                <a:gd name="connsiteY55" fmla="*/ 1345931 h 3178196"/>
                <a:gd name="connsiteX56" fmla="*/ 306855 w 3178196"/>
                <a:gd name="connsiteY56" fmla="*/ 1284173 h 3178196"/>
                <a:gd name="connsiteX57" fmla="*/ 351046 w 3178196"/>
                <a:gd name="connsiteY57" fmla="*/ 1157043 h 3178196"/>
                <a:gd name="connsiteX58" fmla="*/ 122720 w 3178196"/>
                <a:gd name="connsiteY58" fmla="*/ 950748 h 3178196"/>
                <a:gd name="connsiteX59" fmla="*/ 303082 w 3178196"/>
                <a:gd name="connsiteY59" fmla="*/ 638354 h 3178196"/>
                <a:gd name="connsiteX60" fmla="*/ 611017 w 3178196"/>
                <a:gd name="connsiteY60" fmla="*/ 737822 h 3178196"/>
                <a:gd name="connsiteX61" fmla="*/ 678469 w 3178196"/>
                <a:gd name="connsiteY61" fmla="*/ 665039 h 3178196"/>
                <a:gd name="connsiteX62" fmla="*/ 739168 w 3178196"/>
                <a:gd name="connsiteY62" fmla="*/ 615179 h 3178196"/>
                <a:gd name="connsiteX63" fmla="*/ 638354 w 3178196"/>
                <a:gd name="connsiteY63" fmla="*/ 303080 h 3178196"/>
                <a:gd name="connsiteX64" fmla="*/ 950747 w 3178196"/>
                <a:gd name="connsiteY64" fmla="*/ 122720 h 3178196"/>
                <a:gd name="connsiteX65" fmla="*/ 1175530 w 3178196"/>
                <a:gd name="connsiteY65" fmla="*/ 371507 h 3178196"/>
                <a:gd name="connsiteX66" fmla="*/ 1321409 w 3178196"/>
                <a:gd name="connsiteY66" fmla="*/ 330732 h 3178196"/>
                <a:gd name="connsiteX67" fmla="*/ 1338401 w 3178196"/>
                <a:gd name="connsiteY67" fmla="*/ 328139 h 317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78196" h="3178196">
                  <a:moveTo>
                    <a:pt x="1589098" y="425696"/>
                  </a:moveTo>
                  <a:cubicBezTo>
                    <a:pt x="946569" y="425696"/>
                    <a:pt x="425696" y="946569"/>
                    <a:pt x="425696" y="1589098"/>
                  </a:cubicBezTo>
                  <a:cubicBezTo>
                    <a:pt x="425696" y="2231627"/>
                    <a:pt x="946569" y="2752500"/>
                    <a:pt x="1589098" y="2752500"/>
                  </a:cubicBezTo>
                  <a:cubicBezTo>
                    <a:pt x="2231627" y="2752500"/>
                    <a:pt x="2752500" y="2231627"/>
                    <a:pt x="2752500" y="1589098"/>
                  </a:cubicBezTo>
                  <a:cubicBezTo>
                    <a:pt x="2752500" y="946569"/>
                    <a:pt x="2231627" y="425696"/>
                    <a:pt x="1589098" y="425696"/>
                  </a:cubicBezTo>
                  <a:close/>
                  <a:moveTo>
                    <a:pt x="1408737" y="0"/>
                  </a:moveTo>
                  <a:lnTo>
                    <a:pt x="1769461" y="0"/>
                  </a:lnTo>
                  <a:lnTo>
                    <a:pt x="1839795" y="328139"/>
                  </a:lnTo>
                  <a:lnTo>
                    <a:pt x="1856789" y="330732"/>
                  </a:lnTo>
                  <a:lnTo>
                    <a:pt x="2000849" y="373520"/>
                  </a:lnTo>
                  <a:lnTo>
                    <a:pt x="2227451" y="122720"/>
                  </a:lnTo>
                  <a:lnTo>
                    <a:pt x="2539846" y="303080"/>
                  </a:lnTo>
                  <a:lnTo>
                    <a:pt x="2439451" y="613872"/>
                  </a:lnTo>
                  <a:lnTo>
                    <a:pt x="2458340" y="627645"/>
                  </a:lnTo>
                  <a:cubicBezTo>
                    <a:pt x="2493487" y="658090"/>
                    <a:pt x="2527017" y="690346"/>
                    <a:pt x="2558787" y="724273"/>
                  </a:cubicBezTo>
                  <a:lnTo>
                    <a:pt x="2569563" y="737054"/>
                  </a:lnTo>
                  <a:lnTo>
                    <a:pt x="2875118" y="638354"/>
                  </a:lnTo>
                  <a:lnTo>
                    <a:pt x="3055480" y="950748"/>
                  </a:lnTo>
                  <a:lnTo>
                    <a:pt x="2827830" y="1156432"/>
                  </a:lnTo>
                  <a:lnTo>
                    <a:pt x="2846251" y="1202137"/>
                  </a:lnTo>
                  <a:lnTo>
                    <a:pt x="2882440" y="1345342"/>
                  </a:lnTo>
                  <a:lnTo>
                    <a:pt x="3178196" y="1408739"/>
                  </a:lnTo>
                  <a:lnTo>
                    <a:pt x="3178196" y="1769460"/>
                  </a:lnTo>
                  <a:lnTo>
                    <a:pt x="2901180" y="1828838"/>
                  </a:lnTo>
                  <a:lnTo>
                    <a:pt x="2890366" y="1899689"/>
                  </a:lnTo>
                  <a:cubicBezTo>
                    <a:pt x="2882626" y="1937518"/>
                    <a:pt x="2873276" y="1974762"/>
                    <a:pt x="2862393" y="2011345"/>
                  </a:cubicBezTo>
                  <a:lnTo>
                    <a:pt x="2851433" y="2043093"/>
                  </a:lnTo>
                  <a:lnTo>
                    <a:pt x="3055480" y="2227452"/>
                  </a:lnTo>
                  <a:lnTo>
                    <a:pt x="2875118" y="2539844"/>
                  </a:lnTo>
                  <a:lnTo>
                    <a:pt x="2624366" y="2458846"/>
                  </a:lnTo>
                  <a:lnTo>
                    <a:pt x="2593452" y="2501242"/>
                  </a:lnTo>
                  <a:cubicBezTo>
                    <a:pt x="2563009" y="2536388"/>
                    <a:pt x="2530753" y="2569918"/>
                    <a:pt x="2496828" y="2601689"/>
                  </a:cubicBezTo>
                  <a:lnTo>
                    <a:pt x="2461217" y="2631705"/>
                  </a:lnTo>
                  <a:lnTo>
                    <a:pt x="2539846" y="2875117"/>
                  </a:lnTo>
                  <a:lnTo>
                    <a:pt x="2227451" y="3055478"/>
                  </a:lnTo>
                  <a:lnTo>
                    <a:pt x="2061632" y="2871954"/>
                  </a:lnTo>
                  <a:lnTo>
                    <a:pt x="2018961" y="2889155"/>
                  </a:lnTo>
                  <a:lnTo>
                    <a:pt x="1820676" y="2939260"/>
                  </a:lnTo>
                  <a:lnTo>
                    <a:pt x="1769461" y="3178196"/>
                  </a:lnTo>
                  <a:lnTo>
                    <a:pt x="1408737" y="3178196"/>
                  </a:lnTo>
                  <a:lnTo>
                    <a:pt x="1357415" y="2938761"/>
                  </a:lnTo>
                  <a:lnTo>
                    <a:pt x="1321409" y="2933267"/>
                  </a:lnTo>
                  <a:lnTo>
                    <a:pt x="1116228" y="2872328"/>
                  </a:lnTo>
                  <a:lnTo>
                    <a:pt x="950747" y="3055478"/>
                  </a:lnTo>
                  <a:lnTo>
                    <a:pt x="638354" y="2875117"/>
                  </a:lnTo>
                  <a:lnTo>
                    <a:pt x="716567" y="2632987"/>
                  </a:lnTo>
                  <a:lnTo>
                    <a:pt x="564155" y="2476891"/>
                  </a:lnTo>
                  <a:lnTo>
                    <a:pt x="552049" y="2459421"/>
                  </a:lnTo>
                  <a:lnTo>
                    <a:pt x="303082" y="2539844"/>
                  </a:lnTo>
                  <a:lnTo>
                    <a:pt x="122720" y="2227452"/>
                  </a:lnTo>
                  <a:lnTo>
                    <a:pt x="326913" y="2042960"/>
                  </a:lnTo>
                  <a:lnTo>
                    <a:pt x="306855" y="1979828"/>
                  </a:lnTo>
                  <a:lnTo>
                    <a:pt x="276470" y="1828721"/>
                  </a:lnTo>
                  <a:lnTo>
                    <a:pt x="0" y="1769460"/>
                  </a:lnTo>
                  <a:lnTo>
                    <a:pt x="0" y="1408739"/>
                  </a:lnTo>
                  <a:lnTo>
                    <a:pt x="293010" y="1345931"/>
                  </a:lnTo>
                  <a:lnTo>
                    <a:pt x="306855" y="1284173"/>
                  </a:lnTo>
                  <a:lnTo>
                    <a:pt x="351046" y="1157043"/>
                  </a:lnTo>
                  <a:lnTo>
                    <a:pt x="122720" y="950748"/>
                  </a:lnTo>
                  <a:lnTo>
                    <a:pt x="303082" y="638354"/>
                  </a:lnTo>
                  <a:lnTo>
                    <a:pt x="611017" y="737822"/>
                  </a:lnTo>
                  <a:lnTo>
                    <a:pt x="678469" y="665039"/>
                  </a:lnTo>
                  <a:lnTo>
                    <a:pt x="739168" y="615179"/>
                  </a:lnTo>
                  <a:lnTo>
                    <a:pt x="638354" y="303080"/>
                  </a:lnTo>
                  <a:lnTo>
                    <a:pt x="950747" y="122720"/>
                  </a:lnTo>
                  <a:lnTo>
                    <a:pt x="1175530" y="371507"/>
                  </a:lnTo>
                  <a:lnTo>
                    <a:pt x="1321409" y="330732"/>
                  </a:lnTo>
                  <a:lnTo>
                    <a:pt x="1338401" y="32813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331" name="椭圆 330"/>
            <p:cNvSpPr/>
            <p:nvPr/>
          </p:nvSpPr>
          <p:spPr>
            <a:xfrm>
              <a:off x="5666549" y="1791154"/>
              <a:ext cx="1217673" cy="1217673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332" name="椭圆 331"/>
            <p:cNvSpPr/>
            <p:nvPr/>
          </p:nvSpPr>
          <p:spPr>
            <a:xfrm>
              <a:off x="5731080" y="1855683"/>
              <a:ext cx="1088616" cy="1088616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rgbClr val="E2E2E2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sp>
        <p:nvSpPr>
          <p:cNvPr id="333" name="1-2"/>
          <p:cNvSpPr/>
          <p:nvPr/>
        </p:nvSpPr>
        <p:spPr>
          <a:xfrm>
            <a:off x="5894769" y="1982019"/>
            <a:ext cx="544819" cy="544819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prstClr val="white"/>
              </a:solidFill>
            </a:endParaRPr>
          </a:p>
        </p:txBody>
      </p:sp>
      <p:grpSp>
        <p:nvGrpSpPr>
          <p:cNvPr id="334" name="2-1"/>
          <p:cNvGrpSpPr/>
          <p:nvPr/>
        </p:nvGrpSpPr>
        <p:grpSpPr>
          <a:xfrm>
            <a:off x="5697441" y="3047071"/>
            <a:ext cx="939476" cy="939476"/>
            <a:chOff x="5443219" y="1567820"/>
            <a:chExt cx="1664342" cy="1664342"/>
          </a:xfrm>
          <a:effectLst>
            <a:outerShdw blurRad="1016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35" name="任意多边形 334"/>
            <p:cNvSpPr/>
            <p:nvPr/>
          </p:nvSpPr>
          <p:spPr>
            <a:xfrm>
              <a:off x="5443219" y="1567820"/>
              <a:ext cx="1664342" cy="1664342"/>
            </a:xfrm>
            <a:custGeom>
              <a:avLst/>
              <a:gdLst>
                <a:gd name="connsiteX0" fmla="*/ 1589098 w 3178196"/>
                <a:gd name="connsiteY0" fmla="*/ 425696 h 3178196"/>
                <a:gd name="connsiteX1" fmla="*/ 425696 w 3178196"/>
                <a:gd name="connsiteY1" fmla="*/ 1589098 h 3178196"/>
                <a:gd name="connsiteX2" fmla="*/ 1589098 w 3178196"/>
                <a:gd name="connsiteY2" fmla="*/ 2752500 h 3178196"/>
                <a:gd name="connsiteX3" fmla="*/ 2752500 w 3178196"/>
                <a:gd name="connsiteY3" fmla="*/ 1589098 h 3178196"/>
                <a:gd name="connsiteX4" fmla="*/ 1589098 w 3178196"/>
                <a:gd name="connsiteY4" fmla="*/ 425696 h 3178196"/>
                <a:gd name="connsiteX5" fmla="*/ 1408737 w 3178196"/>
                <a:gd name="connsiteY5" fmla="*/ 0 h 3178196"/>
                <a:gd name="connsiteX6" fmla="*/ 1769461 w 3178196"/>
                <a:gd name="connsiteY6" fmla="*/ 0 h 3178196"/>
                <a:gd name="connsiteX7" fmla="*/ 1839795 w 3178196"/>
                <a:gd name="connsiteY7" fmla="*/ 328139 h 3178196"/>
                <a:gd name="connsiteX8" fmla="*/ 1856789 w 3178196"/>
                <a:gd name="connsiteY8" fmla="*/ 330732 h 3178196"/>
                <a:gd name="connsiteX9" fmla="*/ 2000849 w 3178196"/>
                <a:gd name="connsiteY9" fmla="*/ 373520 h 3178196"/>
                <a:gd name="connsiteX10" fmla="*/ 2227451 w 3178196"/>
                <a:gd name="connsiteY10" fmla="*/ 122720 h 3178196"/>
                <a:gd name="connsiteX11" fmla="*/ 2539846 w 3178196"/>
                <a:gd name="connsiteY11" fmla="*/ 303080 h 3178196"/>
                <a:gd name="connsiteX12" fmla="*/ 2439451 w 3178196"/>
                <a:gd name="connsiteY12" fmla="*/ 613872 h 3178196"/>
                <a:gd name="connsiteX13" fmla="*/ 2458340 w 3178196"/>
                <a:gd name="connsiteY13" fmla="*/ 627645 h 3178196"/>
                <a:gd name="connsiteX14" fmla="*/ 2558787 w 3178196"/>
                <a:gd name="connsiteY14" fmla="*/ 724273 h 3178196"/>
                <a:gd name="connsiteX15" fmla="*/ 2569563 w 3178196"/>
                <a:gd name="connsiteY15" fmla="*/ 737054 h 3178196"/>
                <a:gd name="connsiteX16" fmla="*/ 2875118 w 3178196"/>
                <a:gd name="connsiteY16" fmla="*/ 638354 h 3178196"/>
                <a:gd name="connsiteX17" fmla="*/ 3055480 w 3178196"/>
                <a:gd name="connsiteY17" fmla="*/ 950748 h 3178196"/>
                <a:gd name="connsiteX18" fmla="*/ 2827830 w 3178196"/>
                <a:gd name="connsiteY18" fmla="*/ 1156432 h 3178196"/>
                <a:gd name="connsiteX19" fmla="*/ 2846251 w 3178196"/>
                <a:gd name="connsiteY19" fmla="*/ 1202137 h 3178196"/>
                <a:gd name="connsiteX20" fmla="*/ 2882440 w 3178196"/>
                <a:gd name="connsiteY20" fmla="*/ 1345342 h 3178196"/>
                <a:gd name="connsiteX21" fmla="*/ 3178196 w 3178196"/>
                <a:gd name="connsiteY21" fmla="*/ 1408739 h 3178196"/>
                <a:gd name="connsiteX22" fmla="*/ 3178196 w 3178196"/>
                <a:gd name="connsiteY22" fmla="*/ 1769460 h 3178196"/>
                <a:gd name="connsiteX23" fmla="*/ 2901180 w 3178196"/>
                <a:gd name="connsiteY23" fmla="*/ 1828838 h 3178196"/>
                <a:gd name="connsiteX24" fmla="*/ 2890366 w 3178196"/>
                <a:gd name="connsiteY24" fmla="*/ 1899689 h 3178196"/>
                <a:gd name="connsiteX25" fmla="*/ 2862393 w 3178196"/>
                <a:gd name="connsiteY25" fmla="*/ 2011345 h 3178196"/>
                <a:gd name="connsiteX26" fmla="*/ 2851433 w 3178196"/>
                <a:gd name="connsiteY26" fmla="*/ 2043093 h 3178196"/>
                <a:gd name="connsiteX27" fmla="*/ 3055480 w 3178196"/>
                <a:gd name="connsiteY27" fmla="*/ 2227452 h 3178196"/>
                <a:gd name="connsiteX28" fmla="*/ 2875118 w 3178196"/>
                <a:gd name="connsiteY28" fmla="*/ 2539844 h 3178196"/>
                <a:gd name="connsiteX29" fmla="*/ 2624366 w 3178196"/>
                <a:gd name="connsiteY29" fmla="*/ 2458846 h 3178196"/>
                <a:gd name="connsiteX30" fmla="*/ 2593452 w 3178196"/>
                <a:gd name="connsiteY30" fmla="*/ 2501242 h 3178196"/>
                <a:gd name="connsiteX31" fmla="*/ 2496828 w 3178196"/>
                <a:gd name="connsiteY31" fmla="*/ 2601689 h 3178196"/>
                <a:gd name="connsiteX32" fmla="*/ 2461217 w 3178196"/>
                <a:gd name="connsiteY32" fmla="*/ 2631705 h 3178196"/>
                <a:gd name="connsiteX33" fmla="*/ 2539846 w 3178196"/>
                <a:gd name="connsiteY33" fmla="*/ 2875117 h 3178196"/>
                <a:gd name="connsiteX34" fmla="*/ 2227451 w 3178196"/>
                <a:gd name="connsiteY34" fmla="*/ 3055478 h 3178196"/>
                <a:gd name="connsiteX35" fmla="*/ 2061632 w 3178196"/>
                <a:gd name="connsiteY35" fmla="*/ 2871954 h 3178196"/>
                <a:gd name="connsiteX36" fmla="*/ 2018961 w 3178196"/>
                <a:gd name="connsiteY36" fmla="*/ 2889155 h 3178196"/>
                <a:gd name="connsiteX37" fmla="*/ 1820676 w 3178196"/>
                <a:gd name="connsiteY37" fmla="*/ 2939260 h 3178196"/>
                <a:gd name="connsiteX38" fmla="*/ 1769461 w 3178196"/>
                <a:gd name="connsiteY38" fmla="*/ 3178196 h 3178196"/>
                <a:gd name="connsiteX39" fmla="*/ 1408737 w 3178196"/>
                <a:gd name="connsiteY39" fmla="*/ 3178196 h 3178196"/>
                <a:gd name="connsiteX40" fmla="*/ 1357415 w 3178196"/>
                <a:gd name="connsiteY40" fmla="*/ 2938761 h 3178196"/>
                <a:gd name="connsiteX41" fmla="*/ 1321409 w 3178196"/>
                <a:gd name="connsiteY41" fmla="*/ 2933267 h 3178196"/>
                <a:gd name="connsiteX42" fmla="*/ 1116228 w 3178196"/>
                <a:gd name="connsiteY42" fmla="*/ 2872328 h 3178196"/>
                <a:gd name="connsiteX43" fmla="*/ 950747 w 3178196"/>
                <a:gd name="connsiteY43" fmla="*/ 3055478 h 3178196"/>
                <a:gd name="connsiteX44" fmla="*/ 638354 w 3178196"/>
                <a:gd name="connsiteY44" fmla="*/ 2875117 h 3178196"/>
                <a:gd name="connsiteX45" fmla="*/ 716567 w 3178196"/>
                <a:gd name="connsiteY45" fmla="*/ 2632987 h 3178196"/>
                <a:gd name="connsiteX46" fmla="*/ 564155 w 3178196"/>
                <a:gd name="connsiteY46" fmla="*/ 2476891 h 3178196"/>
                <a:gd name="connsiteX47" fmla="*/ 552049 w 3178196"/>
                <a:gd name="connsiteY47" fmla="*/ 2459421 h 3178196"/>
                <a:gd name="connsiteX48" fmla="*/ 303082 w 3178196"/>
                <a:gd name="connsiteY48" fmla="*/ 2539844 h 3178196"/>
                <a:gd name="connsiteX49" fmla="*/ 122720 w 3178196"/>
                <a:gd name="connsiteY49" fmla="*/ 2227452 h 3178196"/>
                <a:gd name="connsiteX50" fmla="*/ 326913 w 3178196"/>
                <a:gd name="connsiteY50" fmla="*/ 2042960 h 3178196"/>
                <a:gd name="connsiteX51" fmla="*/ 306855 w 3178196"/>
                <a:gd name="connsiteY51" fmla="*/ 1979828 h 3178196"/>
                <a:gd name="connsiteX52" fmla="*/ 276470 w 3178196"/>
                <a:gd name="connsiteY52" fmla="*/ 1828721 h 3178196"/>
                <a:gd name="connsiteX53" fmla="*/ 0 w 3178196"/>
                <a:gd name="connsiteY53" fmla="*/ 1769460 h 3178196"/>
                <a:gd name="connsiteX54" fmla="*/ 0 w 3178196"/>
                <a:gd name="connsiteY54" fmla="*/ 1408739 h 3178196"/>
                <a:gd name="connsiteX55" fmla="*/ 293010 w 3178196"/>
                <a:gd name="connsiteY55" fmla="*/ 1345931 h 3178196"/>
                <a:gd name="connsiteX56" fmla="*/ 306855 w 3178196"/>
                <a:gd name="connsiteY56" fmla="*/ 1284173 h 3178196"/>
                <a:gd name="connsiteX57" fmla="*/ 351046 w 3178196"/>
                <a:gd name="connsiteY57" fmla="*/ 1157043 h 3178196"/>
                <a:gd name="connsiteX58" fmla="*/ 122720 w 3178196"/>
                <a:gd name="connsiteY58" fmla="*/ 950748 h 3178196"/>
                <a:gd name="connsiteX59" fmla="*/ 303082 w 3178196"/>
                <a:gd name="connsiteY59" fmla="*/ 638354 h 3178196"/>
                <a:gd name="connsiteX60" fmla="*/ 611017 w 3178196"/>
                <a:gd name="connsiteY60" fmla="*/ 737822 h 3178196"/>
                <a:gd name="connsiteX61" fmla="*/ 678469 w 3178196"/>
                <a:gd name="connsiteY61" fmla="*/ 665039 h 3178196"/>
                <a:gd name="connsiteX62" fmla="*/ 739168 w 3178196"/>
                <a:gd name="connsiteY62" fmla="*/ 615179 h 3178196"/>
                <a:gd name="connsiteX63" fmla="*/ 638354 w 3178196"/>
                <a:gd name="connsiteY63" fmla="*/ 303080 h 3178196"/>
                <a:gd name="connsiteX64" fmla="*/ 950747 w 3178196"/>
                <a:gd name="connsiteY64" fmla="*/ 122720 h 3178196"/>
                <a:gd name="connsiteX65" fmla="*/ 1175530 w 3178196"/>
                <a:gd name="connsiteY65" fmla="*/ 371507 h 3178196"/>
                <a:gd name="connsiteX66" fmla="*/ 1321409 w 3178196"/>
                <a:gd name="connsiteY66" fmla="*/ 330732 h 3178196"/>
                <a:gd name="connsiteX67" fmla="*/ 1338401 w 3178196"/>
                <a:gd name="connsiteY67" fmla="*/ 328139 h 317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78196" h="3178196">
                  <a:moveTo>
                    <a:pt x="1589098" y="425696"/>
                  </a:moveTo>
                  <a:cubicBezTo>
                    <a:pt x="946569" y="425696"/>
                    <a:pt x="425696" y="946569"/>
                    <a:pt x="425696" y="1589098"/>
                  </a:cubicBezTo>
                  <a:cubicBezTo>
                    <a:pt x="425696" y="2231627"/>
                    <a:pt x="946569" y="2752500"/>
                    <a:pt x="1589098" y="2752500"/>
                  </a:cubicBezTo>
                  <a:cubicBezTo>
                    <a:pt x="2231627" y="2752500"/>
                    <a:pt x="2752500" y="2231627"/>
                    <a:pt x="2752500" y="1589098"/>
                  </a:cubicBezTo>
                  <a:cubicBezTo>
                    <a:pt x="2752500" y="946569"/>
                    <a:pt x="2231627" y="425696"/>
                    <a:pt x="1589098" y="425696"/>
                  </a:cubicBezTo>
                  <a:close/>
                  <a:moveTo>
                    <a:pt x="1408737" y="0"/>
                  </a:moveTo>
                  <a:lnTo>
                    <a:pt x="1769461" y="0"/>
                  </a:lnTo>
                  <a:lnTo>
                    <a:pt x="1839795" y="328139"/>
                  </a:lnTo>
                  <a:lnTo>
                    <a:pt x="1856789" y="330732"/>
                  </a:lnTo>
                  <a:lnTo>
                    <a:pt x="2000849" y="373520"/>
                  </a:lnTo>
                  <a:lnTo>
                    <a:pt x="2227451" y="122720"/>
                  </a:lnTo>
                  <a:lnTo>
                    <a:pt x="2539846" y="303080"/>
                  </a:lnTo>
                  <a:lnTo>
                    <a:pt x="2439451" y="613872"/>
                  </a:lnTo>
                  <a:lnTo>
                    <a:pt x="2458340" y="627645"/>
                  </a:lnTo>
                  <a:cubicBezTo>
                    <a:pt x="2493487" y="658090"/>
                    <a:pt x="2527017" y="690346"/>
                    <a:pt x="2558787" y="724273"/>
                  </a:cubicBezTo>
                  <a:lnTo>
                    <a:pt x="2569563" y="737054"/>
                  </a:lnTo>
                  <a:lnTo>
                    <a:pt x="2875118" y="638354"/>
                  </a:lnTo>
                  <a:lnTo>
                    <a:pt x="3055480" y="950748"/>
                  </a:lnTo>
                  <a:lnTo>
                    <a:pt x="2827830" y="1156432"/>
                  </a:lnTo>
                  <a:lnTo>
                    <a:pt x="2846251" y="1202137"/>
                  </a:lnTo>
                  <a:lnTo>
                    <a:pt x="2882440" y="1345342"/>
                  </a:lnTo>
                  <a:lnTo>
                    <a:pt x="3178196" y="1408739"/>
                  </a:lnTo>
                  <a:lnTo>
                    <a:pt x="3178196" y="1769460"/>
                  </a:lnTo>
                  <a:lnTo>
                    <a:pt x="2901180" y="1828838"/>
                  </a:lnTo>
                  <a:lnTo>
                    <a:pt x="2890366" y="1899689"/>
                  </a:lnTo>
                  <a:cubicBezTo>
                    <a:pt x="2882626" y="1937518"/>
                    <a:pt x="2873276" y="1974762"/>
                    <a:pt x="2862393" y="2011345"/>
                  </a:cubicBezTo>
                  <a:lnTo>
                    <a:pt x="2851433" y="2043093"/>
                  </a:lnTo>
                  <a:lnTo>
                    <a:pt x="3055480" y="2227452"/>
                  </a:lnTo>
                  <a:lnTo>
                    <a:pt x="2875118" y="2539844"/>
                  </a:lnTo>
                  <a:lnTo>
                    <a:pt x="2624366" y="2458846"/>
                  </a:lnTo>
                  <a:lnTo>
                    <a:pt x="2593452" y="2501242"/>
                  </a:lnTo>
                  <a:cubicBezTo>
                    <a:pt x="2563009" y="2536388"/>
                    <a:pt x="2530753" y="2569918"/>
                    <a:pt x="2496828" y="2601689"/>
                  </a:cubicBezTo>
                  <a:lnTo>
                    <a:pt x="2461217" y="2631705"/>
                  </a:lnTo>
                  <a:lnTo>
                    <a:pt x="2539846" y="2875117"/>
                  </a:lnTo>
                  <a:lnTo>
                    <a:pt x="2227451" y="3055478"/>
                  </a:lnTo>
                  <a:lnTo>
                    <a:pt x="2061632" y="2871954"/>
                  </a:lnTo>
                  <a:lnTo>
                    <a:pt x="2018961" y="2889155"/>
                  </a:lnTo>
                  <a:lnTo>
                    <a:pt x="1820676" y="2939260"/>
                  </a:lnTo>
                  <a:lnTo>
                    <a:pt x="1769461" y="3178196"/>
                  </a:lnTo>
                  <a:lnTo>
                    <a:pt x="1408737" y="3178196"/>
                  </a:lnTo>
                  <a:lnTo>
                    <a:pt x="1357415" y="2938761"/>
                  </a:lnTo>
                  <a:lnTo>
                    <a:pt x="1321409" y="2933267"/>
                  </a:lnTo>
                  <a:lnTo>
                    <a:pt x="1116228" y="2872328"/>
                  </a:lnTo>
                  <a:lnTo>
                    <a:pt x="950747" y="3055478"/>
                  </a:lnTo>
                  <a:lnTo>
                    <a:pt x="638354" y="2875117"/>
                  </a:lnTo>
                  <a:lnTo>
                    <a:pt x="716567" y="2632987"/>
                  </a:lnTo>
                  <a:lnTo>
                    <a:pt x="564155" y="2476891"/>
                  </a:lnTo>
                  <a:lnTo>
                    <a:pt x="552049" y="2459421"/>
                  </a:lnTo>
                  <a:lnTo>
                    <a:pt x="303082" y="2539844"/>
                  </a:lnTo>
                  <a:lnTo>
                    <a:pt x="122720" y="2227452"/>
                  </a:lnTo>
                  <a:lnTo>
                    <a:pt x="326913" y="2042960"/>
                  </a:lnTo>
                  <a:lnTo>
                    <a:pt x="306855" y="1979828"/>
                  </a:lnTo>
                  <a:lnTo>
                    <a:pt x="276470" y="1828721"/>
                  </a:lnTo>
                  <a:lnTo>
                    <a:pt x="0" y="1769460"/>
                  </a:lnTo>
                  <a:lnTo>
                    <a:pt x="0" y="1408739"/>
                  </a:lnTo>
                  <a:lnTo>
                    <a:pt x="293010" y="1345931"/>
                  </a:lnTo>
                  <a:lnTo>
                    <a:pt x="306855" y="1284173"/>
                  </a:lnTo>
                  <a:lnTo>
                    <a:pt x="351046" y="1157043"/>
                  </a:lnTo>
                  <a:lnTo>
                    <a:pt x="122720" y="950748"/>
                  </a:lnTo>
                  <a:lnTo>
                    <a:pt x="303082" y="638354"/>
                  </a:lnTo>
                  <a:lnTo>
                    <a:pt x="611017" y="737822"/>
                  </a:lnTo>
                  <a:lnTo>
                    <a:pt x="678469" y="665039"/>
                  </a:lnTo>
                  <a:lnTo>
                    <a:pt x="739168" y="615179"/>
                  </a:lnTo>
                  <a:lnTo>
                    <a:pt x="638354" y="303080"/>
                  </a:lnTo>
                  <a:lnTo>
                    <a:pt x="950747" y="122720"/>
                  </a:lnTo>
                  <a:lnTo>
                    <a:pt x="1175530" y="371507"/>
                  </a:lnTo>
                  <a:lnTo>
                    <a:pt x="1321409" y="330732"/>
                  </a:lnTo>
                  <a:lnTo>
                    <a:pt x="1338401" y="32813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336" name="椭圆 335"/>
            <p:cNvSpPr/>
            <p:nvPr/>
          </p:nvSpPr>
          <p:spPr>
            <a:xfrm>
              <a:off x="5666553" y="1791154"/>
              <a:ext cx="1217673" cy="1217673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337" name="椭圆 336"/>
            <p:cNvSpPr/>
            <p:nvPr/>
          </p:nvSpPr>
          <p:spPr>
            <a:xfrm>
              <a:off x="5731080" y="1855683"/>
              <a:ext cx="1088616" cy="1088616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rgbClr val="E2E2E2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sp>
        <p:nvSpPr>
          <p:cNvPr id="338" name="2-2"/>
          <p:cNvSpPr/>
          <p:nvPr/>
        </p:nvSpPr>
        <p:spPr>
          <a:xfrm>
            <a:off x="5894769" y="3244399"/>
            <a:ext cx="544819" cy="544819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prstClr val="white"/>
              </a:solidFill>
            </a:endParaRPr>
          </a:p>
        </p:txBody>
      </p:sp>
      <p:grpSp>
        <p:nvGrpSpPr>
          <p:cNvPr id="339" name="3-1"/>
          <p:cNvGrpSpPr/>
          <p:nvPr/>
        </p:nvGrpSpPr>
        <p:grpSpPr>
          <a:xfrm>
            <a:off x="5697441" y="4289131"/>
            <a:ext cx="939476" cy="939476"/>
            <a:chOff x="5443219" y="1567820"/>
            <a:chExt cx="1664342" cy="1664342"/>
          </a:xfrm>
          <a:effectLst>
            <a:outerShdw blurRad="1016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40" name="任意多边形 339"/>
            <p:cNvSpPr/>
            <p:nvPr/>
          </p:nvSpPr>
          <p:spPr>
            <a:xfrm>
              <a:off x="5443219" y="1567820"/>
              <a:ext cx="1664342" cy="1664342"/>
            </a:xfrm>
            <a:custGeom>
              <a:avLst/>
              <a:gdLst>
                <a:gd name="connsiteX0" fmla="*/ 1589098 w 3178196"/>
                <a:gd name="connsiteY0" fmla="*/ 425696 h 3178196"/>
                <a:gd name="connsiteX1" fmla="*/ 425696 w 3178196"/>
                <a:gd name="connsiteY1" fmla="*/ 1589098 h 3178196"/>
                <a:gd name="connsiteX2" fmla="*/ 1589098 w 3178196"/>
                <a:gd name="connsiteY2" fmla="*/ 2752500 h 3178196"/>
                <a:gd name="connsiteX3" fmla="*/ 2752500 w 3178196"/>
                <a:gd name="connsiteY3" fmla="*/ 1589098 h 3178196"/>
                <a:gd name="connsiteX4" fmla="*/ 1589098 w 3178196"/>
                <a:gd name="connsiteY4" fmla="*/ 425696 h 3178196"/>
                <a:gd name="connsiteX5" fmla="*/ 1408737 w 3178196"/>
                <a:gd name="connsiteY5" fmla="*/ 0 h 3178196"/>
                <a:gd name="connsiteX6" fmla="*/ 1769461 w 3178196"/>
                <a:gd name="connsiteY6" fmla="*/ 0 h 3178196"/>
                <a:gd name="connsiteX7" fmla="*/ 1839795 w 3178196"/>
                <a:gd name="connsiteY7" fmla="*/ 328139 h 3178196"/>
                <a:gd name="connsiteX8" fmla="*/ 1856789 w 3178196"/>
                <a:gd name="connsiteY8" fmla="*/ 330732 h 3178196"/>
                <a:gd name="connsiteX9" fmla="*/ 2000849 w 3178196"/>
                <a:gd name="connsiteY9" fmla="*/ 373520 h 3178196"/>
                <a:gd name="connsiteX10" fmla="*/ 2227451 w 3178196"/>
                <a:gd name="connsiteY10" fmla="*/ 122720 h 3178196"/>
                <a:gd name="connsiteX11" fmla="*/ 2539846 w 3178196"/>
                <a:gd name="connsiteY11" fmla="*/ 303080 h 3178196"/>
                <a:gd name="connsiteX12" fmla="*/ 2439451 w 3178196"/>
                <a:gd name="connsiteY12" fmla="*/ 613872 h 3178196"/>
                <a:gd name="connsiteX13" fmla="*/ 2458340 w 3178196"/>
                <a:gd name="connsiteY13" fmla="*/ 627645 h 3178196"/>
                <a:gd name="connsiteX14" fmla="*/ 2558787 w 3178196"/>
                <a:gd name="connsiteY14" fmla="*/ 724273 h 3178196"/>
                <a:gd name="connsiteX15" fmla="*/ 2569563 w 3178196"/>
                <a:gd name="connsiteY15" fmla="*/ 737054 h 3178196"/>
                <a:gd name="connsiteX16" fmla="*/ 2875118 w 3178196"/>
                <a:gd name="connsiteY16" fmla="*/ 638354 h 3178196"/>
                <a:gd name="connsiteX17" fmla="*/ 3055480 w 3178196"/>
                <a:gd name="connsiteY17" fmla="*/ 950748 h 3178196"/>
                <a:gd name="connsiteX18" fmla="*/ 2827830 w 3178196"/>
                <a:gd name="connsiteY18" fmla="*/ 1156432 h 3178196"/>
                <a:gd name="connsiteX19" fmla="*/ 2846251 w 3178196"/>
                <a:gd name="connsiteY19" fmla="*/ 1202137 h 3178196"/>
                <a:gd name="connsiteX20" fmla="*/ 2882440 w 3178196"/>
                <a:gd name="connsiteY20" fmla="*/ 1345342 h 3178196"/>
                <a:gd name="connsiteX21" fmla="*/ 3178196 w 3178196"/>
                <a:gd name="connsiteY21" fmla="*/ 1408739 h 3178196"/>
                <a:gd name="connsiteX22" fmla="*/ 3178196 w 3178196"/>
                <a:gd name="connsiteY22" fmla="*/ 1769460 h 3178196"/>
                <a:gd name="connsiteX23" fmla="*/ 2901180 w 3178196"/>
                <a:gd name="connsiteY23" fmla="*/ 1828838 h 3178196"/>
                <a:gd name="connsiteX24" fmla="*/ 2890366 w 3178196"/>
                <a:gd name="connsiteY24" fmla="*/ 1899689 h 3178196"/>
                <a:gd name="connsiteX25" fmla="*/ 2862393 w 3178196"/>
                <a:gd name="connsiteY25" fmla="*/ 2011345 h 3178196"/>
                <a:gd name="connsiteX26" fmla="*/ 2851433 w 3178196"/>
                <a:gd name="connsiteY26" fmla="*/ 2043093 h 3178196"/>
                <a:gd name="connsiteX27" fmla="*/ 3055480 w 3178196"/>
                <a:gd name="connsiteY27" fmla="*/ 2227452 h 3178196"/>
                <a:gd name="connsiteX28" fmla="*/ 2875118 w 3178196"/>
                <a:gd name="connsiteY28" fmla="*/ 2539844 h 3178196"/>
                <a:gd name="connsiteX29" fmla="*/ 2624366 w 3178196"/>
                <a:gd name="connsiteY29" fmla="*/ 2458846 h 3178196"/>
                <a:gd name="connsiteX30" fmla="*/ 2593452 w 3178196"/>
                <a:gd name="connsiteY30" fmla="*/ 2501242 h 3178196"/>
                <a:gd name="connsiteX31" fmla="*/ 2496828 w 3178196"/>
                <a:gd name="connsiteY31" fmla="*/ 2601689 h 3178196"/>
                <a:gd name="connsiteX32" fmla="*/ 2461217 w 3178196"/>
                <a:gd name="connsiteY32" fmla="*/ 2631705 h 3178196"/>
                <a:gd name="connsiteX33" fmla="*/ 2539846 w 3178196"/>
                <a:gd name="connsiteY33" fmla="*/ 2875117 h 3178196"/>
                <a:gd name="connsiteX34" fmla="*/ 2227451 w 3178196"/>
                <a:gd name="connsiteY34" fmla="*/ 3055478 h 3178196"/>
                <a:gd name="connsiteX35" fmla="*/ 2061632 w 3178196"/>
                <a:gd name="connsiteY35" fmla="*/ 2871954 h 3178196"/>
                <a:gd name="connsiteX36" fmla="*/ 2018961 w 3178196"/>
                <a:gd name="connsiteY36" fmla="*/ 2889155 h 3178196"/>
                <a:gd name="connsiteX37" fmla="*/ 1820676 w 3178196"/>
                <a:gd name="connsiteY37" fmla="*/ 2939260 h 3178196"/>
                <a:gd name="connsiteX38" fmla="*/ 1769461 w 3178196"/>
                <a:gd name="connsiteY38" fmla="*/ 3178196 h 3178196"/>
                <a:gd name="connsiteX39" fmla="*/ 1408737 w 3178196"/>
                <a:gd name="connsiteY39" fmla="*/ 3178196 h 3178196"/>
                <a:gd name="connsiteX40" fmla="*/ 1357415 w 3178196"/>
                <a:gd name="connsiteY40" fmla="*/ 2938761 h 3178196"/>
                <a:gd name="connsiteX41" fmla="*/ 1321409 w 3178196"/>
                <a:gd name="connsiteY41" fmla="*/ 2933267 h 3178196"/>
                <a:gd name="connsiteX42" fmla="*/ 1116228 w 3178196"/>
                <a:gd name="connsiteY42" fmla="*/ 2872328 h 3178196"/>
                <a:gd name="connsiteX43" fmla="*/ 950747 w 3178196"/>
                <a:gd name="connsiteY43" fmla="*/ 3055478 h 3178196"/>
                <a:gd name="connsiteX44" fmla="*/ 638354 w 3178196"/>
                <a:gd name="connsiteY44" fmla="*/ 2875117 h 3178196"/>
                <a:gd name="connsiteX45" fmla="*/ 716567 w 3178196"/>
                <a:gd name="connsiteY45" fmla="*/ 2632987 h 3178196"/>
                <a:gd name="connsiteX46" fmla="*/ 564155 w 3178196"/>
                <a:gd name="connsiteY46" fmla="*/ 2476891 h 3178196"/>
                <a:gd name="connsiteX47" fmla="*/ 552049 w 3178196"/>
                <a:gd name="connsiteY47" fmla="*/ 2459421 h 3178196"/>
                <a:gd name="connsiteX48" fmla="*/ 303082 w 3178196"/>
                <a:gd name="connsiteY48" fmla="*/ 2539844 h 3178196"/>
                <a:gd name="connsiteX49" fmla="*/ 122720 w 3178196"/>
                <a:gd name="connsiteY49" fmla="*/ 2227452 h 3178196"/>
                <a:gd name="connsiteX50" fmla="*/ 326913 w 3178196"/>
                <a:gd name="connsiteY50" fmla="*/ 2042960 h 3178196"/>
                <a:gd name="connsiteX51" fmla="*/ 306855 w 3178196"/>
                <a:gd name="connsiteY51" fmla="*/ 1979828 h 3178196"/>
                <a:gd name="connsiteX52" fmla="*/ 276470 w 3178196"/>
                <a:gd name="connsiteY52" fmla="*/ 1828721 h 3178196"/>
                <a:gd name="connsiteX53" fmla="*/ 0 w 3178196"/>
                <a:gd name="connsiteY53" fmla="*/ 1769460 h 3178196"/>
                <a:gd name="connsiteX54" fmla="*/ 0 w 3178196"/>
                <a:gd name="connsiteY54" fmla="*/ 1408739 h 3178196"/>
                <a:gd name="connsiteX55" fmla="*/ 293010 w 3178196"/>
                <a:gd name="connsiteY55" fmla="*/ 1345931 h 3178196"/>
                <a:gd name="connsiteX56" fmla="*/ 306855 w 3178196"/>
                <a:gd name="connsiteY56" fmla="*/ 1284173 h 3178196"/>
                <a:gd name="connsiteX57" fmla="*/ 351046 w 3178196"/>
                <a:gd name="connsiteY57" fmla="*/ 1157043 h 3178196"/>
                <a:gd name="connsiteX58" fmla="*/ 122720 w 3178196"/>
                <a:gd name="connsiteY58" fmla="*/ 950748 h 3178196"/>
                <a:gd name="connsiteX59" fmla="*/ 303082 w 3178196"/>
                <a:gd name="connsiteY59" fmla="*/ 638354 h 3178196"/>
                <a:gd name="connsiteX60" fmla="*/ 611017 w 3178196"/>
                <a:gd name="connsiteY60" fmla="*/ 737822 h 3178196"/>
                <a:gd name="connsiteX61" fmla="*/ 678469 w 3178196"/>
                <a:gd name="connsiteY61" fmla="*/ 665039 h 3178196"/>
                <a:gd name="connsiteX62" fmla="*/ 739168 w 3178196"/>
                <a:gd name="connsiteY62" fmla="*/ 615179 h 3178196"/>
                <a:gd name="connsiteX63" fmla="*/ 638354 w 3178196"/>
                <a:gd name="connsiteY63" fmla="*/ 303080 h 3178196"/>
                <a:gd name="connsiteX64" fmla="*/ 950747 w 3178196"/>
                <a:gd name="connsiteY64" fmla="*/ 122720 h 3178196"/>
                <a:gd name="connsiteX65" fmla="*/ 1175530 w 3178196"/>
                <a:gd name="connsiteY65" fmla="*/ 371507 h 3178196"/>
                <a:gd name="connsiteX66" fmla="*/ 1321409 w 3178196"/>
                <a:gd name="connsiteY66" fmla="*/ 330732 h 3178196"/>
                <a:gd name="connsiteX67" fmla="*/ 1338401 w 3178196"/>
                <a:gd name="connsiteY67" fmla="*/ 328139 h 317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78196" h="3178196">
                  <a:moveTo>
                    <a:pt x="1589098" y="425696"/>
                  </a:moveTo>
                  <a:cubicBezTo>
                    <a:pt x="946569" y="425696"/>
                    <a:pt x="425696" y="946569"/>
                    <a:pt x="425696" y="1589098"/>
                  </a:cubicBezTo>
                  <a:cubicBezTo>
                    <a:pt x="425696" y="2231627"/>
                    <a:pt x="946569" y="2752500"/>
                    <a:pt x="1589098" y="2752500"/>
                  </a:cubicBezTo>
                  <a:cubicBezTo>
                    <a:pt x="2231627" y="2752500"/>
                    <a:pt x="2752500" y="2231627"/>
                    <a:pt x="2752500" y="1589098"/>
                  </a:cubicBezTo>
                  <a:cubicBezTo>
                    <a:pt x="2752500" y="946569"/>
                    <a:pt x="2231627" y="425696"/>
                    <a:pt x="1589098" y="425696"/>
                  </a:cubicBezTo>
                  <a:close/>
                  <a:moveTo>
                    <a:pt x="1408737" y="0"/>
                  </a:moveTo>
                  <a:lnTo>
                    <a:pt x="1769461" y="0"/>
                  </a:lnTo>
                  <a:lnTo>
                    <a:pt x="1839795" y="328139"/>
                  </a:lnTo>
                  <a:lnTo>
                    <a:pt x="1856789" y="330732"/>
                  </a:lnTo>
                  <a:lnTo>
                    <a:pt x="2000849" y="373520"/>
                  </a:lnTo>
                  <a:lnTo>
                    <a:pt x="2227451" y="122720"/>
                  </a:lnTo>
                  <a:lnTo>
                    <a:pt x="2539846" y="303080"/>
                  </a:lnTo>
                  <a:lnTo>
                    <a:pt x="2439451" y="613872"/>
                  </a:lnTo>
                  <a:lnTo>
                    <a:pt x="2458340" y="627645"/>
                  </a:lnTo>
                  <a:cubicBezTo>
                    <a:pt x="2493487" y="658090"/>
                    <a:pt x="2527017" y="690346"/>
                    <a:pt x="2558787" y="724273"/>
                  </a:cubicBezTo>
                  <a:lnTo>
                    <a:pt x="2569563" y="737054"/>
                  </a:lnTo>
                  <a:lnTo>
                    <a:pt x="2875118" y="638354"/>
                  </a:lnTo>
                  <a:lnTo>
                    <a:pt x="3055480" y="950748"/>
                  </a:lnTo>
                  <a:lnTo>
                    <a:pt x="2827830" y="1156432"/>
                  </a:lnTo>
                  <a:lnTo>
                    <a:pt x="2846251" y="1202137"/>
                  </a:lnTo>
                  <a:lnTo>
                    <a:pt x="2882440" y="1345342"/>
                  </a:lnTo>
                  <a:lnTo>
                    <a:pt x="3178196" y="1408739"/>
                  </a:lnTo>
                  <a:lnTo>
                    <a:pt x="3178196" y="1769460"/>
                  </a:lnTo>
                  <a:lnTo>
                    <a:pt x="2901180" y="1828838"/>
                  </a:lnTo>
                  <a:lnTo>
                    <a:pt x="2890366" y="1899689"/>
                  </a:lnTo>
                  <a:cubicBezTo>
                    <a:pt x="2882626" y="1937518"/>
                    <a:pt x="2873276" y="1974762"/>
                    <a:pt x="2862393" y="2011345"/>
                  </a:cubicBezTo>
                  <a:lnTo>
                    <a:pt x="2851433" y="2043093"/>
                  </a:lnTo>
                  <a:lnTo>
                    <a:pt x="3055480" y="2227452"/>
                  </a:lnTo>
                  <a:lnTo>
                    <a:pt x="2875118" y="2539844"/>
                  </a:lnTo>
                  <a:lnTo>
                    <a:pt x="2624366" y="2458846"/>
                  </a:lnTo>
                  <a:lnTo>
                    <a:pt x="2593452" y="2501242"/>
                  </a:lnTo>
                  <a:cubicBezTo>
                    <a:pt x="2563009" y="2536388"/>
                    <a:pt x="2530753" y="2569918"/>
                    <a:pt x="2496828" y="2601689"/>
                  </a:cubicBezTo>
                  <a:lnTo>
                    <a:pt x="2461217" y="2631705"/>
                  </a:lnTo>
                  <a:lnTo>
                    <a:pt x="2539846" y="2875117"/>
                  </a:lnTo>
                  <a:lnTo>
                    <a:pt x="2227451" y="3055478"/>
                  </a:lnTo>
                  <a:lnTo>
                    <a:pt x="2061632" y="2871954"/>
                  </a:lnTo>
                  <a:lnTo>
                    <a:pt x="2018961" y="2889155"/>
                  </a:lnTo>
                  <a:lnTo>
                    <a:pt x="1820676" y="2939260"/>
                  </a:lnTo>
                  <a:lnTo>
                    <a:pt x="1769461" y="3178196"/>
                  </a:lnTo>
                  <a:lnTo>
                    <a:pt x="1408737" y="3178196"/>
                  </a:lnTo>
                  <a:lnTo>
                    <a:pt x="1357415" y="2938761"/>
                  </a:lnTo>
                  <a:lnTo>
                    <a:pt x="1321409" y="2933267"/>
                  </a:lnTo>
                  <a:lnTo>
                    <a:pt x="1116228" y="2872328"/>
                  </a:lnTo>
                  <a:lnTo>
                    <a:pt x="950747" y="3055478"/>
                  </a:lnTo>
                  <a:lnTo>
                    <a:pt x="638354" y="2875117"/>
                  </a:lnTo>
                  <a:lnTo>
                    <a:pt x="716567" y="2632987"/>
                  </a:lnTo>
                  <a:lnTo>
                    <a:pt x="564155" y="2476891"/>
                  </a:lnTo>
                  <a:lnTo>
                    <a:pt x="552049" y="2459421"/>
                  </a:lnTo>
                  <a:lnTo>
                    <a:pt x="303082" y="2539844"/>
                  </a:lnTo>
                  <a:lnTo>
                    <a:pt x="122720" y="2227452"/>
                  </a:lnTo>
                  <a:lnTo>
                    <a:pt x="326913" y="2042960"/>
                  </a:lnTo>
                  <a:lnTo>
                    <a:pt x="306855" y="1979828"/>
                  </a:lnTo>
                  <a:lnTo>
                    <a:pt x="276470" y="1828721"/>
                  </a:lnTo>
                  <a:lnTo>
                    <a:pt x="0" y="1769460"/>
                  </a:lnTo>
                  <a:lnTo>
                    <a:pt x="0" y="1408739"/>
                  </a:lnTo>
                  <a:lnTo>
                    <a:pt x="293010" y="1345931"/>
                  </a:lnTo>
                  <a:lnTo>
                    <a:pt x="306855" y="1284173"/>
                  </a:lnTo>
                  <a:lnTo>
                    <a:pt x="351046" y="1157043"/>
                  </a:lnTo>
                  <a:lnTo>
                    <a:pt x="122720" y="950748"/>
                  </a:lnTo>
                  <a:lnTo>
                    <a:pt x="303082" y="638354"/>
                  </a:lnTo>
                  <a:lnTo>
                    <a:pt x="611017" y="737822"/>
                  </a:lnTo>
                  <a:lnTo>
                    <a:pt x="678469" y="665039"/>
                  </a:lnTo>
                  <a:lnTo>
                    <a:pt x="739168" y="615179"/>
                  </a:lnTo>
                  <a:lnTo>
                    <a:pt x="638354" y="303080"/>
                  </a:lnTo>
                  <a:lnTo>
                    <a:pt x="950747" y="122720"/>
                  </a:lnTo>
                  <a:lnTo>
                    <a:pt x="1175530" y="371507"/>
                  </a:lnTo>
                  <a:lnTo>
                    <a:pt x="1321409" y="330732"/>
                  </a:lnTo>
                  <a:lnTo>
                    <a:pt x="1338401" y="32813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341" name="椭圆 340"/>
            <p:cNvSpPr/>
            <p:nvPr/>
          </p:nvSpPr>
          <p:spPr>
            <a:xfrm>
              <a:off x="5666553" y="1791154"/>
              <a:ext cx="1217673" cy="1217673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342" name="椭圆 341"/>
            <p:cNvSpPr/>
            <p:nvPr/>
          </p:nvSpPr>
          <p:spPr>
            <a:xfrm>
              <a:off x="5731080" y="1855683"/>
              <a:ext cx="1088616" cy="1088616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rgbClr val="E2E2E2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sp>
        <p:nvSpPr>
          <p:cNvPr id="343" name="3-2"/>
          <p:cNvSpPr/>
          <p:nvPr/>
        </p:nvSpPr>
        <p:spPr>
          <a:xfrm>
            <a:off x="5894769" y="4486459"/>
            <a:ext cx="544819" cy="544819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prstClr val="white"/>
              </a:solidFill>
            </a:endParaRPr>
          </a:p>
        </p:txBody>
      </p:sp>
      <p:sp>
        <p:nvSpPr>
          <p:cNvPr id="344" name="1-4"/>
          <p:cNvSpPr txBox="1"/>
          <p:nvPr/>
        </p:nvSpPr>
        <p:spPr>
          <a:xfrm>
            <a:off x="6801052" y="1770432"/>
            <a:ext cx="2627093" cy="3759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865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345" name="1-5"/>
          <p:cNvSpPr txBox="1"/>
          <p:nvPr/>
        </p:nvSpPr>
        <p:spPr>
          <a:xfrm>
            <a:off x="6782870" y="2036661"/>
            <a:ext cx="3140239" cy="8248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200</a:t>
            </a:r>
            <a:r>
              <a:rPr lang="zh-CN" altLang="en-US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字以内。</a:t>
            </a:r>
            <a:endParaRPr lang="zh-CN" altLang="en-US" sz="1065" dirty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  <a:cs typeface="Lato Light" charset="0"/>
              <a:sym typeface="Gill Sans" charset="0"/>
            </a:endParaRPr>
          </a:p>
        </p:txBody>
      </p:sp>
      <p:sp>
        <p:nvSpPr>
          <p:cNvPr id="346" name="2-4"/>
          <p:cNvSpPr txBox="1"/>
          <p:nvPr/>
        </p:nvSpPr>
        <p:spPr>
          <a:xfrm>
            <a:off x="6801052" y="3044665"/>
            <a:ext cx="2627093" cy="3759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865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347" name="2-5"/>
          <p:cNvSpPr txBox="1"/>
          <p:nvPr/>
        </p:nvSpPr>
        <p:spPr>
          <a:xfrm>
            <a:off x="6782870" y="3310893"/>
            <a:ext cx="3140239" cy="8248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200</a:t>
            </a:r>
            <a:r>
              <a:rPr lang="zh-CN" altLang="en-US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字以内。</a:t>
            </a:r>
            <a:endParaRPr lang="zh-CN" altLang="en-US" sz="1065" dirty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  <a:cs typeface="Lato Light" charset="0"/>
              <a:sym typeface="Gill Sans" charset="0"/>
            </a:endParaRPr>
          </a:p>
        </p:txBody>
      </p:sp>
      <p:sp>
        <p:nvSpPr>
          <p:cNvPr id="348" name="3-4"/>
          <p:cNvSpPr txBox="1"/>
          <p:nvPr/>
        </p:nvSpPr>
        <p:spPr>
          <a:xfrm>
            <a:off x="6801052" y="4318897"/>
            <a:ext cx="2627093" cy="3759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865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349" name="3-5"/>
          <p:cNvSpPr txBox="1"/>
          <p:nvPr/>
        </p:nvSpPr>
        <p:spPr>
          <a:xfrm>
            <a:off x="6782870" y="4625767"/>
            <a:ext cx="3140239" cy="8248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200</a:t>
            </a:r>
            <a:r>
              <a:rPr lang="zh-CN" altLang="en-US" sz="1065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字以内。</a:t>
            </a:r>
            <a:endParaRPr lang="zh-CN" altLang="en-US" sz="1065" dirty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  <a:cs typeface="Lato Light" charset="0"/>
              <a:sym typeface="Gill Sans" charset="0"/>
            </a:endParaRPr>
          </a:p>
        </p:txBody>
      </p:sp>
      <p:grpSp>
        <p:nvGrpSpPr>
          <p:cNvPr id="350" name="组合 349"/>
          <p:cNvGrpSpPr/>
          <p:nvPr/>
        </p:nvGrpSpPr>
        <p:grpSpPr>
          <a:xfrm>
            <a:off x="2352838" y="1184005"/>
            <a:ext cx="3096099" cy="1440524"/>
            <a:chOff x="3011129" y="1311714"/>
            <a:chExt cx="2814634" cy="1309566"/>
          </a:xfrm>
        </p:grpSpPr>
        <p:sp>
          <p:nvSpPr>
            <p:cNvPr id="351" name="任意多边形 350"/>
            <p:cNvSpPr/>
            <p:nvPr/>
          </p:nvSpPr>
          <p:spPr>
            <a:xfrm>
              <a:off x="3011129" y="1311714"/>
              <a:ext cx="2784066" cy="1129416"/>
            </a:xfrm>
            <a:custGeom>
              <a:avLst/>
              <a:gdLst>
                <a:gd name="connsiteX0" fmla="*/ 1392013 w 2784066"/>
                <a:gd name="connsiteY0" fmla="*/ 0 h 1129416"/>
                <a:gd name="connsiteX1" fmla="*/ 1392053 w 2784066"/>
                <a:gd name="connsiteY1" fmla="*/ 0 h 1129416"/>
                <a:gd name="connsiteX2" fmla="*/ 1537486 w 2784066"/>
                <a:gd name="connsiteY2" fmla="*/ 7344 h 1129416"/>
                <a:gd name="connsiteX3" fmla="*/ 2750677 w 2784066"/>
                <a:gd name="connsiteY3" fmla="*/ 999561 h 1129416"/>
                <a:gd name="connsiteX4" fmla="*/ 2784066 w 2784066"/>
                <a:gd name="connsiteY4" fmla="*/ 1129416 h 1129416"/>
                <a:gd name="connsiteX5" fmla="*/ 0 w 2784066"/>
                <a:gd name="connsiteY5" fmla="*/ 1129416 h 1129416"/>
                <a:gd name="connsiteX6" fmla="*/ 33389 w 2784066"/>
                <a:gd name="connsiteY6" fmla="*/ 999561 h 1129416"/>
                <a:gd name="connsiteX7" fmla="*/ 1246580 w 2784066"/>
                <a:gd name="connsiteY7" fmla="*/ 7344 h 112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84066" h="1129416">
                  <a:moveTo>
                    <a:pt x="1392013" y="0"/>
                  </a:moveTo>
                  <a:lnTo>
                    <a:pt x="1392053" y="0"/>
                  </a:lnTo>
                  <a:lnTo>
                    <a:pt x="1537486" y="7344"/>
                  </a:lnTo>
                  <a:cubicBezTo>
                    <a:pt x="2111370" y="65625"/>
                    <a:pt x="2584414" y="465011"/>
                    <a:pt x="2750677" y="999561"/>
                  </a:cubicBezTo>
                  <a:lnTo>
                    <a:pt x="2784066" y="1129416"/>
                  </a:lnTo>
                  <a:lnTo>
                    <a:pt x="0" y="1129416"/>
                  </a:lnTo>
                  <a:lnTo>
                    <a:pt x="33389" y="999561"/>
                  </a:lnTo>
                  <a:cubicBezTo>
                    <a:pt x="199652" y="465011"/>
                    <a:pt x="672696" y="65625"/>
                    <a:pt x="1246580" y="7344"/>
                  </a:cubicBez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endParaRPr lang="zh-CN" altLang="en-US" sz="1865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pic>
          <p:nvPicPr>
            <p:cNvPr id="352" name="图片 351"/>
            <p:cNvPicPr>
              <a:picLocks noChangeAspect="1"/>
            </p:cNvPicPr>
            <p:nvPr/>
          </p:nvPicPr>
          <p:blipFill rotWithShape="1">
            <a:blip r:embed="rId2"/>
            <a:srcRect t="55896"/>
            <a:stretch>
              <a:fillRect/>
            </a:stretch>
          </p:blipFill>
          <p:spPr>
            <a:xfrm>
              <a:off x="4115566" y="2441130"/>
              <a:ext cx="1710197" cy="180150"/>
            </a:xfrm>
            <a:prstGeom prst="rect">
              <a:avLst/>
            </a:prstGeom>
          </p:spPr>
        </p:pic>
        <p:grpSp>
          <p:nvGrpSpPr>
            <p:cNvPr id="353" name="组合 352"/>
            <p:cNvGrpSpPr/>
            <p:nvPr/>
          </p:nvGrpSpPr>
          <p:grpSpPr>
            <a:xfrm>
              <a:off x="3433141" y="1455506"/>
              <a:ext cx="1958514" cy="863518"/>
              <a:chOff x="3924064" y="1455506"/>
              <a:chExt cx="1958514" cy="863518"/>
            </a:xfrm>
          </p:grpSpPr>
          <p:sp>
            <p:nvSpPr>
              <p:cNvPr id="354" name="文本框 9"/>
              <p:cNvSpPr txBox="1"/>
              <p:nvPr/>
            </p:nvSpPr>
            <p:spPr>
              <a:xfrm>
                <a:off x="4565953" y="1455506"/>
                <a:ext cx="656264" cy="530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r>
                  <a:rPr lang="en-US" altLang="zh-CN" sz="3200" dirty="0">
                    <a:solidFill>
                      <a:schemeClr val="bg2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Impact" panose="020B0806030902050204" charset="0"/>
                  </a:rPr>
                  <a:t>01</a:t>
                </a:r>
              </a:p>
            </p:txBody>
          </p:sp>
          <p:sp>
            <p:nvSpPr>
              <p:cNvPr id="355" name="文本框 35"/>
              <p:cNvSpPr txBox="1"/>
              <p:nvPr/>
            </p:nvSpPr>
            <p:spPr>
              <a:xfrm>
                <a:off x="3924064" y="1958806"/>
                <a:ext cx="1958514" cy="360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algn="ctr"/>
                <a:r>
                  <a:rPr lang="zh-CN" altLang="en-US" sz="1865" b="1" dirty="0" smtClean="0">
                    <a:solidFill>
                      <a:schemeClr val="bg2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微软雅黑" panose="020B0503020204020204" charset="-122"/>
                    <a:ea typeface="微软雅黑" panose="020B0503020204020204" charset="-122"/>
                  </a:rPr>
                  <a:t>单击此处添加标题</a:t>
                </a:r>
              </a:p>
            </p:txBody>
          </p:sp>
        </p:grpSp>
      </p:grpSp>
      <p:sp>
        <p:nvSpPr>
          <p:cNvPr id="356" name="KSO_Shape"/>
          <p:cNvSpPr/>
          <p:nvPr/>
        </p:nvSpPr>
        <p:spPr bwMode="auto">
          <a:xfrm>
            <a:off x="5995369" y="2052845"/>
            <a:ext cx="386684" cy="386680"/>
          </a:xfrm>
          <a:custGeom>
            <a:avLst/>
            <a:gdLst>
              <a:gd name="T0" fmla="*/ 1767542 w 3927"/>
              <a:gd name="T1" fmla="*/ 308011 h 3928"/>
              <a:gd name="T2" fmla="*/ 1684137 w 3927"/>
              <a:gd name="T3" fmla="*/ 390514 h 3928"/>
              <a:gd name="T4" fmla="*/ 1406885 w 3927"/>
              <a:gd name="T5" fmla="*/ 115046 h 3928"/>
              <a:gd name="T6" fmla="*/ 1490290 w 3927"/>
              <a:gd name="T7" fmla="*/ 32084 h 3928"/>
              <a:gd name="T8" fmla="*/ 1597525 w 3927"/>
              <a:gd name="T9" fmla="*/ 28876 h 3928"/>
              <a:gd name="T10" fmla="*/ 1770750 w 3927"/>
              <a:gd name="T11" fmla="*/ 200757 h 3928"/>
              <a:gd name="T12" fmla="*/ 1767542 w 3927"/>
              <a:gd name="T13" fmla="*/ 308011 h 3928"/>
              <a:gd name="T14" fmla="*/ 1032021 w 3927"/>
              <a:gd name="T15" fmla="*/ 1039078 h 3928"/>
              <a:gd name="T16" fmla="*/ 754768 w 3927"/>
              <a:gd name="T17" fmla="*/ 763152 h 3928"/>
              <a:gd name="T18" fmla="*/ 1364724 w 3927"/>
              <a:gd name="T19" fmla="*/ 156756 h 3928"/>
              <a:gd name="T20" fmla="*/ 1641977 w 3927"/>
              <a:gd name="T21" fmla="*/ 432682 h 3928"/>
              <a:gd name="T22" fmla="*/ 1032021 w 3927"/>
              <a:gd name="T23" fmla="*/ 1039078 h 3928"/>
              <a:gd name="T24" fmla="*/ 993526 w 3927"/>
              <a:gd name="T25" fmla="*/ 1077121 h 3928"/>
              <a:gd name="T26" fmla="*/ 605373 w 3927"/>
              <a:gd name="T27" fmla="*/ 1187584 h 3928"/>
              <a:gd name="T28" fmla="*/ 716274 w 3927"/>
              <a:gd name="T29" fmla="*/ 801653 h 3928"/>
              <a:gd name="T30" fmla="*/ 993526 w 3927"/>
              <a:gd name="T31" fmla="*/ 1077121 h 3928"/>
              <a:gd name="T32" fmla="*/ 352867 w 3927"/>
              <a:gd name="T33" fmla="*/ 226883 h 3928"/>
              <a:gd name="T34" fmla="*/ 179641 w 3927"/>
              <a:gd name="T35" fmla="*/ 400597 h 3928"/>
              <a:gd name="T36" fmla="*/ 179641 w 3927"/>
              <a:gd name="T37" fmla="*/ 1447468 h 3928"/>
              <a:gd name="T38" fmla="*/ 352867 w 3927"/>
              <a:gd name="T39" fmla="*/ 1620724 h 3928"/>
              <a:gd name="T40" fmla="*/ 1400011 w 3927"/>
              <a:gd name="T41" fmla="*/ 1620724 h 3928"/>
              <a:gd name="T42" fmla="*/ 1573236 w 3927"/>
              <a:gd name="T43" fmla="*/ 1447468 h 3928"/>
              <a:gd name="T44" fmla="*/ 1573236 w 3927"/>
              <a:gd name="T45" fmla="*/ 759485 h 3928"/>
              <a:gd name="T46" fmla="*/ 1752419 w 3927"/>
              <a:gd name="T47" fmla="*/ 585771 h 3928"/>
              <a:gd name="T48" fmla="*/ 1752419 w 3927"/>
              <a:gd name="T49" fmla="*/ 1511178 h 3928"/>
              <a:gd name="T50" fmla="*/ 1457753 w 3927"/>
              <a:gd name="T51" fmla="*/ 1800397 h 3928"/>
              <a:gd name="T52" fmla="*/ 289168 w 3927"/>
              <a:gd name="T53" fmla="*/ 1800397 h 3928"/>
              <a:gd name="T54" fmla="*/ 0 w 3927"/>
              <a:gd name="T55" fmla="*/ 1511178 h 3928"/>
              <a:gd name="T56" fmla="*/ 0 w 3927"/>
              <a:gd name="T57" fmla="*/ 354304 h 3928"/>
              <a:gd name="T58" fmla="*/ 289168 w 3927"/>
              <a:gd name="T59" fmla="*/ 47210 h 3928"/>
              <a:gd name="T60" fmla="*/ 1214412 w 3927"/>
              <a:gd name="T61" fmla="*/ 47210 h 3928"/>
              <a:gd name="T62" fmla="*/ 1040728 w 3927"/>
              <a:gd name="T63" fmla="*/ 226883 h 3928"/>
              <a:gd name="T64" fmla="*/ 352867 w 3927"/>
              <a:gd name="T65" fmla="*/ 226883 h 39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927" h="3928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865"/>
          </a:p>
        </p:txBody>
      </p:sp>
      <p:sp>
        <p:nvSpPr>
          <p:cNvPr id="357" name="KSO_Shape"/>
          <p:cNvSpPr/>
          <p:nvPr/>
        </p:nvSpPr>
        <p:spPr bwMode="auto">
          <a:xfrm>
            <a:off x="5924245" y="3234292"/>
            <a:ext cx="451253" cy="421169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865">
              <a:solidFill>
                <a:srgbClr val="FFFFFF"/>
              </a:solidFill>
            </a:endParaRPr>
          </a:p>
        </p:txBody>
      </p:sp>
      <p:sp>
        <p:nvSpPr>
          <p:cNvPr id="358" name="KSO_Shape"/>
          <p:cNvSpPr/>
          <p:nvPr/>
        </p:nvSpPr>
        <p:spPr bwMode="auto">
          <a:xfrm>
            <a:off x="5997516" y="4528845"/>
            <a:ext cx="381676" cy="440140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865">
              <a:solidFill>
                <a:srgbClr val="FFFFF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advTm="8658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3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5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5" dur="150" fill="hold"/>
                                        <p:tgtEl>
                                          <p:spTgt spid="35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9" dur="150" fill="hold"/>
                                        <p:tgtEl>
                                          <p:spTgt spid="3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3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1" presetClass="entr" presetSubtype="1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5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6" presetClass="emph" presetSubtype="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Scale>
                                      <p:cBhvr>
                                        <p:cTn id="111" dur="150" fill="hold"/>
                                        <p:tgtEl>
                                          <p:spTgt spid="35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2" presetClass="entr" presetSubtype="8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1" fill="hold" grpId="0" nodeType="withEffect">
                                  <p:stCondLst>
                                    <p:cond delay="512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333" grpId="0" bldLvl="0" animBg="1"/>
      <p:bldP spid="338" grpId="0" bldLvl="0" animBg="1"/>
      <p:bldP spid="343" grpId="0" bldLvl="0" animBg="1"/>
      <p:bldP spid="344" grpId="0"/>
      <p:bldP spid="345" grpId="0"/>
      <p:bldP spid="346" grpId="0"/>
      <p:bldP spid="347" grpId="0"/>
      <p:bldP spid="348" grpId="0"/>
      <p:bldP spid="349" grpId="0"/>
      <p:bldP spid="356" grpId="0" bldLvl="0" animBg="1"/>
      <p:bldP spid="356" grpId="1" bldLvl="0" animBg="1"/>
      <p:bldP spid="357" grpId="0" bldLvl="0" animBg="1"/>
      <p:bldP spid="357" grpId="1" bldLvl="0" animBg="1"/>
      <p:bldP spid="358" grpId="0" bldLvl="0" animBg="1"/>
      <p:bldP spid="358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15927" y="2047731"/>
            <a:ext cx="3374889" cy="1051822"/>
            <a:chOff x="980608" y="1870075"/>
            <a:chExt cx="3374889" cy="1051822"/>
          </a:xfrm>
        </p:grpSpPr>
        <p:sp>
          <p:nvSpPr>
            <p:cNvPr id="47" name="文本框 46"/>
            <p:cNvSpPr txBox="1"/>
            <p:nvPr/>
          </p:nvSpPr>
          <p:spPr>
            <a:xfrm>
              <a:off x="1699257" y="2183233"/>
              <a:ext cx="26562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</a:t>
              </a: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50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15927" y="3746558"/>
            <a:ext cx="3374889" cy="1051822"/>
            <a:chOff x="980608" y="1870075"/>
            <a:chExt cx="3374889" cy="1051822"/>
          </a:xfrm>
        </p:grpSpPr>
        <p:sp>
          <p:nvSpPr>
            <p:cNvPr id="53" name="文本框 52"/>
            <p:cNvSpPr txBox="1"/>
            <p:nvPr/>
          </p:nvSpPr>
          <p:spPr>
            <a:xfrm>
              <a:off x="1760913" y="2183233"/>
              <a:ext cx="259458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56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775054" y="4405234"/>
            <a:ext cx="3374889" cy="1051822"/>
            <a:chOff x="980608" y="1870075"/>
            <a:chExt cx="3374889" cy="1051822"/>
          </a:xfrm>
        </p:grpSpPr>
        <p:sp>
          <p:nvSpPr>
            <p:cNvPr id="59" name="文本框 58"/>
            <p:cNvSpPr txBox="1"/>
            <p:nvPr/>
          </p:nvSpPr>
          <p:spPr>
            <a:xfrm>
              <a:off x="1255541" y="2183233"/>
              <a:ext cx="256784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62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775054" y="2955706"/>
            <a:ext cx="3374889" cy="1051822"/>
            <a:chOff x="980608" y="1870075"/>
            <a:chExt cx="3374889" cy="1051822"/>
          </a:xfrm>
        </p:grpSpPr>
        <p:sp>
          <p:nvSpPr>
            <p:cNvPr id="65" name="文本框 64"/>
            <p:cNvSpPr txBox="1"/>
            <p:nvPr/>
          </p:nvSpPr>
          <p:spPr>
            <a:xfrm>
              <a:off x="1255541" y="2183233"/>
              <a:ext cx="256784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68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7" name="文本框 66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775054" y="1506178"/>
            <a:ext cx="3374889" cy="1051822"/>
            <a:chOff x="980608" y="1870075"/>
            <a:chExt cx="3374889" cy="1051822"/>
          </a:xfrm>
        </p:grpSpPr>
        <p:sp>
          <p:nvSpPr>
            <p:cNvPr id="71" name="文本框 70"/>
            <p:cNvSpPr txBox="1"/>
            <p:nvPr/>
          </p:nvSpPr>
          <p:spPr>
            <a:xfrm>
              <a:off x="1255541" y="2183233"/>
              <a:ext cx="256784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74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sp>
        <p:nvSpPr>
          <p:cNvPr id="5" name="Freeform 10"/>
          <p:cNvSpPr/>
          <p:nvPr/>
        </p:nvSpPr>
        <p:spPr bwMode="auto">
          <a:xfrm>
            <a:off x="6096000" y="1602663"/>
            <a:ext cx="877100" cy="4078592"/>
          </a:xfrm>
          <a:custGeom>
            <a:avLst/>
            <a:gdLst>
              <a:gd name="T0" fmla="*/ 40 w 484"/>
              <a:gd name="T1" fmla="*/ 2252 h 2252"/>
              <a:gd name="T2" fmla="*/ 40 w 484"/>
              <a:gd name="T3" fmla="*/ 242 h 2252"/>
              <a:gd name="T4" fmla="*/ 242 w 484"/>
              <a:gd name="T5" fmla="*/ 40 h 2252"/>
              <a:gd name="T6" fmla="*/ 444 w 484"/>
              <a:gd name="T7" fmla="*/ 242 h 2252"/>
              <a:gd name="T8" fmla="*/ 242 w 484"/>
              <a:gd name="T9" fmla="*/ 444 h 2252"/>
              <a:gd name="T10" fmla="*/ 152 w 484"/>
              <a:gd name="T11" fmla="*/ 423 h 2252"/>
              <a:gd name="T12" fmla="*/ 152 w 484"/>
              <a:gd name="T13" fmla="*/ 467 h 2252"/>
              <a:gd name="T14" fmla="*/ 242 w 484"/>
              <a:gd name="T15" fmla="*/ 484 h 2252"/>
              <a:gd name="T16" fmla="*/ 484 w 484"/>
              <a:gd name="T17" fmla="*/ 242 h 2252"/>
              <a:gd name="T18" fmla="*/ 242 w 484"/>
              <a:gd name="T19" fmla="*/ 0 h 2252"/>
              <a:gd name="T20" fmla="*/ 0 w 484"/>
              <a:gd name="T21" fmla="*/ 242 h 2252"/>
              <a:gd name="T22" fmla="*/ 0 w 484"/>
              <a:gd name="T23" fmla="*/ 2252 h 2252"/>
              <a:gd name="T24" fmla="*/ 40 w 484"/>
              <a:gd name="T25" fmla="*/ 2252 h 2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4" h="2252">
                <a:moveTo>
                  <a:pt x="40" y="2252"/>
                </a:moveTo>
                <a:cubicBezTo>
                  <a:pt x="40" y="242"/>
                  <a:pt x="40" y="242"/>
                  <a:pt x="40" y="242"/>
                </a:cubicBezTo>
                <a:cubicBezTo>
                  <a:pt x="40" y="131"/>
                  <a:pt x="131" y="40"/>
                  <a:pt x="242" y="40"/>
                </a:cubicBezTo>
                <a:cubicBezTo>
                  <a:pt x="354" y="40"/>
                  <a:pt x="444" y="131"/>
                  <a:pt x="444" y="242"/>
                </a:cubicBezTo>
                <a:cubicBezTo>
                  <a:pt x="444" y="353"/>
                  <a:pt x="354" y="444"/>
                  <a:pt x="242" y="444"/>
                </a:cubicBezTo>
                <a:cubicBezTo>
                  <a:pt x="210" y="444"/>
                  <a:pt x="180" y="436"/>
                  <a:pt x="152" y="423"/>
                </a:cubicBezTo>
                <a:cubicBezTo>
                  <a:pt x="152" y="467"/>
                  <a:pt x="152" y="467"/>
                  <a:pt x="152" y="467"/>
                </a:cubicBezTo>
                <a:cubicBezTo>
                  <a:pt x="180" y="478"/>
                  <a:pt x="211" y="484"/>
                  <a:pt x="242" y="484"/>
                </a:cubicBezTo>
                <a:cubicBezTo>
                  <a:pt x="376" y="484"/>
                  <a:pt x="484" y="375"/>
                  <a:pt x="484" y="242"/>
                </a:cubicBezTo>
                <a:cubicBezTo>
                  <a:pt x="484" y="109"/>
                  <a:pt x="376" y="0"/>
                  <a:pt x="242" y="0"/>
                </a:cubicBezTo>
                <a:cubicBezTo>
                  <a:pt x="109" y="0"/>
                  <a:pt x="0" y="109"/>
                  <a:pt x="0" y="242"/>
                </a:cubicBezTo>
                <a:cubicBezTo>
                  <a:pt x="0" y="2252"/>
                  <a:pt x="0" y="2252"/>
                  <a:pt x="0" y="2252"/>
                </a:cubicBezTo>
                <a:lnTo>
                  <a:pt x="40" y="2252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Freeform 11"/>
          <p:cNvSpPr/>
          <p:nvPr/>
        </p:nvSpPr>
        <p:spPr bwMode="auto">
          <a:xfrm>
            <a:off x="6264500" y="2762602"/>
            <a:ext cx="1236666" cy="2918653"/>
          </a:xfrm>
          <a:custGeom>
            <a:avLst/>
            <a:gdLst>
              <a:gd name="T0" fmla="*/ 39 w 683"/>
              <a:gd name="T1" fmla="*/ 1612 h 1612"/>
              <a:gd name="T2" fmla="*/ 40 w 683"/>
              <a:gd name="T3" fmla="*/ 340 h 1612"/>
              <a:gd name="T4" fmla="*/ 341 w 683"/>
              <a:gd name="T5" fmla="*/ 40 h 1612"/>
              <a:gd name="T6" fmla="*/ 643 w 683"/>
              <a:gd name="T7" fmla="*/ 342 h 1612"/>
              <a:gd name="T8" fmla="*/ 341 w 683"/>
              <a:gd name="T9" fmla="*/ 644 h 1612"/>
              <a:gd name="T10" fmla="*/ 133 w 683"/>
              <a:gd name="T11" fmla="*/ 560 h 1612"/>
              <a:gd name="T12" fmla="*/ 78 w 683"/>
              <a:gd name="T13" fmla="*/ 560 h 1612"/>
              <a:gd name="T14" fmla="*/ 341 w 683"/>
              <a:gd name="T15" fmla="*/ 684 h 1612"/>
              <a:gd name="T16" fmla="*/ 683 w 683"/>
              <a:gd name="T17" fmla="*/ 342 h 1612"/>
              <a:gd name="T18" fmla="*/ 341 w 683"/>
              <a:gd name="T19" fmla="*/ 0 h 1612"/>
              <a:gd name="T20" fmla="*/ 0 w 683"/>
              <a:gd name="T21" fmla="*/ 336 h 1612"/>
              <a:gd name="T22" fmla="*/ 0 w 683"/>
              <a:gd name="T23" fmla="*/ 1612 h 1612"/>
              <a:gd name="T24" fmla="*/ 39 w 683"/>
              <a:gd name="T25" fmla="*/ 1612 h 1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3" h="1612">
                <a:moveTo>
                  <a:pt x="39" y="1612"/>
                </a:moveTo>
                <a:cubicBezTo>
                  <a:pt x="40" y="340"/>
                  <a:pt x="40" y="340"/>
                  <a:pt x="40" y="340"/>
                </a:cubicBezTo>
                <a:cubicBezTo>
                  <a:pt x="41" y="174"/>
                  <a:pt x="176" y="40"/>
                  <a:pt x="341" y="40"/>
                </a:cubicBezTo>
                <a:cubicBezTo>
                  <a:pt x="508" y="40"/>
                  <a:pt x="643" y="175"/>
                  <a:pt x="643" y="342"/>
                </a:cubicBezTo>
                <a:cubicBezTo>
                  <a:pt x="643" y="509"/>
                  <a:pt x="508" y="644"/>
                  <a:pt x="341" y="644"/>
                </a:cubicBezTo>
                <a:cubicBezTo>
                  <a:pt x="261" y="644"/>
                  <a:pt x="187" y="612"/>
                  <a:pt x="133" y="560"/>
                </a:cubicBezTo>
                <a:cubicBezTo>
                  <a:pt x="78" y="560"/>
                  <a:pt x="78" y="560"/>
                  <a:pt x="78" y="560"/>
                </a:cubicBezTo>
                <a:cubicBezTo>
                  <a:pt x="141" y="636"/>
                  <a:pt x="236" y="684"/>
                  <a:pt x="341" y="684"/>
                </a:cubicBezTo>
                <a:cubicBezTo>
                  <a:pt x="530" y="684"/>
                  <a:pt x="683" y="531"/>
                  <a:pt x="683" y="342"/>
                </a:cubicBezTo>
                <a:cubicBezTo>
                  <a:pt x="683" y="153"/>
                  <a:pt x="530" y="0"/>
                  <a:pt x="341" y="0"/>
                </a:cubicBezTo>
                <a:cubicBezTo>
                  <a:pt x="155" y="0"/>
                  <a:pt x="3" y="150"/>
                  <a:pt x="0" y="336"/>
                </a:cubicBezTo>
                <a:cubicBezTo>
                  <a:pt x="0" y="1612"/>
                  <a:pt x="0" y="1612"/>
                  <a:pt x="0" y="1612"/>
                </a:cubicBezTo>
                <a:lnTo>
                  <a:pt x="39" y="1612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Freeform 12"/>
          <p:cNvSpPr/>
          <p:nvPr/>
        </p:nvSpPr>
        <p:spPr bwMode="auto">
          <a:xfrm>
            <a:off x="4313215" y="1834350"/>
            <a:ext cx="1680482" cy="3846905"/>
          </a:xfrm>
          <a:custGeom>
            <a:avLst/>
            <a:gdLst>
              <a:gd name="T0" fmla="*/ 873 w 928"/>
              <a:gd name="T1" fmla="*/ 684 h 2124"/>
              <a:gd name="T2" fmla="*/ 827 w 928"/>
              <a:gd name="T3" fmla="*/ 684 h 2124"/>
              <a:gd name="T4" fmla="*/ 464 w 928"/>
              <a:gd name="T5" fmla="*/ 888 h 2124"/>
              <a:gd name="T6" fmla="*/ 40 w 928"/>
              <a:gd name="T7" fmla="*/ 464 h 2124"/>
              <a:gd name="T8" fmla="*/ 464 w 928"/>
              <a:gd name="T9" fmla="*/ 40 h 2124"/>
              <a:gd name="T10" fmla="*/ 888 w 928"/>
              <a:gd name="T11" fmla="*/ 464 h 2124"/>
              <a:gd name="T12" fmla="*/ 888 w 928"/>
              <a:gd name="T13" fmla="*/ 2124 h 2124"/>
              <a:gd name="T14" fmla="*/ 928 w 928"/>
              <a:gd name="T15" fmla="*/ 2124 h 2124"/>
              <a:gd name="T16" fmla="*/ 928 w 928"/>
              <a:gd name="T17" fmla="*/ 464 h 2124"/>
              <a:gd name="T18" fmla="*/ 464 w 928"/>
              <a:gd name="T19" fmla="*/ 0 h 2124"/>
              <a:gd name="T20" fmla="*/ 0 w 928"/>
              <a:gd name="T21" fmla="*/ 464 h 2124"/>
              <a:gd name="T22" fmla="*/ 464 w 928"/>
              <a:gd name="T23" fmla="*/ 928 h 2124"/>
              <a:gd name="T24" fmla="*/ 873 w 928"/>
              <a:gd name="T25" fmla="*/ 684 h 2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8" h="2124">
                <a:moveTo>
                  <a:pt x="873" y="684"/>
                </a:moveTo>
                <a:cubicBezTo>
                  <a:pt x="827" y="684"/>
                  <a:pt x="827" y="684"/>
                  <a:pt x="827" y="684"/>
                </a:cubicBezTo>
                <a:cubicBezTo>
                  <a:pt x="752" y="806"/>
                  <a:pt x="618" y="888"/>
                  <a:pt x="464" y="888"/>
                </a:cubicBezTo>
                <a:cubicBezTo>
                  <a:pt x="231" y="888"/>
                  <a:pt x="40" y="698"/>
                  <a:pt x="40" y="464"/>
                </a:cubicBezTo>
                <a:cubicBezTo>
                  <a:pt x="40" y="230"/>
                  <a:pt x="231" y="40"/>
                  <a:pt x="464" y="40"/>
                </a:cubicBezTo>
                <a:cubicBezTo>
                  <a:pt x="698" y="40"/>
                  <a:pt x="888" y="230"/>
                  <a:pt x="888" y="464"/>
                </a:cubicBezTo>
                <a:cubicBezTo>
                  <a:pt x="888" y="2124"/>
                  <a:pt x="888" y="2124"/>
                  <a:pt x="888" y="2124"/>
                </a:cubicBezTo>
                <a:cubicBezTo>
                  <a:pt x="928" y="2124"/>
                  <a:pt x="928" y="2124"/>
                  <a:pt x="928" y="2124"/>
                </a:cubicBezTo>
                <a:cubicBezTo>
                  <a:pt x="928" y="464"/>
                  <a:pt x="928" y="464"/>
                  <a:pt x="928" y="464"/>
                </a:cubicBezTo>
                <a:cubicBezTo>
                  <a:pt x="928" y="208"/>
                  <a:pt x="720" y="0"/>
                  <a:pt x="464" y="0"/>
                </a:cubicBezTo>
                <a:cubicBezTo>
                  <a:pt x="209" y="0"/>
                  <a:pt x="0" y="208"/>
                  <a:pt x="0" y="464"/>
                </a:cubicBezTo>
                <a:cubicBezTo>
                  <a:pt x="0" y="720"/>
                  <a:pt x="209" y="928"/>
                  <a:pt x="464" y="928"/>
                </a:cubicBezTo>
                <a:cubicBezTo>
                  <a:pt x="641" y="928"/>
                  <a:pt x="794" y="829"/>
                  <a:pt x="873" y="684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Freeform 13"/>
          <p:cNvSpPr/>
          <p:nvPr/>
        </p:nvSpPr>
        <p:spPr bwMode="auto">
          <a:xfrm>
            <a:off x="3922055" y="3558461"/>
            <a:ext cx="1892611" cy="2122794"/>
          </a:xfrm>
          <a:custGeom>
            <a:avLst/>
            <a:gdLst>
              <a:gd name="T0" fmla="*/ 1045 w 1045"/>
              <a:gd name="T1" fmla="*/ 1064 h 1172"/>
              <a:gd name="T2" fmla="*/ 1045 w 1045"/>
              <a:gd name="T3" fmla="*/ 336 h 1172"/>
              <a:gd name="T4" fmla="*/ 703 w 1045"/>
              <a:gd name="T5" fmla="*/ 0 h 1172"/>
              <a:gd name="T6" fmla="*/ 361 w 1045"/>
              <a:gd name="T7" fmla="*/ 342 h 1172"/>
              <a:gd name="T8" fmla="*/ 703 w 1045"/>
              <a:gd name="T9" fmla="*/ 684 h 1172"/>
              <a:gd name="T10" fmla="*/ 967 w 1045"/>
              <a:gd name="T11" fmla="*/ 560 h 1172"/>
              <a:gd name="T12" fmla="*/ 912 w 1045"/>
              <a:gd name="T13" fmla="*/ 560 h 1172"/>
              <a:gd name="T14" fmla="*/ 703 w 1045"/>
              <a:gd name="T15" fmla="*/ 644 h 1172"/>
              <a:gd name="T16" fmla="*/ 401 w 1045"/>
              <a:gd name="T17" fmla="*/ 342 h 1172"/>
              <a:gd name="T18" fmla="*/ 703 w 1045"/>
              <a:gd name="T19" fmla="*/ 40 h 1172"/>
              <a:gd name="T20" fmla="*/ 1005 w 1045"/>
              <a:gd name="T21" fmla="*/ 340 h 1172"/>
              <a:gd name="T22" fmla="*/ 1005 w 1045"/>
              <a:gd name="T23" fmla="*/ 1062 h 1172"/>
              <a:gd name="T24" fmla="*/ 935 w 1045"/>
              <a:gd name="T25" fmla="*/ 1132 h 1172"/>
              <a:gd name="T26" fmla="*/ 0 w 1045"/>
              <a:gd name="T27" fmla="*/ 1132 h 1172"/>
              <a:gd name="T28" fmla="*/ 0 w 1045"/>
              <a:gd name="T29" fmla="*/ 1172 h 1172"/>
              <a:gd name="T30" fmla="*/ 964 w 1045"/>
              <a:gd name="T31" fmla="*/ 1172 h 1172"/>
              <a:gd name="T32" fmla="*/ 1045 w 1045"/>
              <a:gd name="T33" fmla="*/ 1064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45" h="1172">
                <a:moveTo>
                  <a:pt x="1045" y="1064"/>
                </a:moveTo>
                <a:cubicBezTo>
                  <a:pt x="1045" y="336"/>
                  <a:pt x="1045" y="336"/>
                  <a:pt x="1045" y="336"/>
                </a:cubicBezTo>
                <a:cubicBezTo>
                  <a:pt x="1042" y="150"/>
                  <a:pt x="890" y="0"/>
                  <a:pt x="703" y="0"/>
                </a:cubicBezTo>
                <a:cubicBezTo>
                  <a:pt x="515" y="0"/>
                  <a:pt x="361" y="153"/>
                  <a:pt x="361" y="342"/>
                </a:cubicBezTo>
                <a:cubicBezTo>
                  <a:pt x="361" y="531"/>
                  <a:pt x="515" y="684"/>
                  <a:pt x="703" y="684"/>
                </a:cubicBezTo>
                <a:cubicBezTo>
                  <a:pt x="809" y="684"/>
                  <a:pt x="904" y="636"/>
                  <a:pt x="967" y="560"/>
                </a:cubicBezTo>
                <a:cubicBezTo>
                  <a:pt x="912" y="560"/>
                  <a:pt x="912" y="560"/>
                  <a:pt x="912" y="560"/>
                </a:cubicBezTo>
                <a:cubicBezTo>
                  <a:pt x="858" y="612"/>
                  <a:pt x="784" y="644"/>
                  <a:pt x="703" y="644"/>
                </a:cubicBezTo>
                <a:cubicBezTo>
                  <a:pt x="537" y="644"/>
                  <a:pt x="401" y="509"/>
                  <a:pt x="401" y="342"/>
                </a:cubicBezTo>
                <a:cubicBezTo>
                  <a:pt x="401" y="175"/>
                  <a:pt x="537" y="40"/>
                  <a:pt x="703" y="40"/>
                </a:cubicBezTo>
                <a:cubicBezTo>
                  <a:pt x="869" y="40"/>
                  <a:pt x="1004" y="174"/>
                  <a:pt x="1005" y="340"/>
                </a:cubicBezTo>
                <a:cubicBezTo>
                  <a:pt x="1005" y="340"/>
                  <a:pt x="1005" y="1060"/>
                  <a:pt x="1005" y="1062"/>
                </a:cubicBezTo>
                <a:cubicBezTo>
                  <a:pt x="1005" y="1101"/>
                  <a:pt x="974" y="1132"/>
                  <a:pt x="935" y="1132"/>
                </a:cubicBezTo>
                <a:cubicBezTo>
                  <a:pt x="0" y="1132"/>
                  <a:pt x="0" y="1132"/>
                  <a:pt x="0" y="1132"/>
                </a:cubicBezTo>
                <a:cubicBezTo>
                  <a:pt x="0" y="1172"/>
                  <a:pt x="0" y="1172"/>
                  <a:pt x="0" y="1172"/>
                </a:cubicBezTo>
                <a:cubicBezTo>
                  <a:pt x="964" y="1172"/>
                  <a:pt x="964" y="1172"/>
                  <a:pt x="964" y="1172"/>
                </a:cubicBezTo>
                <a:cubicBezTo>
                  <a:pt x="1018" y="1159"/>
                  <a:pt x="1044" y="1115"/>
                  <a:pt x="1045" y="1064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6436008" y="4101572"/>
            <a:ext cx="1833937" cy="1579683"/>
          </a:xfrm>
          <a:custGeom>
            <a:avLst/>
            <a:gdLst>
              <a:gd name="T0" fmla="*/ 109 w 1012"/>
              <a:gd name="T1" fmla="*/ 872 h 872"/>
              <a:gd name="T2" fmla="*/ 1012 w 1012"/>
              <a:gd name="T3" fmla="*/ 872 h 872"/>
              <a:gd name="T4" fmla="*/ 1012 w 1012"/>
              <a:gd name="T5" fmla="*/ 828 h 872"/>
              <a:gd name="T6" fmla="*/ 110 w 1012"/>
              <a:gd name="T7" fmla="*/ 828 h 872"/>
              <a:gd name="T8" fmla="*/ 44 w 1012"/>
              <a:gd name="T9" fmla="*/ 758 h 872"/>
              <a:gd name="T10" fmla="*/ 40 w 1012"/>
              <a:gd name="T11" fmla="*/ 242 h 872"/>
              <a:gd name="T12" fmla="*/ 242 w 1012"/>
              <a:gd name="T13" fmla="*/ 40 h 872"/>
              <a:gd name="T14" fmla="*/ 444 w 1012"/>
              <a:gd name="T15" fmla="*/ 242 h 872"/>
              <a:gd name="T16" fmla="*/ 242 w 1012"/>
              <a:gd name="T17" fmla="*/ 444 h 872"/>
              <a:gd name="T18" fmla="*/ 95 w 1012"/>
              <a:gd name="T19" fmla="*/ 380 h 872"/>
              <a:gd name="T20" fmla="*/ 44 w 1012"/>
              <a:gd name="T21" fmla="*/ 380 h 872"/>
              <a:gd name="T22" fmla="*/ 242 w 1012"/>
              <a:gd name="T23" fmla="*/ 484 h 872"/>
              <a:gd name="T24" fmla="*/ 484 w 1012"/>
              <a:gd name="T25" fmla="*/ 242 h 872"/>
              <a:gd name="T26" fmla="*/ 242 w 1012"/>
              <a:gd name="T27" fmla="*/ 0 h 872"/>
              <a:gd name="T28" fmla="*/ 0 w 1012"/>
              <a:gd name="T29" fmla="*/ 242 h 872"/>
              <a:gd name="T30" fmla="*/ 0 w 1012"/>
              <a:gd name="T31" fmla="*/ 760 h 872"/>
              <a:gd name="T32" fmla="*/ 109 w 1012"/>
              <a:gd name="T3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12" h="872">
                <a:moveTo>
                  <a:pt x="109" y="872"/>
                </a:moveTo>
                <a:cubicBezTo>
                  <a:pt x="1012" y="872"/>
                  <a:pt x="1012" y="872"/>
                  <a:pt x="1012" y="872"/>
                </a:cubicBezTo>
                <a:cubicBezTo>
                  <a:pt x="1012" y="828"/>
                  <a:pt x="1012" y="828"/>
                  <a:pt x="1012" y="828"/>
                </a:cubicBezTo>
                <a:cubicBezTo>
                  <a:pt x="110" y="828"/>
                  <a:pt x="110" y="828"/>
                  <a:pt x="110" y="828"/>
                </a:cubicBezTo>
                <a:cubicBezTo>
                  <a:pt x="72" y="828"/>
                  <a:pt x="44" y="797"/>
                  <a:pt x="44" y="758"/>
                </a:cubicBezTo>
                <a:cubicBezTo>
                  <a:pt x="44" y="758"/>
                  <a:pt x="40" y="242"/>
                  <a:pt x="40" y="242"/>
                </a:cubicBezTo>
                <a:cubicBezTo>
                  <a:pt x="40" y="131"/>
                  <a:pt x="131" y="40"/>
                  <a:pt x="242" y="40"/>
                </a:cubicBezTo>
                <a:cubicBezTo>
                  <a:pt x="354" y="40"/>
                  <a:pt x="444" y="131"/>
                  <a:pt x="444" y="242"/>
                </a:cubicBezTo>
                <a:cubicBezTo>
                  <a:pt x="444" y="353"/>
                  <a:pt x="354" y="444"/>
                  <a:pt x="242" y="444"/>
                </a:cubicBezTo>
                <a:cubicBezTo>
                  <a:pt x="184" y="444"/>
                  <a:pt x="132" y="419"/>
                  <a:pt x="95" y="380"/>
                </a:cubicBezTo>
                <a:cubicBezTo>
                  <a:pt x="44" y="380"/>
                  <a:pt x="44" y="380"/>
                  <a:pt x="44" y="380"/>
                </a:cubicBezTo>
                <a:cubicBezTo>
                  <a:pt x="88" y="443"/>
                  <a:pt x="160" y="484"/>
                  <a:pt x="242" y="484"/>
                </a:cubicBezTo>
                <a:cubicBezTo>
                  <a:pt x="376" y="484"/>
                  <a:pt x="484" y="375"/>
                  <a:pt x="484" y="242"/>
                </a:cubicBezTo>
                <a:cubicBezTo>
                  <a:pt x="484" y="109"/>
                  <a:pt x="376" y="0"/>
                  <a:pt x="242" y="0"/>
                </a:cubicBezTo>
                <a:cubicBezTo>
                  <a:pt x="109" y="0"/>
                  <a:pt x="0" y="109"/>
                  <a:pt x="0" y="242"/>
                </a:cubicBezTo>
                <a:cubicBezTo>
                  <a:pt x="0" y="760"/>
                  <a:pt x="0" y="760"/>
                  <a:pt x="0" y="760"/>
                </a:cubicBezTo>
                <a:cubicBezTo>
                  <a:pt x="2" y="819"/>
                  <a:pt x="36" y="868"/>
                  <a:pt x="109" y="87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6384856" y="1875852"/>
            <a:ext cx="316309" cy="347716"/>
            <a:chOff x="7016751" y="4257675"/>
            <a:chExt cx="447675" cy="492125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77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Freeform 118"/>
            <p:cNvSpPr/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1" name="Freeform 5"/>
          <p:cNvSpPr>
            <a:spLocks noChangeAspect="1" noEditPoints="1"/>
          </p:cNvSpPr>
          <p:nvPr/>
        </p:nvSpPr>
        <p:spPr bwMode="auto">
          <a:xfrm>
            <a:off x="5006034" y="3989099"/>
            <a:ext cx="379571" cy="380491"/>
          </a:xfrm>
          <a:custGeom>
            <a:avLst/>
            <a:gdLst>
              <a:gd name="T0" fmla="*/ 966 w 1254"/>
              <a:gd name="T1" fmla="*/ 496 h 1257"/>
              <a:gd name="T2" fmla="*/ 967 w 1254"/>
              <a:gd name="T3" fmla="*/ 496 h 1257"/>
              <a:gd name="T4" fmla="*/ 969 w 1254"/>
              <a:gd name="T5" fmla="*/ 496 h 1257"/>
              <a:gd name="T6" fmla="*/ 971 w 1254"/>
              <a:gd name="T7" fmla="*/ 496 h 1257"/>
              <a:gd name="T8" fmla="*/ 973 w 1254"/>
              <a:gd name="T9" fmla="*/ 495 h 1257"/>
              <a:gd name="T10" fmla="*/ 974 w 1254"/>
              <a:gd name="T11" fmla="*/ 495 h 1257"/>
              <a:gd name="T12" fmla="*/ 976 w 1254"/>
              <a:gd name="T13" fmla="*/ 494 h 1257"/>
              <a:gd name="T14" fmla="*/ 977 w 1254"/>
              <a:gd name="T15" fmla="*/ 494 h 1257"/>
              <a:gd name="T16" fmla="*/ 979 w 1254"/>
              <a:gd name="T17" fmla="*/ 493 h 1257"/>
              <a:gd name="T18" fmla="*/ 980 w 1254"/>
              <a:gd name="T19" fmla="*/ 492 h 1257"/>
              <a:gd name="T20" fmla="*/ 982 w 1254"/>
              <a:gd name="T21" fmla="*/ 491 h 1257"/>
              <a:gd name="T22" fmla="*/ 983 w 1254"/>
              <a:gd name="T23" fmla="*/ 490 h 1257"/>
              <a:gd name="T24" fmla="*/ 985 w 1254"/>
              <a:gd name="T25" fmla="*/ 489 h 1257"/>
              <a:gd name="T26" fmla="*/ 986 w 1254"/>
              <a:gd name="T27" fmla="*/ 488 h 1257"/>
              <a:gd name="T28" fmla="*/ 987 w 1254"/>
              <a:gd name="T29" fmla="*/ 487 h 1257"/>
              <a:gd name="T30" fmla="*/ 988 w 1254"/>
              <a:gd name="T31" fmla="*/ 486 h 1257"/>
              <a:gd name="T32" fmla="*/ 990 w 1254"/>
              <a:gd name="T33" fmla="*/ 485 h 1257"/>
              <a:gd name="T34" fmla="*/ 991 w 1254"/>
              <a:gd name="T35" fmla="*/ 484 h 1257"/>
              <a:gd name="T36" fmla="*/ 999 w 1254"/>
              <a:gd name="T37" fmla="*/ 35 h 1257"/>
              <a:gd name="T38" fmla="*/ 171 w 1254"/>
              <a:gd name="T39" fmla="*/ 0 h 1257"/>
              <a:gd name="T40" fmla="*/ 137 w 1254"/>
              <a:gd name="T41" fmla="*/ 462 h 1257"/>
              <a:gd name="T42" fmla="*/ 148 w 1254"/>
              <a:gd name="T43" fmla="*/ 487 h 1257"/>
              <a:gd name="T44" fmla="*/ 149 w 1254"/>
              <a:gd name="T45" fmla="*/ 489 h 1257"/>
              <a:gd name="T46" fmla="*/ 151 w 1254"/>
              <a:gd name="T47" fmla="*/ 490 h 1257"/>
              <a:gd name="T48" fmla="*/ 152 w 1254"/>
              <a:gd name="T49" fmla="*/ 491 h 1257"/>
              <a:gd name="T50" fmla="*/ 154 w 1254"/>
              <a:gd name="T51" fmla="*/ 492 h 1257"/>
              <a:gd name="T52" fmla="*/ 155 w 1254"/>
              <a:gd name="T53" fmla="*/ 492 h 1257"/>
              <a:gd name="T54" fmla="*/ 157 w 1254"/>
              <a:gd name="T55" fmla="*/ 493 h 1257"/>
              <a:gd name="T56" fmla="*/ 159 w 1254"/>
              <a:gd name="T57" fmla="*/ 494 h 1257"/>
              <a:gd name="T58" fmla="*/ 160 w 1254"/>
              <a:gd name="T59" fmla="*/ 495 h 1257"/>
              <a:gd name="T60" fmla="*/ 162 w 1254"/>
              <a:gd name="T61" fmla="*/ 495 h 1257"/>
              <a:gd name="T62" fmla="*/ 164 w 1254"/>
              <a:gd name="T63" fmla="*/ 495 h 1257"/>
              <a:gd name="T64" fmla="*/ 165 w 1254"/>
              <a:gd name="T65" fmla="*/ 496 h 1257"/>
              <a:gd name="T66" fmla="*/ 167 w 1254"/>
              <a:gd name="T67" fmla="*/ 496 h 1257"/>
              <a:gd name="T68" fmla="*/ 299 w 1254"/>
              <a:gd name="T69" fmla="*/ 496 h 1257"/>
              <a:gd name="T70" fmla="*/ 436 w 1254"/>
              <a:gd name="T71" fmla="*/ 496 h 1257"/>
              <a:gd name="T72" fmla="*/ 965 w 1254"/>
              <a:gd name="T73" fmla="*/ 496 h 1257"/>
              <a:gd name="T74" fmla="*/ 351 w 1254"/>
              <a:gd name="T75" fmla="*/ 236 h 1257"/>
              <a:gd name="T76" fmla="*/ 439 w 1254"/>
              <a:gd name="T77" fmla="*/ 236 h 1257"/>
              <a:gd name="T78" fmla="*/ 513 w 1254"/>
              <a:gd name="T79" fmla="*/ 280 h 1257"/>
              <a:gd name="T80" fmla="*/ 513 w 1254"/>
              <a:gd name="T81" fmla="*/ 192 h 1257"/>
              <a:gd name="T82" fmla="*/ 513 w 1254"/>
              <a:gd name="T83" fmla="*/ 280 h 1257"/>
              <a:gd name="T84" fmla="*/ 586 w 1254"/>
              <a:gd name="T85" fmla="*/ 236 h 1257"/>
              <a:gd name="T86" fmla="*/ 674 w 1254"/>
              <a:gd name="T87" fmla="*/ 236 h 1257"/>
              <a:gd name="T88" fmla="*/ 748 w 1254"/>
              <a:gd name="T89" fmla="*/ 280 h 1257"/>
              <a:gd name="T90" fmla="*/ 748 w 1254"/>
              <a:gd name="T91" fmla="*/ 192 h 1257"/>
              <a:gd name="T92" fmla="*/ 748 w 1254"/>
              <a:gd name="T93" fmla="*/ 280 h 1257"/>
              <a:gd name="T94" fmla="*/ 250 w 1254"/>
              <a:gd name="T95" fmla="*/ 880 h 1257"/>
              <a:gd name="T96" fmla="*/ 245 w 1254"/>
              <a:gd name="T97" fmla="*/ 648 h 1257"/>
              <a:gd name="T98" fmla="*/ 118 w 1254"/>
              <a:gd name="T99" fmla="*/ 648 h 1257"/>
              <a:gd name="T100" fmla="*/ 113 w 1254"/>
              <a:gd name="T101" fmla="*/ 880 h 1257"/>
              <a:gd name="T102" fmla="*/ 0 w 1254"/>
              <a:gd name="T103" fmla="*/ 949 h 1257"/>
              <a:gd name="T104" fmla="*/ 362 w 1254"/>
              <a:gd name="T105" fmla="*/ 1257 h 1257"/>
              <a:gd name="T106" fmla="*/ 293 w 1254"/>
              <a:gd name="T107" fmla="*/ 880 h 1257"/>
              <a:gd name="T108" fmla="*/ 1142 w 1254"/>
              <a:gd name="T109" fmla="*/ 880 h 1257"/>
              <a:gd name="T110" fmla="*/ 1136 w 1254"/>
              <a:gd name="T111" fmla="*/ 648 h 1257"/>
              <a:gd name="T112" fmla="*/ 1009 w 1254"/>
              <a:gd name="T113" fmla="*/ 648 h 1257"/>
              <a:gd name="T114" fmla="*/ 1004 w 1254"/>
              <a:gd name="T115" fmla="*/ 880 h 1257"/>
              <a:gd name="T116" fmla="*/ 892 w 1254"/>
              <a:gd name="T117" fmla="*/ 949 h 1257"/>
              <a:gd name="T118" fmla="*/ 1254 w 1254"/>
              <a:gd name="T119" fmla="*/ 1257 h 1257"/>
              <a:gd name="T120" fmla="*/ 1185 w 1254"/>
              <a:gd name="T121" fmla="*/ 880 h 1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54" h="1257">
                <a:moveTo>
                  <a:pt x="965" y="496"/>
                </a:moveTo>
                <a:cubicBezTo>
                  <a:pt x="966" y="496"/>
                  <a:pt x="966" y="496"/>
                  <a:pt x="966" y="496"/>
                </a:cubicBezTo>
                <a:cubicBezTo>
                  <a:pt x="966" y="496"/>
                  <a:pt x="966" y="496"/>
                  <a:pt x="966" y="496"/>
                </a:cubicBezTo>
                <a:cubicBezTo>
                  <a:pt x="967" y="496"/>
                  <a:pt x="967" y="496"/>
                  <a:pt x="967" y="496"/>
                </a:cubicBezTo>
                <a:cubicBezTo>
                  <a:pt x="968" y="496"/>
                  <a:pt x="968" y="496"/>
                  <a:pt x="968" y="496"/>
                </a:cubicBezTo>
                <a:cubicBezTo>
                  <a:pt x="969" y="496"/>
                  <a:pt x="969" y="496"/>
                  <a:pt x="969" y="496"/>
                </a:cubicBezTo>
                <a:cubicBezTo>
                  <a:pt x="970" y="496"/>
                  <a:pt x="970" y="496"/>
                  <a:pt x="970" y="496"/>
                </a:cubicBezTo>
                <a:cubicBezTo>
                  <a:pt x="971" y="496"/>
                  <a:pt x="971" y="496"/>
                  <a:pt x="971" y="496"/>
                </a:cubicBezTo>
                <a:cubicBezTo>
                  <a:pt x="972" y="496"/>
                  <a:pt x="972" y="496"/>
                  <a:pt x="972" y="496"/>
                </a:cubicBezTo>
                <a:cubicBezTo>
                  <a:pt x="973" y="495"/>
                  <a:pt x="973" y="495"/>
                  <a:pt x="973" y="495"/>
                </a:cubicBezTo>
                <a:cubicBezTo>
                  <a:pt x="973" y="495"/>
                  <a:pt x="973" y="495"/>
                  <a:pt x="973" y="495"/>
                </a:cubicBezTo>
                <a:cubicBezTo>
                  <a:pt x="974" y="495"/>
                  <a:pt x="974" y="495"/>
                  <a:pt x="974" y="495"/>
                </a:cubicBezTo>
                <a:cubicBezTo>
                  <a:pt x="975" y="495"/>
                  <a:pt x="975" y="495"/>
                  <a:pt x="975" y="495"/>
                </a:cubicBezTo>
                <a:cubicBezTo>
                  <a:pt x="976" y="494"/>
                  <a:pt x="976" y="494"/>
                  <a:pt x="976" y="494"/>
                </a:cubicBezTo>
                <a:cubicBezTo>
                  <a:pt x="976" y="494"/>
                  <a:pt x="976" y="494"/>
                  <a:pt x="976" y="494"/>
                </a:cubicBezTo>
                <a:cubicBezTo>
                  <a:pt x="977" y="494"/>
                  <a:pt x="977" y="494"/>
                  <a:pt x="977" y="494"/>
                </a:cubicBezTo>
                <a:cubicBezTo>
                  <a:pt x="978" y="493"/>
                  <a:pt x="978" y="493"/>
                  <a:pt x="978" y="493"/>
                </a:cubicBezTo>
                <a:cubicBezTo>
                  <a:pt x="979" y="493"/>
                  <a:pt x="979" y="493"/>
                  <a:pt x="979" y="493"/>
                </a:cubicBezTo>
                <a:cubicBezTo>
                  <a:pt x="980" y="493"/>
                  <a:pt x="980" y="493"/>
                  <a:pt x="980" y="493"/>
                </a:cubicBezTo>
                <a:cubicBezTo>
                  <a:pt x="980" y="492"/>
                  <a:pt x="980" y="492"/>
                  <a:pt x="980" y="492"/>
                </a:cubicBezTo>
                <a:cubicBezTo>
                  <a:pt x="981" y="492"/>
                  <a:pt x="981" y="492"/>
                  <a:pt x="981" y="492"/>
                </a:cubicBezTo>
                <a:cubicBezTo>
                  <a:pt x="982" y="491"/>
                  <a:pt x="982" y="491"/>
                  <a:pt x="982" y="491"/>
                </a:cubicBezTo>
                <a:cubicBezTo>
                  <a:pt x="983" y="491"/>
                  <a:pt x="983" y="491"/>
                  <a:pt x="983" y="491"/>
                </a:cubicBezTo>
                <a:cubicBezTo>
                  <a:pt x="983" y="490"/>
                  <a:pt x="983" y="490"/>
                  <a:pt x="983" y="490"/>
                </a:cubicBezTo>
                <a:cubicBezTo>
                  <a:pt x="984" y="490"/>
                  <a:pt x="984" y="490"/>
                  <a:pt x="984" y="490"/>
                </a:cubicBezTo>
                <a:cubicBezTo>
                  <a:pt x="985" y="489"/>
                  <a:pt x="985" y="489"/>
                  <a:pt x="985" y="489"/>
                </a:cubicBezTo>
                <a:cubicBezTo>
                  <a:pt x="986" y="489"/>
                  <a:pt x="986" y="489"/>
                  <a:pt x="986" y="489"/>
                </a:cubicBezTo>
                <a:cubicBezTo>
                  <a:pt x="986" y="488"/>
                  <a:pt x="986" y="488"/>
                  <a:pt x="986" y="488"/>
                </a:cubicBezTo>
                <a:cubicBezTo>
                  <a:pt x="987" y="488"/>
                  <a:pt x="987" y="488"/>
                  <a:pt x="987" y="488"/>
                </a:cubicBezTo>
                <a:cubicBezTo>
                  <a:pt x="987" y="487"/>
                  <a:pt x="987" y="487"/>
                  <a:pt x="987" y="487"/>
                </a:cubicBezTo>
                <a:cubicBezTo>
                  <a:pt x="988" y="486"/>
                  <a:pt x="988" y="486"/>
                  <a:pt x="988" y="486"/>
                </a:cubicBezTo>
                <a:cubicBezTo>
                  <a:pt x="988" y="486"/>
                  <a:pt x="988" y="486"/>
                  <a:pt x="988" y="486"/>
                </a:cubicBezTo>
                <a:cubicBezTo>
                  <a:pt x="989" y="485"/>
                  <a:pt x="989" y="485"/>
                  <a:pt x="989" y="485"/>
                </a:cubicBezTo>
                <a:cubicBezTo>
                  <a:pt x="990" y="485"/>
                  <a:pt x="990" y="485"/>
                  <a:pt x="990" y="485"/>
                </a:cubicBezTo>
                <a:cubicBezTo>
                  <a:pt x="991" y="484"/>
                  <a:pt x="991" y="484"/>
                  <a:pt x="991" y="484"/>
                </a:cubicBezTo>
                <a:cubicBezTo>
                  <a:pt x="991" y="484"/>
                  <a:pt x="991" y="484"/>
                  <a:pt x="991" y="484"/>
                </a:cubicBezTo>
                <a:cubicBezTo>
                  <a:pt x="996" y="478"/>
                  <a:pt x="999" y="470"/>
                  <a:pt x="999" y="462"/>
                </a:cubicBezTo>
                <a:cubicBezTo>
                  <a:pt x="999" y="35"/>
                  <a:pt x="999" y="35"/>
                  <a:pt x="999" y="35"/>
                </a:cubicBezTo>
                <a:cubicBezTo>
                  <a:pt x="999" y="15"/>
                  <a:pt x="983" y="0"/>
                  <a:pt x="964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52" y="0"/>
                  <a:pt x="137" y="15"/>
                  <a:pt x="137" y="35"/>
                </a:cubicBezTo>
                <a:cubicBezTo>
                  <a:pt x="137" y="462"/>
                  <a:pt x="137" y="462"/>
                  <a:pt x="137" y="462"/>
                </a:cubicBezTo>
                <a:cubicBezTo>
                  <a:pt x="137" y="472"/>
                  <a:pt x="141" y="481"/>
                  <a:pt x="148" y="487"/>
                </a:cubicBezTo>
                <a:cubicBezTo>
                  <a:pt x="148" y="487"/>
                  <a:pt x="148" y="487"/>
                  <a:pt x="148" y="487"/>
                </a:cubicBezTo>
                <a:cubicBezTo>
                  <a:pt x="149" y="488"/>
                  <a:pt x="149" y="488"/>
                  <a:pt x="149" y="488"/>
                </a:cubicBezTo>
                <a:cubicBezTo>
                  <a:pt x="149" y="489"/>
                  <a:pt x="149" y="489"/>
                  <a:pt x="149" y="489"/>
                </a:cubicBezTo>
                <a:cubicBezTo>
                  <a:pt x="151" y="489"/>
                  <a:pt x="151" y="489"/>
                  <a:pt x="151" y="489"/>
                </a:cubicBezTo>
                <a:cubicBezTo>
                  <a:pt x="151" y="490"/>
                  <a:pt x="151" y="490"/>
                  <a:pt x="151" y="490"/>
                </a:cubicBezTo>
                <a:cubicBezTo>
                  <a:pt x="152" y="490"/>
                  <a:pt x="152" y="490"/>
                  <a:pt x="152" y="490"/>
                </a:cubicBezTo>
                <a:cubicBezTo>
                  <a:pt x="152" y="491"/>
                  <a:pt x="152" y="491"/>
                  <a:pt x="152" y="491"/>
                </a:cubicBezTo>
                <a:cubicBezTo>
                  <a:pt x="153" y="491"/>
                  <a:pt x="153" y="491"/>
                  <a:pt x="153" y="491"/>
                </a:cubicBezTo>
                <a:cubicBezTo>
                  <a:pt x="154" y="492"/>
                  <a:pt x="154" y="492"/>
                  <a:pt x="154" y="492"/>
                </a:cubicBezTo>
                <a:cubicBezTo>
                  <a:pt x="155" y="492"/>
                  <a:pt x="155" y="492"/>
                  <a:pt x="155" y="492"/>
                </a:cubicBezTo>
                <a:cubicBezTo>
                  <a:pt x="155" y="492"/>
                  <a:pt x="155" y="492"/>
                  <a:pt x="155" y="492"/>
                </a:cubicBezTo>
                <a:cubicBezTo>
                  <a:pt x="156" y="493"/>
                  <a:pt x="156" y="493"/>
                  <a:pt x="156" y="493"/>
                </a:cubicBezTo>
                <a:cubicBezTo>
                  <a:pt x="157" y="493"/>
                  <a:pt x="157" y="493"/>
                  <a:pt x="157" y="493"/>
                </a:cubicBezTo>
                <a:cubicBezTo>
                  <a:pt x="158" y="494"/>
                  <a:pt x="158" y="494"/>
                  <a:pt x="158" y="494"/>
                </a:cubicBezTo>
                <a:cubicBezTo>
                  <a:pt x="159" y="494"/>
                  <a:pt x="159" y="494"/>
                  <a:pt x="159" y="494"/>
                </a:cubicBezTo>
                <a:cubicBezTo>
                  <a:pt x="160" y="494"/>
                  <a:pt x="160" y="494"/>
                  <a:pt x="160" y="494"/>
                </a:cubicBezTo>
                <a:cubicBezTo>
                  <a:pt x="160" y="495"/>
                  <a:pt x="160" y="495"/>
                  <a:pt x="160" y="495"/>
                </a:cubicBezTo>
                <a:cubicBezTo>
                  <a:pt x="161" y="495"/>
                  <a:pt x="161" y="495"/>
                  <a:pt x="161" y="495"/>
                </a:cubicBezTo>
                <a:cubicBezTo>
                  <a:pt x="162" y="495"/>
                  <a:pt x="162" y="495"/>
                  <a:pt x="162" y="495"/>
                </a:cubicBezTo>
                <a:cubicBezTo>
                  <a:pt x="163" y="495"/>
                  <a:pt x="163" y="495"/>
                  <a:pt x="163" y="495"/>
                </a:cubicBezTo>
                <a:cubicBezTo>
                  <a:pt x="164" y="495"/>
                  <a:pt x="164" y="495"/>
                  <a:pt x="164" y="495"/>
                </a:cubicBezTo>
                <a:cubicBezTo>
                  <a:pt x="164" y="496"/>
                  <a:pt x="164" y="496"/>
                  <a:pt x="164" y="496"/>
                </a:cubicBezTo>
                <a:cubicBezTo>
                  <a:pt x="165" y="496"/>
                  <a:pt x="165" y="496"/>
                  <a:pt x="165" y="496"/>
                </a:cubicBezTo>
                <a:cubicBezTo>
                  <a:pt x="166" y="496"/>
                  <a:pt x="166" y="496"/>
                  <a:pt x="166" y="496"/>
                </a:cubicBezTo>
                <a:cubicBezTo>
                  <a:pt x="167" y="496"/>
                  <a:pt x="167" y="496"/>
                  <a:pt x="167" y="496"/>
                </a:cubicBezTo>
                <a:cubicBezTo>
                  <a:pt x="299" y="496"/>
                  <a:pt x="299" y="496"/>
                  <a:pt x="299" y="496"/>
                </a:cubicBezTo>
                <a:cubicBezTo>
                  <a:pt x="299" y="496"/>
                  <a:pt x="299" y="496"/>
                  <a:pt x="299" y="496"/>
                </a:cubicBezTo>
                <a:cubicBezTo>
                  <a:pt x="436" y="726"/>
                  <a:pt x="436" y="726"/>
                  <a:pt x="436" y="726"/>
                </a:cubicBezTo>
                <a:cubicBezTo>
                  <a:pt x="436" y="496"/>
                  <a:pt x="436" y="496"/>
                  <a:pt x="436" y="496"/>
                </a:cubicBezTo>
                <a:cubicBezTo>
                  <a:pt x="964" y="496"/>
                  <a:pt x="964" y="496"/>
                  <a:pt x="964" y="496"/>
                </a:cubicBezTo>
                <a:lnTo>
                  <a:pt x="965" y="496"/>
                </a:lnTo>
                <a:close/>
                <a:moveTo>
                  <a:pt x="395" y="280"/>
                </a:moveTo>
                <a:cubicBezTo>
                  <a:pt x="371" y="280"/>
                  <a:pt x="351" y="261"/>
                  <a:pt x="351" y="236"/>
                </a:cubicBezTo>
                <a:cubicBezTo>
                  <a:pt x="351" y="212"/>
                  <a:pt x="371" y="192"/>
                  <a:pt x="395" y="192"/>
                </a:cubicBezTo>
                <a:cubicBezTo>
                  <a:pt x="420" y="192"/>
                  <a:pt x="439" y="212"/>
                  <a:pt x="439" y="236"/>
                </a:cubicBezTo>
                <a:cubicBezTo>
                  <a:pt x="439" y="261"/>
                  <a:pt x="420" y="280"/>
                  <a:pt x="395" y="280"/>
                </a:cubicBezTo>
                <a:close/>
                <a:moveTo>
                  <a:pt x="513" y="280"/>
                </a:moveTo>
                <a:cubicBezTo>
                  <a:pt x="488" y="280"/>
                  <a:pt x="469" y="261"/>
                  <a:pt x="469" y="236"/>
                </a:cubicBezTo>
                <a:cubicBezTo>
                  <a:pt x="469" y="212"/>
                  <a:pt x="488" y="192"/>
                  <a:pt x="513" y="192"/>
                </a:cubicBezTo>
                <a:cubicBezTo>
                  <a:pt x="537" y="192"/>
                  <a:pt x="557" y="212"/>
                  <a:pt x="557" y="236"/>
                </a:cubicBezTo>
                <a:cubicBezTo>
                  <a:pt x="557" y="261"/>
                  <a:pt x="537" y="280"/>
                  <a:pt x="513" y="280"/>
                </a:cubicBezTo>
                <a:close/>
                <a:moveTo>
                  <a:pt x="630" y="280"/>
                </a:moveTo>
                <a:cubicBezTo>
                  <a:pt x="606" y="280"/>
                  <a:pt x="586" y="261"/>
                  <a:pt x="586" y="236"/>
                </a:cubicBezTo>
                <a:cubicBezTo>
                  <a:pt x="586" y="212"/>
                  <a:pt x="606" y="192"/>
                  <a:pt x="630" y="192"/>
                </a:cubicBezTo>
                <a:cubicBezTo>
                  <a:pt x="655" y="192"/>
                  <a:pt x="674" y="212"/>
                  <a:pt x="674" y="236"/>
                </a:cubicBezTo>
                <a:cubicBezTo>
                  <a:pt x="674" y="261"/>
                  <a:pt x="655" y="280"/>
                  <a:pt x="630" y="280"/>
                </a:cubicBezTo>
                <a:close/>
                <a:moveTo>
                  <a:pt x="748" y="280"/>
                </a:moveTo>
                <a:cubicBezTo>
                  <a:pt x="724" y="280"/>
                  <a:pt x="704" y="261"/>
                  <a:pt x="704" y="236"/>
                </a:cubicBezTo>
                <a:cubicBezTo>
                  <a:pt x="704" y="212"/>
                  <a:pt x="724" y="192"/>
                  <a:pt x="748" y="192"/>
                </a:cubicBezTo>
                <a:cubicBezTo>
                  <a:pt x="772" y="192"/>
                  <a:pt x="792" y="212"/>
                  <a:pt x="792" y="236"/>
                </a:cubicBezTo>
                <a:cubicBezTo>
                  <a:pt x="792" y="261"/>
                  <a:pt x="772" y="280"/>
                  <a:pt x="748" y="280"/>
                </a:cubicBezTo>
                <a:close/>
                <a:moveTo>
                  <a:pt x="293" y="880"/>
                </a:moveTo>
                <a:cubicBezTo>
                  <a:pt x="250" y="880"/>
                  <a:pt x="250" y="880"/>
                  <a:pt x="250" y="880"/>
                </a:cubicBezTo>
                <a:cubicBezTo>
                  <a:pt x="289" y="856"/>
                  <a:pt x="315" y="814"/>
                  <a:pt x="315" y="765"/>
                </a:cubicBezTo>
                <a:cubicBezTo>
                  <a:pt x="315" y="715"/>
                  <a:pt x="287" y="671"/>
                  <a:pt x="245" y="648"/>
                </a:cubicBezTo>
                <a:cubicBezTo>
                  <a:pt x="226" y="638"/>
                  <a:pt x="204" y="632"/>
                  <a:pt x="181" y="632"/>
                </a:cubicBezTo>
                <a:cubicBezTo>
                  <a:pt x="158" y="632"/>
                  <a:pt x="137" y="638"/>
                  <a:pt x="118" y="648"/>
                </a:cubicBezTo>
                <a:cubicBezTo>
                  <a:pt x="76" y="671"/>
                  <a:pt x="48" y="715"/>
                  <a:pt x="48" y="765"/>
                </a:cubicBezTo>
                <a:cubicBezTo>
                  <a:pt x="48" y="814"/>
                  <a:pt x="74" y="856"/>
                  <a:pt x="113" y="880"/>
                </a:cubicBezTo>
                <a:cubicBezTo>
                  <a:pt x="70" y="880"/>
                  <a:pt x="70" y="880"/>
                  <a:pt x="70" y="880"/>
                </a:cubicBezTo>
                <a:cubicBezTo>
                  <a:pt x="31" y="880"/>
                  <a:pt x="0" y="911"/>
                  <a:pt x="0" y="949"/>
                </a:cubicBezTo>
                <a:cubicBezTo>
                  <a:pt x="0" y="1257"/>
                  <a:pt x="0" y="1257"/>
                  <a:pt x="0" y="1257"/>
                </a:cubicBezTo>
                <a:cubicBezTo>
                  <a:pt x="362" y="1257"/>
                  <a:pt x="362" y="1257"/>
                  <a:pt x="362" y="1257"/>
                </a:cubicBezTo>
                <a:cubicBezTo>
                  <a:pt x="362" y="949"/>
                  <a:pt x="362" y="949"/>
                  <a:pt x="362" y="949"/>
                </a:cubicBezTo>
                <a:cubicBezTo>
                  <a:pt x="362" y="911"/>
                  <a:pt x="331" y="880"/>
                  <a:pt x="293" y="880"/>
                </a:cubicBezTo>
                <a:close/>
                <a:moveTo>
                  <a:pt x="1185" y="880"/>
                </a:moveTo>
                <a:cubicBezTo>
                  <a:pt x="1142" y="880"/>
                  <a:pt x="1142" y="880"/>
                  <a:pt x="1142" y="880"/>
                </a:cubicBezTo>
                <a:cubicBezTo>
                  <a:pt x="1180" y="856"/>
                  <a:pt x="1206" y="814"/>
                  <a:pt x="1206" y="765"/>
                </a:cubicBezTo>
                <a:cubicBezTo>
                  <a:pt x="1206" y="715"/>
                  <a:pt x="1178" y="671"/>
                  <a:pt x="1136" y="648"/>
                </a:cubicBezTo>
                <a:cubicBezTo>
                  <a:pt x="1118" y="638"/>
                  <a:pt x="1096" y="632"/>
                  <a:pt x="1073" y="632"/>
                </a:cubicBezTo>
                <a:cubicBezTo>
                  <a:pt x="1050" y="632"/>
                  <a:pt x="1028" y="638"/>
                  <a:pt x="1009" y="648"/>
                </a:cubicBezTo>
                <a:cubicBezTo>
                  <a:pt x="968" y="671"/>
                  <a:pt x="940" y="715"/>
                  <a:pt x="940" y="765"/>
                </a:cubicBezTo>
                <a:cubicBezTo>
                  <a:pt x="940" y="814"/>
                  <a:pt x="965" y="856"/>
                  <a:pt x="1004" y="880"/>
                </a:cubicBezTo>
                <a:cubicBezTo>
                  <a:pt x="961" y="880"/>
                  <a:pt x="961" y="880"/>
                  <a:pt x="961" y="880"/>
                </a:cubicBezTo>
                <a:cubicBezTo>
                  <a:pt x="923" y="880"/>
                  <a:pt x="892" y="911"/>
                  <a:pt x="892" y="949"/>
                </a:cubicBezTo>
                <a:cubicBezTo>
                  <a:pt x="892" y="1257"/>
                  <a:pt x="892" y="1257"/>
                  <a:pt x="892" y="1257"/>
                </a:cubicBezTo>
                <a:cubicBezTo>
                  <a:pt x="1254" y="1257"/>
                  <a:pt x="1254" y="1257"/>
                  <a:pt x="1254" y="1257"/>
                </a:cubicBezTo>
                <a:cubicBezTo>
                  <a:pt x="1254" y="949"/>
                  <a:pt x="1254" y="949"/>
                  <a:pt x="1254" y="949"/>
                </a:cubicBezTo>
                <a:cubicBezTo>
                  <a:pt x="1254" y="911"/>
                  <a:pt x="1223" y="880"/>
                  <a:pt x="1185" y="88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82" name="组合 81"/>
          <p:cNvGrpSpPr>
            <a:grpSpLocks noChangeAspect="1"/>
          </p:cNvGrpSpPr>
          <p:nvPr/>
        </p:nvGrpSpPr>
        <p:grpSpPr>
          <a:xfrm>
            <a:off x="6667667" y="4355399"/>
            <a:ext cx="442833" cy="338700"/>
            <a:chOff x="7778750" y="5083175"/>
            <a:chExt cx="668338" cy="511176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83" name="Freeform 28"/>
            <p:cNvSpPr/>
            <p:nvPr/>
          </p:nvSpPr>
          <p:spPr bwMode="auto">
            <a:xfrm>
              <a:off x="7778750" y="5083175"/>
              <a:ext cx="438150" cy="511175"/>
            </a:xfrm>
            <a:custGeom>
              <a:avLst/>
              <a:gdLst>
                <a:gd name="T0" fmla="*/ 93 w 186"/>
                <a:gd name="T1" fmla="*/ 0 h 217"/>
                <a:gd name="T2" fmla="*/ 59 w 186"/>
                <a:gd name="T3" fmla="*/ 34 h 217"/>
                <a:gd name="T4" fmla="*/ 72 w 186"/>
                <a:gd name="T5" fmla="*/ 60 h 217"/>
                <a:gd name="T6" fmla="*/ 12 w 186"/>
                <a:gd name="T7" fmla="*/ 152 h 217"/>
                <a:gd name="T8" fmla="*/ 19 w 186"/>
                <a:gd name="T9" fmla="*/ 155 h 217"/>
                <a:gd name="T10" fmla="*/ 57 w 186"/>
                <a:gd name="T11" fmla="*/ 121 h 217"/>
                <a:gd name="T12" fmla="*/ 39 w 186"/>
                <a:gd name="T13" fmla="*/ 217 h 217"/>
                <a:gd name="T14" fmla="*/ 70 w 186"/>
                <a:gd name="T15" fmla="*/ 217 h 217"/>
                <a:gd name="T16" fmla="*/ 93 w 186"/>
                <a:gd name="T17" fmla="*/ 177 h 217"/>
                <a:gd name="T18" fmla="*/ 116 w 186"/>
                <a:gd name="T19" fmla="*/ 217 h 217"/>
                <a:gd name="T20" fmla="*/ 146 w 186"/>
                <a:gd name="T21" fmla="*/ 217 h 217"/>
                <a:gd name="T22" fmla="*/ 129 w 186"/>
                <a:gd name="T23" fmla="*/ 121 h 217"/>
                <a:gd name="T24" fmla="*/ 167 w 186"/>
                <a:gd name="T25" fmla="*/ 155 h 217"/>
                <a:gd name="T26" fmla="*/ 174 w 186"/>
                <a:gd name="T27" fmla="*/ 152 h 217"/>
                <a:gd name="T28" fmla="*/ 114 w 186"/>
                <a:gd name="T29" fmla="*/ 60 h 217"/>
                <a:gd name="T30" fmla="*/ 126 w 186"/>
                <a:gd name="T31" fmla="*/ 34 h 217"/>
                <a:gd name="T32" fmla="*/ 93 w 186"/>
                <a:gd name="T3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6" h="217">
                  <a:moveTo>
                    <a:pt x="93" y="0"/>
                  </a:moveTo>
                  <a:cubicBezTo>
                    <a:pt x="74" y="0"/>
                    <a:pt x="59" y="15"/>
                    <a:pt x="59" y="34"/>
                  </a:cubicBezTo>
                  <a:cubicBezTo>
                    <a:pt x="59" y="44"/>
                    <a:pt x="64" y="54"/>
                    <a:pt x="72" y="60"/>
                  </a:cubicBezTo>
                  <a:cubicBezTo>
                    <a:pt x="38" y="72"/>
                    <a:pt x="0" y="140"/>
                    <a:pt x="12" y="152"/>
                  </a:cubicBezTo>
                  <a:cubicBezTo>
                    <a:pt x="14" y="154"/>
                    <a:pt x="17" y="155"/>
                    <a:pt x="19" y="155"/>
                  </a:cubicBezTo>
                  <a:cubicBezTo>
                    <a:pt x="30" y="155"/>
                    <a:pt x="45" y="138"/>
                    <a:pt x="57" y="121"/>
                  </a:cubicBezTo>
                  <a:cubicBezTo>
                    <a:pt x="49" y="153"/>
                    <a:pt x="42" y="188"/>
                    <a:pt x="39" y="217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70" y="200"/>
                    <a:pt x="81" y="177"/>
                    <a:pt x="93" y="177"/>
                  </a:cubicBezTo>
                  <a:cubicBezTo>
                    <a:pt x="105" y="177"/>
                    <a:pt x="115" y="200"/>
                    <a:pt x="116" y="217"/>
                  </a:cubicBezTo>
                  <a:cubicBezTo>
                    <a:pt x="146" y="217"/>
                    <a:pt x="146" y="217"/>
                    <a:pt x="146" y="217"/>
                  </a:cubicBezTo>
                  <a:cubicBezTo>
                    <a:pt x="143" y="188"/>
                    <a:pt x="137" y="153"/>
                    <a:pt x="129" y="121"/>
                  </a:cubicBezTo>
                  <a:cubicBezTo>
                    <a:pt x="141" y="138"/>
                    <a:pt x="156" y="155"/>
                    <a:pt x="167" y="155"/>
                  </a:cubicBezTo>
                  <a:cubicBezTo>
                    <a:pt x="169" y="155"/>
                    <a:pt x="171" y="154"/>
                    <a:pt x="174" y="152"/>
                  </a:cubicBezTo>
                  <a:cubicBezTo>
                    <a:pt x="186" y="140"/>
                    <a:pt x="148" y="72"/>
                    <a:pt x="114" y="60"/>
                  </a:cubicBezTo>
                  <a:cubicBezTo>
                    <a:pt x="122" y="54"/>
                    <a:pt x="126" y="44"/>
                    <a:pt x="126" y="34"/>
                  </a:cubicBezTo>
                  <a:cubicBezTo>
                    <a:pt x="126" y="15"/>
                    <a:pt x="111" y="0"/>
                    <a:pt x="9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Freeform 29"/>
            <p:cNvSpPr/>
            <p:nvPr/>
          </p:nvSpPr>
          <p:spPr bwMode="auto">
            <a:xfrm>
              <a:off x="8191500" y="5294313"/>
              <a:ext cx="255588" cy="300038"/>
            </a:xfrm>
            <a:custGeom>
              <a:avLst/>
              <a:gdLst>
                <a:gd name="T0" fmla="*/ 55 w 109"/>
                <a:gd name="T1" fmla="*/ 0 h 127"/>
                <a:gd name="T2" fmla="*/ 35 w 109"/>
                <a:gd name="T3" fmla="*/ 19 h 127"/>
                <a:gd name="T4" fmla="*/ 42 w 109"/>
                <a:gd name="T5" fmla="*/ 35 h 127"/>
                <a:gd name="T6" fmla="*/ 7 w 109"/>
                <a:gd name="T7" fmla="*/ 89 h 127"/>
                <a:gd name="T8" fmla="*/ 11 w 109"/>
                <a:gd name="T9" fmla="*/ 91 h 127"/>
                <a:gd name="T10" fmla="*/ 33 w 109"/>
                <a:gd name="T11" fmla="*/ 71 h 127"/>
                <a:gd name="T12" fmla="*/ 23 w 109"/>
                <a:gd name="T13" fmla="*/ 127 h 127"/>
                <a:gd name="T14" fmla="*/ 41 w 109"/>
                <a:gd name="T15" fmla="*/ 127 h 127"/>
                <a:gd name="T16" fmla="*/ 55 w 109"/>
                <a:gd name="T17" fmla="*/ 104 h 127"/>
                <a:gd name="T18" fmla="*/ 68 w 109"/>
                <a:gd name="T19" fmla="*/ 127 h 127"/>
                <a:gd name="T20" fmla="*/ 86 w 109"/>
                <a:gd name="T21" fmla="*/ 127 h 127"/>
                <a:gd name="T22" fmla="*/ 76 w 109"/>
                <a:gd name="T23" fmla="*/ 71 h 127"/>
                <a:gd name="T24" fmla="*/ 98 w 109"/>
                <a:gd name="T25" fmla="*/ 91 h 127"/>
                <a:gd name="T26" fmla="*/ 102 w 109"/>
                <a:gd name="T27" fmla="*/ 89 h 127"/>
                <a:gd name="T28" fmla="*/ 67 w 109"/>
                <a:gd name="T29" fmla="*/ 35 h 127"/>
                <a:gd name="T30" fmla="*/ 74 w 109"/>
                <a:gd name="T31" fmla="*/ 19 h 127"/>
                <a:gd name="T32" fmla="*/ 55 w 109"/>
                <a:gd name="T3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" h="127">
                  <a:moveTo>
                    <a:pt x="55" y="0"/>
                  </a:moveTo>
                  <a:cubicBezTo>
                    <a:pt x="44" y="0"/>
                    <a:pt x="35" y="9"/>
                    <a:pt x="35" y="19"/>
                  </a:cubicBezTo>
                  <a:cubicBezTo>
                    <a:pt x="35" y="26"/>
                    <a:pt x="38" y="31"/>
                    <a:pt x="42" y="35"/>
                  </a:cubicBezTo>
                  <a:cubicBezTo>
                    <a:pt x="22" y="42"/>
                    <a:pt x="0" y="82"/>
                    <a:pt x="7" y="89"/>
                  </a:cubicBezTo>
                  <a:cubicBezTo>
                    <a:pt x="8" y="90"/>
                    <a:pt x="10" y="91"/>
                    <a:pt x="11" y="91"/>
                  </a:cubicBezTo>
                  <a:cubicBezTo>
                    <a:pt x="18" y="91"/>
                    <a:pt x="26" y="80"/>
                    <a:pt x="33" y="71"/>
                  </a:cubicBezTo>
                  <a:cubicBezTo>
                    <a:pt x="29" y="89"/>
                    <a:pt x="25" y="110"/>
                    <a:pt x="23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17"/>
                    <a:pt x="48" y="104"/>
                    <a:pt x="55" y="104"/>
                  </a:cubicBezTo>
                  <a:cubicBezTo>
                    <a:pt x="61" y="104"/>
                    <a:pt x="68" y="117"/>
                    <a:pt x="68" y="127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84" y="110"/>
                    <a:pt x="80" y="89"/>
                    <a:pt x="76" y="71"/>
                  </a:cubicBezTo>
                  <a:cubicBezTo>
                    <a:pt x="83" y="80"/>
                    <a:pt x="91" y="91"/>
                    <a:pt x="98" y="91"/>
                  </a:cubicBezTo>
                  <a:cubicBezTo>
                    <a:pt x="99" y="91"/>
                    <a:pt x="101" y="90"/>
                    <a:pt x="102" y="89"/>
                  </a:cubicBezTo>
                  <a:cubicBezTo>
                    <a:pt x="109" y="82"/>
                    <a:pt x="87" y="42"/>
                    <a:pt x="67" y="35"/>
                  </a:cubicBezTo>
                  <a:cubicBezTo>
                    <a:pt x="71" y="31"/>
                    <a:pt x="74" y="26"/>
                    <a:pt x="74" y="19"/>
                  </a:cubicBezTo>
                  <a:cubicBezTo>
                    <a:pt x="74" y="9"/>
                    <a:pt x="65" y="0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5" name="组合 84"/>
          <p:cNvGrpSpPr>
            <a:grpSpLocks noChangeAspect="1"/>
          </p:cNvGrpSpPr>
          <p:nvPr/>
        </p:nvGrpSpPr>
        <p:grpSpPr>
          <a:xfrm>
            <a:off x="6691798" y="3176937"/>
            <a:ext cx="506095" cy="437504"/>
            <a:chOff x="4456113" y="6981826"/>
            <a:chExt cx="433387" cy="374650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86" name="Freeform 27"/>
            <p:cNvSpPr>
              <a:spLocks noEditPoints="1"/>
            </p:cNvSpPr>
            <p:nvPr/>
          </p:nvSpPr>
          <p:spPr bwMode="auto">
            <a:xfrm>
              <a:off x="4456113" y="6981826"/>
              <a:ext cx="306387" cy="374650"/>
            </a:xfrm>
            <a:custGeom>
              <a:avLst/>
              <a:gdLst>
                <a:gd name="T0" fmla="*/ 67 w 96"/>
                <a:gd name="T1" fmla="*/ 48 h 119"/>
                <a:gd name="T2" fmla="*/ 76 w 96"/>
                <a:gd name="T3" fmla="*/ 28 h 119"/>
                <a:gd name="T4" fmla="*/ 48 w 96"/>
                <a:gd name="T5" fmla="*/ 0 h 119"/>
                <a:gd name="T6" fmla="*/ 20 w 96"/>
                <a:gd name="T7" fmla="*/ 28 h 119"/>
                <a:gd name="T8" fmla="*/ 29 w 96"/>
                <a:gd name="T9" fmla="*/ 48 h 119"/>
                <a:gd name="T10" fmla="*/ 0 w 96"/>
                <a:gd name="T11" fmla="*/ 92 h 119"/>
                <a:gd name="T12" fmla="*/ 0 w 96"/>
                <a:gd name="T13" fmla="*/ 119 h 119"/>
                <a:gd name="T14" fmla="*/ 96 w 96"/>
                <a:gd name="T15" fmla="*/ 119 h 119"/>
                <a:gd name="T16" fmla="*/ 96 w 96"/>
                <a:gd name="T17" fmla="*/ 92 h 119"/>
                <a:gd name="T18" fmla="*/ 67 w 96"/>
                <a:gd name="T19" fmla="*/ 48 h 119"/>
                <a:gd name="T20" fmla="*/ 27 w 96"/>
                <a:gd name="T21" fmla="*/ 28 h 119"/>
                <a:gd name="T22" fmla="*/ 48 w 96"/>
                <a:gd name="T23" fmla="*/ 8 h 119"/>
                <a:gd name="T24" fmla="*/ 69 w 96"/>
                <a:gd name="T25" fmla="*/ 28 h 119"/>
                <a:gd name="T26" fmla="*/ 59 w 96"/>
                <a:gd name="T27" fmla="*/ 46 h 119"/>
                <a:gd name="T28" fmla="*/ 48 w 96"/>
                <a:gd name="T29" fmla="*/ 49 h 119"/>
                <a:gd name="T30" fmla="*/ 37 w 96"/>
                <a:gd name="T31" fmla="*/ 46 h 119"/>
                <a:gd name="T32" fmla="*/ 27 w 96"/>
                <a:gd name="T33" fmla="*/ 28 h 119"/>
                <a:gd name="T34" fmla="*/ 83 w 96"/>
                <a:gd name="T35" fmla="*/ 107 h 119"/>
                <a:gd name="T36" fmla="*/ 13 w 96"/>
                <a:gd name="T37" fmla="*/ 107 h 119"/>
                <a:gd name="T38" fmla="*/ 13 w 96"/>
                <a:gd name="T39" fmla="*/ 92 h 119"/>
                <a:gd name="T40" fmla="*/ 48 w 96"/>
                <a:gd name="T41" fmla="*/ 57 h 119"/>
                <a:gd name="T42" fmla="*/ 83 w 96"/>
                <a:gd name="T43" fmla="*/ 92 h 119"/>
                <a:gd name="T44" fmla="*/ 83 w 96"/>
                <a:gd name="T45" fmla="*/ 10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19">
                  <a:moveTo>
                    <a:pt x="67" y="48"/>
                  </a:moveTo>
                  <a:cubicBezTo>
                    <a:pt x="73" y="43"/>
                    <a:pt x="76" y="36"/>
                    <a:pt x="76" y="28"/>
                  </a:cubicBezTo>
                  <a:cubicBezTo>
                    <a:pt x="76" y="13"/>
                    <a:pt x="63" y="0"/>
                    <a:pt x="48" y="0"/>
                  </a:cubicBezTo>
                  <a:cubicBezTo>
                    <a:pt x="33" y="0"/>
                    <a:pt x="20" y="13"/>
                    <a:pt x="20" y="28"/>
                  </a:cubicBezTo>
                  <a:cubicBezTo>
                    <a:pt x="20" y="36"/>
                    <a:pt x="24" y="43"/>
                    <a:pt x="29" y="48"/>
                  </a:cubicBezTo>
                  <a:cubicBezTo>
                    <a:pt x="12" y="56"/>
                    <a:pt x="0" y="73"/>
                    <a:pt x="0" y="9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73"/>
                    <a:pt x="84" y="56"/>
                    <a:pt x="67" y="48"/>
                  </a:cubicBezTo>
                  <a:moveTo>
                    <a:pt x="27" y="28"/>
                  </a:moveTo>
                  <a:cubicBezTo>
                    <a:pt x="27" y="17"/>
                    <a:pt x="37" y="8"/>
                    <a:pt x="48" y="8"/>
                  </a:cubicBezTo>
                  <a:cubicBezTo>
                    <a:pt x="59" y="8"/>
                    <a:pt x="69" y="17"/>
                    <a:pt x="69" y="28"/>
                  </a:cubicBezTo>
                  <a:cubicBezTo>
                    <a:pt x="69" y="36"/>
                    <a:pt x="65" y="42"/>
                    <a:pt x="59" y="46"/>
                  </a:cubicBezTo>
                  <a:cubicBezTo>
                    <a:pt x="56" y="48"/>
                    <a:pt x="52" y="49"/>
                    <a:pt x="48" y="49"/>
                  </a:cubicBezTo>
                  <a:cubicBezTo>
                    <a:pt x="44" y="49"/>
                    <a:pt x="40" y="48"/>
                    <a:pt x="37" y="46"/>
                  </a:cubicBezTo>
                  <a:cubicBezTo>
                    <a:pt x="31" y="42"/>
                    <a:pt x="27" y="36"/>
                    <a:pt x="27" y="28"/>
                  </a:cubicBezTo>
                  <a:moveTo>
                    <a:pt x="83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73"/>
                    <a:pt x="29" y="57"/>
                    <a:pt x="48" y="57"/>
                  </a:cubicBezTo>
                  <a:cubicBezTo>
                    <a:pt x="68" y="57"/>
                    <a:pt x="83" y="73"/>
                    <a:pt x="83" y="92"/>
                  </a:cubicBezTo>
                  <a:lnTo>
                    <a:pt x="83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Freeform 28"/>
            <p:cNvSpPr/>
            <p:nvPr/>
          </p:nvSpPr>
          <p:spPr bwMode="auto">
            <a:xfrm>
              <a:off x="4749800" y="6988176"/>
              <a:ext cx="139700" cy="195263"/>
            </a:xfrm>
            <a:custGeom>
              <a:avLst/>
              <a:gdLst>
                <a:gd name="T0" fmla="*/ 22 w 44"/>
                <a:gd name="T1" fmla="*/ 62 h 62"/>
                <a:gd name="T2" fmla="*/ 19 w 44"/>
                <a:gd name="T3" fmla="*/ 58 h 62"/>
                <a:gd name="T4" fmla="*/ 19 w 44"/>
                <a:gd name="T5" fmla="*/ 37 h 62"/>
                <a:gd name="T6" fmla="*/ 22 w 44"/>
                <a:gd name="T7" fmla="*/ 37 h 62"/>
                <a:gd name="T8" fmla="*/ 37 w 44"/>
                <a:gd name="T9" fmla="*/ 22 h 62"/>
                <a:gd name="T10" fmla="*/ 22 w 44"/>
                <a:gd name="T11" fmla="*/ 7 h 62"/>
                <a:gd name="T12" fmla="*/ 8 w 44"/>
                <a:gd name="T13" fmla="*/ 22 h 62"/>
                <a:gd name="T14" fmla="*/ 4 w 44"/>
                <a:gd name="T15" fmla="*/ 26 h 62"/>
                <a:gd name="T16" fmla="*/ 0 w 44"/>
                <a:gd name="T17" fmla="*/ 22 h 62"/>
                <a:gd name="T18" fmla="*/ 22 w 44"/>
                <a:gd name="T19" fmla="*/ 0 h 62"/>
                <a:gd name="T20" fmla="*/ 44 w 44"/>
                <a:gd name="T21" fmla="*/ 22 h 62"/>
                <a:gd name="T22" fmla="*/ 26 w 44"/>
                <a:gd name="T23" fmla="*/ 44 h 62"/>
                <a:gd name="T24" fmla="*/ 26 w 44"/>
                <a:gd name="T25" fmla="*/ 58 h 62"/>
                <a:gd name="T26" fmla="*/ 22 w 44"/>
                <a:gd name="T2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62">
                  <a:moveTo>
                    <a:pt x="22" y="62"/>
                  </a:moveTo>
                  <a:cubicBezTo>
                    <a:pt x="20" y="62"/>
                    <a:pt x="19" y="60"/>
                    <a:pt x="19" y="5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31" y="37"/>
                    <a:pt x="37" y="30"/>
                    <a:pt x="37" y="22"/>
                  </a:cubicBezTo>
                  <a:cubicBezTo>
                    <a:pt x="37" y="14"/>
                    <a:pt x="31" y="7"/>
                    <a:pt x="22" y="7"/>
                  </a:cubicBezTo>
                  <a:cubicBezTo>
                    <a:pt x="14" y="7"/>
                    <a:pt x="8" y="14"/>
                    <a:pt x="8" y="22"/>
                  </a:cubicBezTo>
                  <a:cubicBezTo>
                    <a:pt x="8" y="24"/>
                    <a:pt x="6" y="26"/>
                    <a:pt x="4" y="26"/>
                  </a:cubicBezTo>
                  <a:cubicBezTo>
                    <a:pt x="2" y="26"/>
                    <a:pt x="0" y="2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33"/>
                    <a:pt x="36" y="42"/>
                    <a:pt x="26" y="44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60"/>
                    <a:pt x="24" y="62"/>
                    <a:pt x="22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Oval 29"/>
            <p:cNvSpPr>
              <a:spLocks noChangeArrowheads="1"/>
            </p:cNvSpPr>
            <p:nvPr/>
          </p:nvSpPr>
          <p:spPr bwMode="auto">
            <a:xfrm>
              <a:off x="4803775" y="7196138"/>
              <a:ext cx="34925" cy="33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900652" y="2315553"/>
            <a:ext cx="481227" cy="629832"/>
            <a:chOff x="2951163" y="2495550"/>
            <a:chExt cx="1208088" cy="1581150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90" name="Freeform 29"/>
            <p:cNvSpPr/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Freeform 30"/>
            <p:cNvSpPr/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Freeform 31"/>
            <p:cNvSpPr/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Freeform 32"/>
            <p:cNvSpPr/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Freeform 34"/>
            <p:cNvSpPr/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Freeform 35"/>
            <p:cNvSpPr/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Freeform 36"/>
            <p:cNvSpPr/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Freeform 37"/>
            <p:cNvSpPr/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advTm="7207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5" grpId="0" bldLvl="0" animBg="1"/>
      <p:bldP spid="2" grpId="0" bldLvl="0" animBg="1"/>
      <p:bldP spid="7" grpId="0" bldLvl="0" animBg="1"/>
      <p:bldP spid="8" grpId="0" bldLvl="0" animBg="1"/>
      <p:bldP spid="9" grpId="0" bldLvl="0" animBg="1"/>
      <p:bldP spid="8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322779" y="1340892"/>
            <a:ext cx="2905551" cy="2952329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121944" tIns="60972" rIns="121944" bIns="60972" rtlCol="0" anchor="ctr"/>
          <a:lstStyle/>
          <a:p>
            <a:pPr algn="ctr" defTabSz="914400">
              <a:defRPr/>
            </a:pPr>
            <a:endParaRPr lang="zh-CN" altLang="en-US" sz="2400" kern="0">
              <a:solidFill>
                <a:srgbClr val="777777"/>
              </a:solidFill>
              <a:latin typeface="+mj-ea"/>
              <a:ea typeface="+mj-ea"/>
            </a:endParaRPr>
          </a:p>
        </p:txBody>
      </p:sp>
      <p:sp>
        <p:nvSpPr>
          <p:cNvPr id="66" name="TextBox 84"/>
          <p:cNvSpPr txBox="1"/>
          <p:nvPr/>
        </p:nvSpPr>
        <p:spPr>
          <a:xfrm>
            <a:off x="1467112" y="3754472"/>
            <a:ext cx="2473447" cy="4064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21944" tIns="60972" rIns="121944" bIns="60972" rtlCol="0">
            <a:spAutoFit/>
          </a:bodyPr>
          <a:lstStyle/>
          <a:p>
            <a:pPr algn="ctr" defTabSz="914400"/>
            <a:r>
              <a:rPr lang="zh-CN" altLang="en-US" sz="1865" dirty="0" smtClean="0">
                <a:solidFill>
                  <a:schemeClr val="bg1"/>
                </a:solidFill>
                <a:latin typeface="+mj-ea"/>
                <a:ea typeface="+mj-ea"/>
              </a:rPr>
              <a:t>关键字</a:t>
            </a:r>
            <a:endParaRPr lang="zh-CN" altLang="en-US" sz="1865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7" name="TextBox 86"/>
          <p:cNvSpPr txBox="1"/>
          <p:nvPr/>
        </p:nvSpPr>
        <p:spPr>
          <a:xfrm>
            <a:off x="1569584" y="5033051"/>
            <a:ext cx="3052837" cy="1129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21944" tIns="60972" rIns="121944" bIns="60972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4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此处输入您的相关内容</a:t>
            </a:r>
          </a:p>
          <a:p>
            <a:pPr defTabSz="914400">
              <a:lnSpc>
                <a:spcPct val="150000"/>
              </a:lnSpc>
            </a:pPr>
            <a:r>
              <a:rPr lang="zh-CN" altLang="en-US" sz="14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此处输入您的相关内容</a:t>
            </a:r>
          </a:p>
          <a:p>
            <a:pPr defTabSz="914400">
              <a:lnSpc>
                <a:spcPct val="150000"/>
              </a:lnSpc>
            </a:pPr>
            <a:endParaRPr lang="zh-CN" altLang="en-US" sz="14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2208040" y="1654201"/>
            <a:ext cx="1115283" cy="1115101"/>
            <a:chOff x="3384770" y="1888576"/>
            <a:chExt cx="472636" cy="472634"/>
          </a:xfrm>
        </p:grpSpPr>
        <p:sp>
          <p:nvSpPr>
            <p:cNvPr id="69" name="椭圆 68"/>
            <p:cNvSpPr/>
            <p:nvPr/>
          </p:nvSpPr>
          <p:spPr>
            <a:xfrm>
              <a:off x="3384770" y="1888576"/>
              <a:ext cx="472636" cy="472634"/>
            </a:xfrm>
            <a:prstGeom prst="ellipse">
              <a:avLst/>
            </a:prstGeom>
            <a:noFill/>
            <a:ln w="12700" cap="flat" cmpd="sng" algn="ctr">
              <a:solidFill>
                <a:srgbClr val="777777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2400" kern="0">
                <a:solidFill>
                  <a:srgbClr val="777777"/>
                </a:solidFill>
                <a:latin typeface="+mj-ea"/>
                <a:ea typeface="+mj-ea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3438151" y="1949352"/>
              <a:ext cx="365874" cy="357593"/>
              <a:chOff x="5710238" y="3049588"/>
              <a:chExt cx="771526" cy="754062"/>
            </a:xfrm>
            <a:solidFill>
              <a:srgbClr val="777777"/>
            </a:solidFill>
          </p:grpSpPr>
          <p:sp>
            <p:nvSpPr>
              <p:cNvPr id="71" name="Freeform 355"/>
              <p:cNvSpPr/>
              <p:nvPr/>
            </p:nvSpPr>
            <p:spPr bwMode="auto">
              <a:xfrm>
                <a:off x="6026151" y="3049588"/>
                <a:ext cx="106363" cy="125413"/>
              </a:xfrm>
              <a:custGeom>
                <a:avLst/>
                <a:gdLst>
                  <a:gd name="T0" fmla="*/ 11 w 28"/>
                  <a:gd name="T1" fmla="*/ 32 h 33"/>
                  <a:gd name="T2" fmla="*/ 26 w 28"/>
                  <a:gd name="T3" fmla="*/ 19 h 33"/>
                  <a:gd name="T4" fmla="*/ 17 w 28"/>
                  <a:gd name="T5" fmla="*/ 1 h 33"/>
                  <a:gd name="T6" fmla="*/ 1 w 28"/>
                  <a:gd name="T7" fmla="*/ 14 h 33"/>
                  <a:gd name="T8" fmla="*/ 11 w 28"/>
                  <a:gd name="T9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3">
                    <a:moveTo>
                      <a:pt x="11" y="32"/>
                    </a:moveTo>
                    <a:cubicBezTo>
                      <a:pt x="18" y="33"/>
                      <a:pt x="24" y="27"/>
                      <a:pt x="26" y="19"/>
                    </a:cubicBezTo>
                    <a:cubicBezTo>
                      <a:pt x="28" y="10"/>
                      <a:pt x="24" y="2"/>
                      <a:pt x="17" y="1"/>
                    </a:cubicBezTo>
                    <a:cubicBezTo>
                      <a:pt x="10" y="0"/>
                      <a:pt x="3" y="6"/>
                      <a:pt x="1" y="14"/>
                    </a:cubicBezTo>
                    <a:cubicBezTo>
                      <a:pt x="0" y="22"/>
                      <a:pt x="4" y="30"/>
                      <a:pt x="11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777777">
                    <a:lumMod val="20000"/>
                    <a:lumOff val="80000"/>
                  </a:srgb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2" name="Freeform 356"/>
              <p:cNvSpPr/>
              <p:nvPr/>
            </p:nvSpPr>
            <p:spPr bwMode="auto">
              <a:xfrm>
                <a:off x="5797551" y="3160713"/>
                <a:ext cx="479425" cy="498475"/>
              </a:xfrm>
              <a:custGeom>
                <a:avLst/>
                <a:gdLst>
                  <a:gd name="T0" fmla="*/ 27 w 126"/>
                  <a:gd name="T1" fmla="*/ 32 h 131"/>
                  <a:gd name="T2" fmla="*/ 40 w 126"/>
                  <a:gd name="T3" fmla="*/ 22 h 131"/>
                  <a:gd name="T4" fmla="*/ 26 w 126"/>
                  <a:gd name="T5" fmla="*/ 62 h 131"/>
                  <a:gd name="T6" fmla="*/ 26 w 126"/>
                  <a:gd name="T7" fmla="*/ 62 h 131"/>
                  <a:gd name="T8" fmla="*/ 36 w 126"/>
                  <a:gd name="T9" fmla="*/ 66 h 131"/>
                  <a:gd name="T10" fmla="*/ 31 w 126"/>
                  <a:gd name="T11" fmla="*/ 91 h 131"/>
                  <a:gd name="T12" fmla="*/ 17 w 126"/>
                  <a:gd name="T13" fmla="*/ 123 h 131"/>
                  <a:gd name="T14" fmla="*/ 32 w 126"/>
                  <a:gd name="T15" fmla="*/ 131 h 131"/>
                  <a:gd name="T16" fmla="*/ 51 w 126"/>
                  <a:gd name="T17" fmla="*/ 88 h 131"/>
                  <a:gd name="T18" fmla="*/ 54 w 126"/>
                  <a:gd name="T19" fmla="*/ 74 h 131"/>
                  <a:gd name="T20" fmla="*/ 75 w 126"/>
                  <a:gd name="T21" fmla="*/ 75 h 131"/>
                  <a:gd name="T22" fmla="*/ 73 w 126"/>
                  <a:gd name="T23" fmla="*/ 79 h 131"/>
                  <a:gd name="T24" fmla="*/ 70 w 126"/>
                  <a:gd name="T25" fmla="*/ 96 h 131"/>
                  <a:gd name="T26" fmla="*/ 86 w 126"/>
                  <a:gd name="T27" fmla="*/ 100 h 131"/>
                  <a:gd name="T28" fmla="*/ 92 w 126"/>
                  <a:gd name="T29" fmla="*/ 80 h 131"/>
                  <a:gd name="T30" fmla="*/ 95 w 126"/>
                  <a:gd name="T31" fmla="*/ 69 h 131"/>
                  <a:gd name="T32" fmla="*/ 86 w 126"/>
                  <a:gd name="T33" fmla="*/ 57 h 131"/>
                  <a:gd name="T34" fmla="*/ 86 w 126"/>
                  <a:gd name="T35" fmla="*/ 57 h 131"/>
                  <a:gd name="T36" fmla="*/ 85 w 126"/>
                  <a:gd name="T37" fmla="*/ 57 h 131"/>
                  <a:gd name="T38" fmla="*/ 84 w 126"/>
                  <a:gd name="T39" fmla="*/ 57 h 131"/>
                  <a:gd name="T40" fmla="*/ 81 w 126"/>
                  <a:gd name="T41" fmla="*/ 56 h 131"/>
                  <a:gd name="T42" fmla="*/ 76 w 126"/>
                  <a:gd name="T43" fmla="*/ 56 h 131"/>
                  <a:gd name="T44" fmla="*/ 66 w 126"/>
                  <a:gd name="T45" fmla="*/ 55 h 131"/>
                  <a:gd name="T46" fmla="*/ 74 w 126"/>
                  <a:gd name="T47" fmla="*/ 27 h 131"/>
                  <a:gd name="T48" fmla="*/ 78 w 126"/>
                  <a:gd name="T49" fmla="*/ 33 h 131"/>
                  <a:gd name="T50" fmla="*/ 83 w 126"/>
                  <a:gd name="T51" fmla="*/ 39 h 131"/>
                  <a:gd name="T52" fmla="*/ 84 w 126"/>
                  <a:gd name="T53" fmla="*/ 40 h 131"/>
                  <a:gd name="T54" fmla="*/ 91 w 126"/>
                  <a:gd name="T55" fmla="*/ 45 h 131"/>
                  <a:gd name="T56" fmla="*/ 91 w 126"/>
                  <a:gd name="T57" fmla="*/ 45 h 131"/>
                  <a:gd name="T58" fmla="*/ 91 w 126"/>
                  <a:gd name="T59" fmla="*/ 45 h 131"/>
                  <a:gd name="T60" fmla="*/ 92 w 126"/>
                  <a:gd name="T61" fmla="*/ 45 h 131"/>
                  <a:gd name="T62" fmla="*/ 95 w 126"/>
                  <a:gd name="T63" fmla="*/ 45 h 131"/>
                  <a:gd name="T64" fmla="*/ 126 w 126"/>
                  <a:gd name="T65" fmla="*/ 45 h 131"/>
                  <a:gd name="T66" fmla="*/ 126 w 126"/>
                  <a:gd name="T67" fmla="*/ 28 h 131"/>
                  <a:gd name="T68" fmla="*/ 95 w 126"/>
                  <a:gd name="T69" fmla="*/ 29 h 131"/>
                  <a:gd name="T70" fmla="*/ 94 w 126"/>
                  <a:gd name="T71" fmla="*/ 29 h 131"/>
                  <a:gd name="T72" fmla="*/ 91 w 126"/>
                  <a:gd name="T73" fmla="*/ 24 h 131"/>
                  <a:gd name="T74" fmla="*/ 81 w 126"/>
                  <a:gd name="T75" fmla="*/ 12 h 131"/>
                  <a:gd name="T76" fmla="*/ 75 w 126"/>
                  <a:gd name="T77" fmla="*/ 9 h 131"/>
                  <a:gd name="T78" fmla="*/ 74 w 126"/>
                  <a:gd name="T79" fmla="*/ 8 h 131"/>
                  <a:gd name="T80" fmla="*/ 76 w 126"/>
                  <a:gd name="T81" fmla="*/ 14 h 131"/>
                  <a:gd name="T82" fmla="*/ 71 w 126"/>
                  <a:gd name="T83" fmla="*/ 16 h 131"/>
                  <a:gd name="T84" fmla="*/ 71 w 126"/>
                  <a:gd name="T85" fmla="*/ 21 h 131"/>
                  <a:gd name="T86" fmla="*/ 61 w 126"/>
                  <a:gd name="T87" fmla="*/ 37 h 131"/>
                  <a:gd name="T88" fmla="*/ 68 w 126"/>
                  <a:gd name="T89" fmla="*/ 12 h 131"/>
                  <a:gd name="T90" fmla="*/ 69 w 126"/>
                  <a:gd name="T91" fmla="*/ 11 h 131"/>
                  <a:gd name="T92" fmla="*/ 70 w 126"/>
                  <a:gd name="T93" fmla="*/ 6 h 131"/>
                  <a:gd name="T94" fmla="*/ 68 w 126"/>
                  <a:gd name="T95" fmla="*/ 5 h 131"/>
                  <a:gd name="T96" fmla="*/ 65 w 126"/>
                  <a:gd name="T97" fmla="*/ 10 h 131"/>
                  <a:gd name="T98" fmla="*/ 65 w 126"/>
                  <a:gd name="T99" fmla="*/ 11 h 131"/>
                  <a:gd name="T100" fmla="*/ 57 w 126"/>
                  <a:gd name="T101" fmla="*/ 35 h 131"/>
                  <a:gd name="T102" fmla="*/ 58 w 126"/>
                  <a:gd name="T103" fmla="*/ 17 h 131"/>
                  <a:gd name="T104" fmla="*/ 61 w 126"/>
                  <a:gd name="T105" fmla="*/ 12 h 131"/>
                  <a:gd name="T106" fmla="*/ 59 w 126"/>
                  <a:gd name="T107" fmla="*/ 8 h 131"/>
                  <a:gd name="T108" fmla="*/ 63 w 126"/>
                  <a:gd name="T109" fmla="*/ 4 h 131"/>
                  <a:gd name="T110" fmla="*/ 53 w 126"/>
                  <a:gd name="T111" fmla="*/ 1 h 131"/>
                  <a:gd name="T112" fmla="*/ 44 w 126"/>
                  <a:gd name="T113" fmla="*/ 1 h 131"/>
                  <a:gd name="T114" fmla="*/ 18 w 126"/>
                  <a:gd name="T115" fmla="*/ 19 h 131"/>
                  <a:gd name="T116" fmla="*/ 0 w 126"/>
                  <a:gd name="T117" fmla="*/ 49 h 131"/>
                  <a:gd name="T118" fmla="*/ 15 w 126"/>
                  <a:gd name="T119" fmla="*/ 57 h 131"/>
                  <a:gd name="T120" fmla="*/ 27 w 126"/>
                  <a:gd name="T121" fmla="*/ 3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6" h="131">
                    <a:moveTo>
                      <a:pt x="27" y="32"/>
                    </a:moveTo>
                    <a:cubicBezTo>
                      <a:pt x="40" y="22"/>
                      <a:pt x="40" y="22"/>
                      <a:pt x="40" y="22"/>
                    </a:cubicBezTo>
                    <a:cubicBezTo>
                      <a:pt x="35" y="36"/>
                      <a:pt x="30" y="49"/>
                      <a:pt x="26" y="62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9" y="64"/>
                      <a:pt x="33" y="65"/>
                      <a:pt x="36" y="66"/>
                    </a:cubicBezTo>
                    <a:cubicBezTo>
                      <a:pt x="35" y="75"/>
                      <a:pt x="33" y="85"/>
                      <a:pt x="31" y="91"/>
                    </a:cubicBezTo>
                    <a:cubicBezTo>
                      <a:pt x="17" y="123"/>
                      <a:pt x="17" y="123"/>
                      <a:pt x="17" y="123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7" y="119"/>
                      <a:pt x="46" y="107"/>
                      <a:pt x="51" y="88"/>
                    </a:cubicBezTo>
                    <a:cubicBezTo>
                      <a:pt x="52" y="83"/>
                      <a:pt x="53" y="78"/>
                      <a:pt x="54" y="74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70" y="96"/>
                      <a:pt x="70" y="96"/>
                      <a:pt x="70" y="96"/>
                    </a:cubicBezTo>
                    <a:cubicBezTo>
                      <a:pt x="86" y="100"/>
                      <a:pt x="86" y="100"/>
                      <a:pt x="86" y="100"/>
                    </a:cubicBezTo>
                    <a:cubicBezTo>
                      <a:pt x="88" y="95"/>
                      <a:pt x="90" y="88"/>
                      <a:pt x="92" y="80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2" y="56"/>
                      <a:pt x="69" y="56"/>
                      <a:pt x="66" y="55"/>
                    </a:cubicBezTo>
                    <a:cubicBezTo>
                      <a:pt x="69" y="46"/>
                      <a:pt x="72" y="36"/>
                      <a:pt x="74" y="2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126" y="45"/>
                      <a:pt x="126" y="45"/>
                      <a:pt x="126" y="45"/>
                    </a:cubicBezTo>
                    <a:cubicBezTo>
                      <a:pt x="126" y="39"/>
                      <a:pt x="126" y="34"/>
                      <a:pt x="126" y="28"/>
                    </a:cubicBezTo>
                    <a:cubicBezTo>
                      <a:pt x="95" y="29"/>
                      <a:pt x="95" y="29"/>
                      <a:pt x="95" y="29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10"/>
                      <a:pt x="78" y="9"/>
                      <a:pt x="75" y="9"/>
                    </a:cubicBezTo>
                    <a:cubicBezTo>
                      <a:pt x="75" y="8"/>
                      <a:pt x="75" y="8"/>
                      <a:pt x="74" y="8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57" y="35"/>
                      <a:pt x="57" y="35"/>
                      <a:pt x="57" y="35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0" y="3"/>
                      <a:pt x="56" y="2"/>
                      <a:pt x="53" y="1"/>
                    </a:cubicBezTo>
                    <a:cubicBezTo>
                      <a:pt x="48" y="0"/>
                      <a:pt x="47" y="0"/>
                      <a:pt x="44" y="1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7" y="34"/>
                      <a:pt x="6" y="39"/>
                      <a:pt x="0" y="49"/>
                    </a:cubicBezTo>
                    <a:cubicBezTo>
                      <a:pt x="5" y="52"/>
                      <a:pt x="10" y="55"/>
                      <a:pt x="15" y="57"/>
                    </a:cubicBezTo>
                    <a:cubicBezTo>
                      <a:pt x="19" y="49"/>
                      <a:pt x="27" y="35"/>
                      <a:pt x="27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777777">
                    <a:lumMod val="20000"/>
                    <a:lumOff val="80000"/>
                  </a:srgb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3" name="Freeform 357"/>
              <p:cNvSpPr>
                <a:spLocks noEditPoints="1"/>
              </p:cNvSpPr>
              <p:nvPr/>
            </p:nvSpPr>
            <p:spPr bwMode="auto">
              <a:xfrm>
                <a:off x="5710238" y="3370263"/>
                <a:ext cx="169863" cy="155575"/>
              </a:xfrm>
              <a:custGeom>
                <a:avLst/>
                <a:gdLst>
                  <a:gd name="T0" fmla="*/ 5 w 45"/>
                  <a:gd name="T1" fmla="*/ 33 h 41"/>
                  <a:gd name="T2" fmla="*/ 7 w 45"/>
                  <a:gd name="T3" fmla="*/ 32 h 41"/>
                  <a:gd name="T4" fmla="*/ 7 w 45"/>
                  <a:gd name="T5" fmla="*/ 32 h 41"/>
                  <a:gd name="T6" fmla="*/ 29 w 45"/>
                  <a:gd name="T7" fmla="*/ 39 h 41"/>
                  <a:gd name="T8" fmla="*/ 29 w 45"/>
                  <a:gd name="T9" fmla="*/ 39 h 41"/>
                  <a:gd name="T10" fmla="*/ 30 w 45"/>
                  <a:gd name="T11" fmla="*/ 41 h 41"/>
                  <a:gd name="T12" fmla="*/ 32 w 45"/>
                  <a:gd name="T13" fmla="*/ 41 h 41"/>
                  <a:gd name="T14" fmla="*/ 33 w 45"/>
                  <a:gd name="T15" fmla="*/ 40 h 41"/>
                  <a:gd name="T16" fmla="*/ 33 w 45"/>
                  <a:gd name="T17" fmla="*/ 40 h 41"/>
                  <a:gd name="T18" fmla="*/ 38 w 45"/>
                  <a:gd name="T19" fmla="*/ 37 h 41"/>
                  <a:gd name="T20" fmla="*/ 44 w 45"/>
                  <a:gd name="T21" fmla="*/ 18 h 41"/>
                  <a:gd name="T22" fmla="*/ 41 w 45"/>
                  <a:gd name="T23" fmla="*/ 13 h 41"/>
                  <a:gd name="T24" fmla="*/ 36 w 45"/>
                  <a:gd name="T25" fmla="*/ 11 h 41"/>
                  <a:gd name="T26" fmla="*/ 36 w 45"/>
                  <a:gd name="T27" fmla="*/ 11 h 41"/>
                  <a:gd name="T28" fmla="*/ 32 w 45"/>
                  <a:gd name="T29" fmla="*/ 4 h 41"/>
                  <a:gd name="T30" fmla="*/ 25 w 45"/>
                  <a:gd name="T31" fmla="*/ 1 h 41"/>
                  <a:gd name="T32" fmla="*/ 17 w 45"/>
                  <a:gd name="T33" fmla="*/ 5 h 41"/>
                  <a:gd name="T34" fmla="*/ 17 w 45"/>
                  <a:gd name="T35" fmla="*/ 6 h 41"/>
                  <a:gd name="T36" fmla="*/ 12 w 45"/>
                  <a:gd name="T37" fmla="*/ 4 h 41"/>
                  <a:gd name="T38" fmla="*/ 7 w 45"/>
                  <a:gd name="T39" fmla="*/ 7 h 41"/>
                  <a:gd name="T40" fmla="*/ 1 w 45"/>
                  <a:gd name="T41" fmla="*/ 25 h 41"/>
                  <a:gd name="T42" fmla="*/ 3 w 45"/>
                  <a:gd name="T43" fmla="*/ 30 h 41"/>
                  <a:gd name="T44" fmla="*/ 3 w 45"/>
                  <a:gd name="T45" fmla="*/ 31 h 41"/>
                  <a:gd name="T46" fmla="*/ 3 w 45"/>
                  <a:gd name="T47" fmla="*/ 32 h 41"/>
                  <a:gd name="T48" fmla="*/ 5 w 45"/>
                  <a:gd name="T49" fmla="*/ 33 h 41"/>
                  <a:gd name="T50" fmla="*/ 20 w 45"/>
                  <a:gd name="T51" fmla="*/ 6 h 41"/>
                  <a:gd name="T52" fmla="*/ 24 w 45"/>
                  <a:gd name="T53" fmla="*/ 4 h 41"/>
                  <a:gd name="T54" fmla="*/ 31 w 45"/>
                  <a:gd name="T55" fmla="*/ 7 h 41"/>
                  <a:gd name="T56" fmla="*/ 33 w 45"/>
                  <a:gd name="T57" fmla="*/ 10 h 41"/>
                  <a:gd name="T58" fmla="*/ 33 w 45"/>
                  <a:gd name="T59" fmla="*/ 10 h 41"/>
                  <a:gd name="T60" fmla="*/ 20 w 45"/>
                  <a:gd name="T61" fmla="*/ 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5" h="41">
                    <a:moveTo>
                      <a:pt x="5" y="33"/>
                    </a:moveTo>
                    <a:cubicBezTo>
                      <a:pt x="6" y="33"/>
                      <a:pt x="7" y="33"/>
                      <a:pt x="7" y="32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40"/>
                      <a:pt x="29" y="40"/>
                      <a:pt x="30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1"/>
                      <a:pt x="33" y="41"/>
                      <a:pt x="33" y="40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5" y="40"/>
                      <a:pt x="37" y="39"/>
                      <a:pt x="38" y="37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5" y="16"/>
                      <a:pt x="43" y="14"/>
                      <a:pt x="41" y="13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8"/>
                      <a:pt x="35" y="4"/>
                      <a:pt x="32" y="4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2" y="0"/>
                      <a:pt x="18" y="2"/>
                      <a:pt x="17" y="5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3"/>
                      <a:pt x="7" y="4"/>
                      <a:pt x="7" y="7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7"/>
                      <a:pt x="1" y="30"/>
                      <a:pt x="3" y="3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2" y="31"/>
                      <a:pt x="3" y="32"/>
                      <a:pt x="3" y="32"/>
                    </a:cubicBezTo>
                    <a:lnTo>
                      <a:pt x="5" y="33"/>
                    </a:lnTo>
                    <a:close/>
                    <a:moveTo>
                      <a:pt x="20" y="6"/>
                    </a:moveTo>
                    <a:cubicBezTo>
                      <a:pt x="21" y="4"/>
                      <a:pt x="22" y="4"/>
                      <a:pt x="24" y="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3" y="7"/>
                      <a:pt x="33" y="8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20" y="6"/>
                      <a:pt x="20" y="6"/>
                      <a:pt x="2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777777">
                    <a:lumMod val="20000"/>
                    <a:lumOff val="80000"/>
                  </a:srgb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4" name="Freeform 358"/>
              <p:cNvSpPr/>
              <p:nvPr/>
            </p:nvSpPr>
            <p:spPr bwMode="auto">
              <a:xfrm>
                <a:off x="5721351" y="3340100"/>
                <a:ext cx="760413" cy="463550"/>
              </a:xfrm>
              <a:custGeom>
                <a:avLst/>
                <a:gdLst>
                  <a:gd name="T0" fmla="*/ 479 w 479"/>
                  <a:gd name="T1" fmla="*/ 0 h 292"/>
                  <a:gd name="T2" fmla="*/ 395 w 479"/>
                  <a:gd name="T3" fmla="*/ 33 h 292"/>
                  <a:gd name="T4" fmla="*/ 412 w 479"/>
                  <a:gd name="T5" fmla="*/ 45 h 292"/>
                  <a:gd name="T6" fmla="*/ 307 w 479"/>
                  <a:gd name="T7" fmla="*/ 158 h 292"/>
                  <a:gd name="T8" fmla="*/ 213 w 479"/>
                  <a:gd name="T9" fmla="*/ 148 h 292"/>
                  <a:gd name="T10" fmla="*/ 139 w 479"/>
                  <a:gd name="T11" fmla="*/ 225 h 292"/>
                  <a:gd name="T12" fmla="*/ 62 w 479"/>
                  <a:gd name="T13" fmla="*/ 187 h 292"/>
                  <a:gd name="T14" fmla="*/ 0 w 479"/>
                  <a:gd name="T15" fmla="*/ 266 h 292"/>
                  <a:gd name="T16" fmla="*/ 33 w 479"/>
                  <a:gd name="T17" fmla="*/ 292 h 292"/>
                  <a:gd name="T18" fmla="*/ 74 w 479"/>
                  <a:gd name="T19" fmla="*/ 242 h 292"/>
                  <a:gd name="T20" fmla="*/ 148 w 479"/>
                  <a:gd name="T21" fmla="*/ 278 h 292"/>
                  <a:gd name="T22" fmla="*/ 230 w 479"/>
                  <a:gd name="T23" fmla="*/ 194 h 292"/>
                  <a:gd name="T24" fmla="*/ 323 w 479"/>
                  <a:gd name="T25" fmla="*/ 204 h 292"/>
                  <a:gd name="T26" fmla="*/ 448 w 479"/>
                  <a:gd name="T27" fmla="*/ 72 h 292"/>
                  <a:gd name="T28" fmla="*/ 472 w 479"/>
                  <a:gd name="T29" fmla="*/ 88 h 292"/>
                  <a:gd name="T30" fmla="*/ 479 w 479"/>
                  <a:gd name="T3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9" h="292">
                    <a:moveTo>
                      <a:pt x="479" y="0"/>
                    </a:moveTo>
                    <a:lnTo>
                      <a:pt x="395" y="33"/>
                    </a:lnTo>
                    <a:lnTo>
                      <a:pt x="412" y="45"/>
                    </a:lnTo>
                    <a:lnTo>
                      <a:pt x="307" y="158"/>
                    </a:lnTo>
                    <a:lnTo>
                      <a:pt x="213" y="148"/>
                    </a:lnTo>
                    <a:lnTo>
                      <a:pt x="139" y="225"/>
                    </a:lnTo>
                    <a:lnTo>
                      <a:pt x="62" y="187"/>
                    </a:lnTo>
                    <a:lnTo>
                      <a:pt x="0" y="266"/>
                    </a:lnTo>
                    <a:lnTo>
                      <a:pt x="33" y="292"/>
                    </a:lnTo>
                    <a:lnTo>
                      <a:pt x="74" y="242"/>
                    </a:lnTo>
                    <a:lnTo>
                      <a:pt x="148" y="278"/>
                    </a:lnTo>
                    <a:lnTo>
                      <a:pt x="230" y="194"/>
                    </a:lnTo>
                    <a:lnTo>
                      <a:pt x="323" y="204"/>
                    </a:lnTo>
                    <a:lnTo>
                      <a:pt x="448" y="72"/>
                    </a:lnTo>
                    <a:lnTo>
                      <a:pt x="472" y="88"/>
                    </a:lnTo>
                    <a:lnTo>
                      <a:pt x="47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777777">
                    <a:lumMod val="20000"/>
                    <a:lumOff val="80000"/>
                  </a:srgb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75" name="Freeform 18">
            <a:hlinkClick r:id="rId2"/>
          </p:cNvPr>
          <p:cNvSpPr>
            <a:spLocks noEditPoints="1"/>
          </p:cNvSpPr>
          <p:nvPr/>
        </p:nvSpPr>
        <p:spPr bwMode="auto">
          <a:xfrm>
            <a:off x="1601179" y="3113509"/>
            <a:ext cx="539465" cy="548651"/>
          </a:xfrm>
          <a:custGeom>
            <a:avLst/>
            <a:gdLst>
              <a:gd name="T0" fmla="*/ 60 w 120"/>
              <a:gd name="T1" fmla="*/ 62 h 122"/>
              <a:gd name="T2" fmla="*/ 91 w 120"/>
              <a:gd name="T3" fmla="*/ 31 h 122"/>
              <a:gd name="T4" fmla="*/ 60 w 120"/>
              <a:gd name="T5" fmla="*/ 0 h 122"/>
              <a:gd name="T6" fmla="*/ 29 w 120"/>
              <a:gd name="T7" fmla="*/ 31 h 122"/>
              <a:gd name="T8" fmla="*/ 60 w 120"/>
              <a:gd name="T9" fmla="*/ 62 h 122"/>
              <a:gd name="T10" fmla="*/ 75 w 120"/>
              <a:gd name="T11" fmla="*/ 64 h 122"/>
              <a:gd name="T12" fmla="*/ 60 w 120"/>
              <a:gd name="T13" fmla="*/ 83 h 122"/>
              <a:gd name="T14" fmla="*/ 44 w 120"/>
              <a:gd name="T15" fmla="*/ 64 h 122"/>
              <a:gd name="T16" fmla="*/ 0 w 120"/>
              <a:gd name="T17" fmla="*/ 122 h 122"/>
              <a:gd name="T18" fmla="*/ 59 w 120"/>
              <a:gd name="T19" fmla="*/ 122 h 122"/>
              <a:gd name="T20" fmla="*/ 60 w 120"/>
              <a:gd name="T21" fmla="*/ 122 h 122"/>
              <a:gd name="T22" fmla="*/ 120 w 120"/>
              <a:gd name="T23" fmla="*/ 122 h 122"/>
              <a:gd name="T24" fmla="*/ 75 w 120"/>
              <a:gd name="T25" fmla="*/ 6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2">
                <a:moveTo>
                  <a:pt x="60" y="62"/>
                </a:moveTo>
                <a:cubicBezTo>
                  <a:pt x="77" y="62"/>
                  <a:pt x="91" y="48"/>
                  <a:pt x="91" y="31"/>
                </a:cubicBezTo>
                <a:cubicBezTo>
                  <a:pt x="91" y="13"/>
                  <a:pt x="77" y="0"/>
                  <a:pt x="60" y="0"/>
                </a:cubicBezTo>
                <a:cubicBezTo>
                  <a:pt x="43" y="0"/>
                  <a:pt x="29" y="13"/>
                  <a:pt x="29" y="31"/>
                </a:cubicBezTo>
                <a:cubicBezTo>
                  <a:pt x="29" y="48"/>
                  <a:pt x="43" y="62"/>
                  <a:pt x="60" y="62"/>
                </a:cubicBezTo>
                <a:moveTo>
                  <a:pt x="75" y="64"/>
                </a:moveTo>
                <a:cubicBezTo>
                  <a:pt x="60" y="83"/>
                  <a:pt x="60" y="83"/>
                  <a:pt x="60" y="8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64"/>
                  <a:pt x="10" y="63"/>
                  <a:pt x="0" y="122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120" y="122"/>
                  <a:pt x="120" y="122"/>
                  <a:pt x="120" y="122"/>
                </a:cubicBezTo>
                <a:cubicBezTo>
                  <a:pt x="110" y="63"/>
                  <a:pt x="75" y="64"/>
                  <a:pt x="75" y="6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58" tIns="45729" rIns="91458" bIns="45729" numCol="1" anchor="t" anchorCtr="0" compatLnSpc="1"/>
          <a:lstStyle/>
          <a:p>
            <a:pPr defTabSz="685800">
              <a:defRPr/>
            </a:pPr>
            <a:endParaRPr lang="zh-CN" altLang="en-US" sz="1465" kern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6" name="Freeform 18">
            <a:hlinkClick r:id="rId2"/>
          </p:cNvPr>
          <p:cNvSpPr>
            <a:spLocks noEditPoints="1"/>
          </p:cNvSpPr>
          <p:nvPr/>
        </p:nvSpPr>
        <p:spPr bwMode="auto">
          <a:xfrm>
            <a:off x="2177831" y="3113509"/>
            <a:ext cx="539465" cy="548651"/>
          </a:xfrm>
          <a:custGeom>
            <a:avLst/>
            <a:gdLst>
              <a:gd name="T0" fmla="*/ 60 w 120"/>
              <a:gd name="T1" fmla="*/ 62 h 122"/>
              <a:gd name="T2" fmla="*/ 91 w 120"/>
              <a:gd name="T3" fmla="*/ 31 h 122"/>
              <a:gd name="T4" fmla="*/ 60 w 120"/>
              <a:gd name="T5" fmla="*/ 0 h 122"/>
              <a:gd name="T6" fmla="*/ 29 w 120"/>
              <a:gd name="T7" fmla="*/ 31 h 122"/>
              <a:gd name="T8" fmla="*/ 60 w 120"/>
              <a:gd name="T9" fmla="*/ 62 h 122"/>
              <a:gd name="T10" fmla="*/ 75 w 120"/>
              <a:gd name="T11" fmla="*/ 64 h 122"/>
              <a:gd name="T12" fmla="*/ 60 w 120"/>
              <a:gd name="T13" fmla="*/ 83 h 122"/>
              <a:gd name="T14" fmla="*/ 44 w 120"/>
              <a:gd name="T15" fmla="*/ 64 h 122"/>
              <a:gd name="T16" fmla="*/ 0 w 120"/>
              <a:gd name="T17" fmla="*/ 122 h 122"/>
              <a:gd name="T18" fmla="*/ 59 w 120"/>
              <a:gd name="T19" fmla="*/ 122 h 122"/>
              <a:gd name="T20" fmla="*/ 60 w 120"/>
              <a:gd name="T21" fmla="*/ 122 h 122"/>
              <a:gd name="T22" fmla="*/ 120 w 120"/>
              <a:gd name="T23" fmla="*/ 122 h 122"/>
              <a:gd name="T24" fmla="*/ 75 w 120"/>
              <a:gd name="T25" fmla="*/ 6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2">
                <a:moveTo>
                  <a:pt x="60" y="62"/>
                </a:moveTo>
                <a:cubicBezTo>
                  <a:pt x="77" y="62"/>
                  <a:pt x="91" y="48"/>
                  <a:pt x="91" y="31"/>
                </a:cubicBezTo>
                <a:cubicBezTo>
                  <a:pt x="91" y="13"/>
                  <a:pt x="77" y="0"/>
                  <a:pt x="60" y="0"/>
                </a:cubicBezTo>
                <a:cubicBezTo>
                  <a:pt x="43" y="0"/>
                  <a:pt x="29" y="13"/>
                  <a:pt x="29" y="31"/>
                </a:cubicBezTo>
                <a:cubicBezTo>
                  <a:pt x="29" y="48"/>
                  <a:pt x="43" y="62"/>
                  <a:pt x="60" y="62"/>
                </a:cubicBezTo>
                <a:moveTo>
                  <a:pt x="75" y="64"/>
                </a:moveTo>
                <a:cubicBezTo>
                  <a:pt x="60" y="83"/>
                  <a:pt x="60" y="83"/>
                  <a:pt x="60" y="8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64"/>
                  <a:pt x="10" y="63"/>
                  <a:pt x="0" y="122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120" y="122"/>
                  <a:pt x="120" y="122"/>
                  <a:pt x="120" y="122"/>
                </a:cubicBezTo>
                <a:cubicBezTo>
                  <a:pt x="110" y="63"/>
                  <a:pt x="75" y="64"/>
                  <a:pt x="75" y="6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58" tIns="45729" rIns="91458" bIns="45729" numCol="1" anchor="t" anchorCtr="0" compatLnSpc="1"/>
          <a:lstStyle/>
          <a:p>
            <a:pPr defTabSz="685800">
              <a:defRPr/>
            </a:pPr>
            <a:endParaRPr lang="zh-CN" altLang="en-US" sz="1465" kern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7" name="Freeform 18">
            <a:hlinkClick r:id="rId2"/>
          </p:cNvPr>
          <p:cNvSpPr>
            <a:spLocks noEditPoints="1"/>
          </p:cNvSpPr>
          <p:nvPr/>
        </p:nvSpPr>
        <p:spPr bwMode="auto">
          <a:xfrm>
            <a:off x="2717296" y="3113509"/>
            <a:ext cx="539465" cy="548651"/>
          </a:xfrm>
          <a:custGeom>
            <a:avLst/>
            <a:gdLst>
              <a:gd name="T0" fmla="*/ 60 w 120"/>
              <a:gd name="T1" fmla="*/ 62 h 122"/>
              <a:gd name="T2" fmla="*/ 91 w 120"/>
              <a:gd name="T3" fmla="*/ 31 h 122"/>
              <a:gd name="T4" fmla="*/ 60 w 120"/>
              <a:gd name="T5" fmla="*/ 0 h 122"/>
              <a:gd name="T6" fmla="*/ 29 w 120"/>
              <a:gd name="T7" fmla="*/ 31 h 122"/>
              <a:gd name="T8" fmla="*/ 60 w 120"/>
              <a:gd name="T9" fmla="*/ 62 h 122"/>
              <a:gd name="T10" fmla="*/ 75 w 120"/>
              <a:gd name="T11" fmla="*/ 64 h 122"/>
              <a:gd name="T12" fmla="*/ 60 w 120"/>
              <a:gd name="T13" fmla="*/ 83 h 122"/>
              <a:gd name="T14" fmla="*/ 44 w 120"/>
              <a:gd name="T15" fmla="*/ 64 h 122"/>
              <a:gd name="T16" fmla="*/ 0 w 120"/>
              <a:gd name="T17" fmla="*/ 122 h 122"/>
              <a:gd name="T18" fmla="*/ 59 w 120"/>
              <a:gd name="T19" fmla="*/ 122 h 122"/>
              <a:gd name="T20" fmla="*/ 60 w 120"/>
              <a:gd name="T21" fmla="*/ 122 h 122"/>
              <a:gd name="T22" fmla="*/ 120 w 120"/>
              <a:gd name="T23" fmla="*/ 122 h 122"/>
              <a:gd name="T24" fmla="*/ 75 w 120"/>
              <a:gd name="T25" fmla="*/ 6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2">
                <a:moveTo>
                  <a:pt x="60" y="62"/>
                </a:moveTo>
                <a:cubicBezTo>
                  <a:pt x="77" y="62"/>
                  <a:pt x="91" y="48"/>
                  <a:pt x="91" y="31"/>
                </a:cubicBezTo>
                <a:cubicBezTo>
                  <a:pt x="91" y="13"/>
                  <a:pt x="77" y="0"/>
                  <a:pt x="60" y="0"/>
                </a:cubicBezTo>
                <a:cubicBezTo>
                  <a:pt x="43" y="0"/>
                  <a:pt x="29" y="13"/>
                  <a:pt x="29" y="31"/>
                </a:cubicBezTo>
                <a:cubicBezTo>
                  <a:pt x="29" y="48"/>
                  <a:pt x="43" y="62"/>
                  <a:pt x="60" y="62"/>
                </a:cubicBezTo>
                <a:moveTo>
                  <a:pt x="75" y="64"/>
                </a:moveTo>
                <a:cubicBezTo>
                  <a:pt x="60" y="83"/>
                  <a:pt x="60" y="83"/>
                  <a:pt x="60" y="8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64"/>
                  <a:pt x="10" y="63"/>
                  <a:pt x="0" y="122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120" y="122"/>
                  <a:pt x="120" y="122"/>
                  <a:pt x="120" y="122"/>
                </a:cubicBezTo>
                <a:cubicBezTo>
                  <a:pt x="110" y="63"/>
                  <a:pt x="75" y="64"/>
                  <a:pt x="75" y="6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58" tIns="45729" rIns="91458" bIns="45729" numCol="1" anchor="t" anchorCtr="0" compatLnSpc="1"/>
          <a:lstStyle/>
          <a:p>
            <a:pPr defTabSz="685800">
              <a:defRPr/>
            </a:pPr>
            <a:endParaRPr lang="zh-CN" altLang="en-US" sz="1465" kern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8" name="Freeform 18">
            <a:hlinkClick r:id="rId2"/>
          </p:cNvPr>
          <p:cNvSpPr>
            <a:spLocks noEditPoints="1"/>
          </p:cNvSpPr>
          <p:nvPr/>
        </p:nvSpPr>
        <p:spPr bwMode="auto">
          <a:xfrm>
            <a:off x="3256762" y="3113509"/>
            <a:ext cx="539465" cy="548651"/>
          </a:xfrm>
          <a:custGeom>
            <a:avLst/>
            <a:gdLst>
              <a:gd name="T0" fmla="*/ 60 w 120"/>
              <a:gd name="T1" fmla="*/ 62 h 122"/>
              <a:gd name="T2" fmla="*/ 91 w 120"/>
              <a:gd name="T3" fmla="*/ 31 h 122"/>
              <a:gd name="T4" fmla="*/ 60 w 120"/>
              <a:gd name="T5" fmla="*/ 0 h 122"/>
              <a:gd name="T6" fmla="*/ 29 w 120"/>
              <a:gd name="T7" fmla="*/ 31 h 122"/>
              <a:gd name="T8" fmla="*/ 60 w 120"/>
              <a:gd name="T9" fmla="*/ 62 h 122"/>
              <a:gd name="T10" fmla="*/ 75 w 120"/>
              <a:gd name="T11" fmla="*/ 64 h 122"/>
              <a:gd name="T12" fmla="*/ 60 w 120"/>
              <a:gd name="T13" fmla="*/ 83 h 122"/>
              <a:gd name="T14" fmla="*/ 44 w 120"/>
              <a:gd name="T15" fmla="*/ 64 h 122"/>
              <a:gd name="T16" fmla="*/ 0 w 120"/>
              <a:gd name="T17" fmla="*/ 122 h 122"/>
              <a:gd name="T18" fmla="*/ 59 w 120"/>
              <a:gd name="T19" fmla="*/ 122 h 122"/>
              <a:gd name="T20" fmla="*/ 60 w 120"/>
              <a:gd name="T21" fmla="*/ 122 h 122"/>
              <a:gd name="T22" fmla="*/ 120 w 120"/>
              <a:gd name="T23" fmla="*/ 122 h 122"/>
              <a:gd name="T24" fmla="*/ 75 w 120"/>
              <a:gd name="T25" fmla="*/ 6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2">
                <a:moveTo>
                  <a:pt x="60" y="62"/>
                </a:moveTo>
                <a:cubicBezTo>
                  <a:pt x="77" y="62"/>
                  <a:pt x="91" y="48"/>
                  <a:pt x="91" y="31"/>
                </a:cubicBezTo>
                <a:cubicBezTo>
                  <a:pt x="91" y="13"/>
                  <a:pt x="77" y="0"/>
                  <a:pt x="60" y="0"/>
                </a:cubicBezTo>
                <a:cubicBezTo>
                  <a:pt x="43" y="0"/>
                  <a:pt x="29" y="13"/>
                  <a:pt x="29" y="31"/>
                </a:cubicBezTo>
                <a:cubicBezTo>
                  <a:pt x="29" y="48"/>
                  <a:pt x="43" y="62"/>
                  <a:pt x="60" y="62"/>
                </a:cubicBezTo>
                <a:moveTo>
                  <a:pt x="75" y="64"/>
                </a:moveTo>
                <a:cubicBezTo>
                  <a:pt x="60" y="83"/>
                  <a:pt x="60" y="83"/>
                  <a:pt x="60" y="8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64"/>
                  <a:pt x="10" y="63"/>
                  <a:pt x="0" y="122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120" y="122"/>
                  <a:pt x="120" y="122"/>
                  <a:pt x="120" y="122"/>
                </a:cubicBezTo>
                <a:cubicBezTo>
                  <a:pt x="110" y="63"/>
                  <a:pt x="75" y="64"/>
                  <a:pt x="75" y="6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58" tIns="45729" rIns="91458" bIns="45729" numCol="1" anchor="t" anchorCtr="0" compatLnSpc="1"/>
          <a:lstStyle/>
          <a:p>
            <a:pPr defTabSz="685800">
              <a:defRPr/>
            </a:pPr>
            <a:endParaRPr lang="zh-CN" altLang="en-US" sz="1465" kern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9" name="TextBox 102"/>
          <p:cNvSpPr txBox="1"/>
          <p:nvPr/>
        </p:nvSpPr>
        <p:spPr>
          <a:xfrm>
            <a:off x="5765475" y="5013300"/>
            <a:ext cx="3052837" cy="1129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21944" tIns="60972" rIns="121944" bIns="60972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4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此处输入您的相关内容</a:t>
            </a:r>
          </a:p>
          <a:p>
            <a:pPr defTabSz="914400">
              <a:lnSpc>
                <a:spcPct val="150000"/>
              </a:lnSpc>
            </a:pPr>
            <a:r>
              <a:rPr lang="zh-CN" altLang="en-US" sz="14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此处输入您的相关内容</a:t>
            </a:r>
          </a:p>
          <a:p>
            <a:pPr defTabSz="914400">
              <a:lnSpc>
                <a:spcPct val="150000"/>
              </a:lnSpc>
            </a:pPr>
            <a:endParaRPr lang="zh-CN" altLang="en-US" sz="14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228331" y="1340892"/>
            <a:ext cx="6600931" cy="2952329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121944" tIns="60972" rIns="121944" bIns="60972" rtlCol="0" anchor="ctr"/>
          <a:lstStyle/>
          <a:p>
            <a:pPr algn="ctr" defTabSz="914400">
              <a:defRPr/>
            </a:pPr>
            <a:endParaRPr lang="zh-CN" altLang="en-US" sz="2400" kern="0">
              <a:solidFill>
                <a:srgbClr val="777777"/>
              </a:solidFill>
              <a:latin typeface="+mj-ea"/>
              <a:ea typeface="+mj-ea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1436894" y="4508185"/>
            <a:ext cx="2790285" cy="431411"/>
            <a:chOff x="814328" y="3219334"/>
            <a:chExt cx="2797200" cy="432536"/>
          </a:xfrm>
        </p:grpSpPr>
        <p:grpSp>
          <p:nvGrpSpPr>
            <p:cNvPr id="82" name="组合 81"/>
            <p:cNvGrpSpPr/>
            <p:nvPr/>
          </p:nvGrpSpPr>
          <p:grpSpPr>
            <a:xfrm>
              <a:off x="814328" y="3219334"/>
              <a:ext cx="2797200" cy="432536"/>
              <a:chOff x="2173927" y="3285519"/>
              <a:chExt cx="3549387" cy="548848"/>
            </a:xfrm>
          </p:grpSpPr>
          <p:grpSp>
            <p:nvGrpSpPr>
              <p:cNvPr id="84" name="组合 83"/>
              <p:cNvGrpSpPr/>
              <p:nvPr/>
            </p:nvGrpSpPr>
            <p:grpSpPr>
              <a:xfrm>
                <a:off x="2173927" y="3285519"/>
                <a:ext cx="3549387" cy="548848"/>
                <a:chOff x="4304043" y="1286668"/>
                <a:chExt cx="79147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4304043" y="1286668"/>
                  <a:ext cx="79147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865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4351924" y="1373342"/>
                  <a:ext cx="7812881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865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85" name="椭圆 8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2700000" scaled="0"/>
              </a:gra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86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83" name="TextBox 24"/>
            <p:cNvSpPr txBox="1"/>
            <p:nvPr/>
          </p:nvSpPr>
          <p:spPr>
            <a:xfrm>
              <a:off x="1224125" y="3310419"/>
              <a:ext cx="2191136" cy="2852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zh-CN" altLang="en-US" sz="1865" b="0" dirty="0">
                  <a:solidFill>
                    <a:schemeClr val="tx1"/>
                  </a:solidFill>
                  <a:latin typeface="黑体" panose="02010600030101010101" charset="-122"/>
                  <a:ea typeface="黑体" panose="02010600030101010101" charset="-122"/>
                </a:rPr>
                <a:t>输入标题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531910" y="4490405"/>
            <a:ext cx="2790285" cy="431411"/>
            <a:chOff x="814328" y="3219334"/>
            <a:chExt cx="2797200" cy="432536"/>
          </a:xfrm>
        </p:grpSpPr>
        <p:grpSp>
          <p:nvGrpSpPr>
            <p:cNvPr id="89" name="组合 88"/>
            <p:cNvGrpSpPr/>
            <p:nvPr/>
          </p:nvGrpSpPr>
          <p:grpSpPr>
            <a:xfrm>
              <a:off x="814328" y="3219334"/>
              <a:ext cx="2797200" cy="432536"/>
              <a:chOff x="2173927" y="3285519"/>
              <a:chExt cx="3549387" cy="548848"/>
            </a:xfrm>
          </p:grpSpPr>
          <p:grpSp>
            <p:nvGrpSpPr>
              <p:cNvPr id="91" name="组合 90"/>
              <p:cNvGrpSpPr/>
              <p:nvPr/>
            </p:nvGrpSpPr>
            <p:grpSpPr>
              <a:xfrm>
                <a:off x="2173927" y="3285519"/>
                <a:ext cx="3549387" cy="548848"/>
                <a:chOff x="4304043" y="1286668"/>
                <a:chExt cx="79147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3" name="圆角矩形 92"/>
                <p:cNvSpPr/>
                <p:nvPr/>
              </p:nvSpPr>
              <p:spPr>
                <a:xfrm>
                  <a:off x="4304043" y="1286668"/>
                  <a:ext cx="79147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865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4" name="圆角矩形 93"/>
                <p:cNvSpPr/>
                <p:nvPr/>
              </p:nvSpPr>
              <p:spPr>
                <a:xfrm>
                  <a:off x="4351924" y="1373342"/>
                  <a:ext cx="7812881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865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92" name="椭圆 91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2700000" scaled="0"/>
              </a:gra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86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0" name="TextBox 24"/>
            <p:cNvSpPr txBox="1"/>
            <p:nvPr/>
          </p:nvSpPr>
          <p:spPr>
            <a:xfrm>
              <a:off x="1224125" y="3310419"/>
              <a:ext cx="2191136" cy="2852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zh-CN" altLang="en-US" sz="1865" b="0" dirty="0">
                  <a:solidFill>
                    <a:schemeClr val="tx1"/>
                  </a:solidFill>
                  <a:latin typeface="黑体" panose="02010600030101010101" charset="-122"/>
                  <a:ea typeface="黑体" panose="02010600030101010101" charset="-122"/>
                </a:rPr>
                <a:t>输入标题</a:t>
              </a:r>
            </a:p>
          </p:txBody>
        </p:sp>
      </p:grpSp>
    </p:spTree>
  </p:cSld>
  <p:clrMapOvr>
    <a:masterClrMapping/>
  </p:clrMapOvr>
  <p:transition advTm="4587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65" grpId="0" bldLvl="0" animBg="1"/>
      <p:bldP spid="66" grpId="0"/>
      <p:bldP spid="67" grpId="0"/>
      <p:bldP spid="75" grpId="0" bldLvl="0" animBg="1"/>
      <p:bldP spid="76" grpId="0" bldLvl="0" animBg="1"/>
      <p:bldP spid="77" grpId="0" bldLvl="0" animBg="1"/>
      <p:bldP spid="78" grpId="0" bldLvl="0" animBg="1"/>
      <p:bldP spid="79" grpId="0"/>
      <p:bldP spid="8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36" name="组合 935"/>
          <p:cNvGrpSpPr/>
          <p:nvPr/>
        </p:nvGrpSpPr>
        <p:grpSpPr>
          <a:xfrm>
            <a:off x="5127199" y="1576734"/>
            <a:ext cx="3378244" cy="3364086"/>
            <a:chOff x="12895386" y="-62366"/>
            <a:chExt cx="2208955" cy="2199699"/>
          </a:xfrm>
        </p:grpSpPr>
        <p:sp>
          <p:nvSpPr>
            <p:cNvPr id="937" name="Freeform 711"/>
            <p:cNvSpPr/>
            <p:nvPr/>
          </p:nvSpPr>
          <p:spPr bwMode="auto">
            <a:xfrm>
              <a:off x="13222410" y="1838075"/>
              <a:ext cx="37022" cy="30851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1 h 4"/>
                <a:gd name="T4" fmla="*/ 3 w 5"/>
                <a:gd name="T5" fmla="*/ 4 h 4"/>
                <a:gd name="T6" fmla="*/ 5 w 5"/>
                <a:gd name="T7" fmla="*/ 3 h 4"/>
                <a:gd name="T8" fmla="*/ 4 w 5"/>
                <a:gd name="T9" fmla="*/ 1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38" name="Freeform 750"/>
            <p:cNvSpPr>
              <a:spLocks noEditPoints="1"/>
            </p:cNvSpPr>
            <p:nvPr/>
          </p:nvSpPr>
          <p:spPr bwMode="auto">
            <a:xfrm>
              <a:off x="12895386" y="-62366"/>
              <a:ext cx="2208955" cy="2199699"/>
            </a:xfrm>
            <a:custGeom>
              <a:avLst/>
              <a:gdLst>
                <a:gd name="T0" fmla="*/ 122 w 303"/>
                <a:gd name="T1" fmla="*/ 295 h 302"/>
                <a:gd name="T2" fmla="*/ 203 w 303"/>
                <a:gd name="T3" fmla="*/ 293 h 302"/>
                <a:gd name="T4" fmla="*/ 143 w 303"/>
                <a:gd name="T5" fmla="*/ 282 h 302"/>
                <a:gd name="T6" fmla="*/ 103 w 303"/>
                <a:gd name="T7" fmla="*/ 291 h 302"/>
                <a:gd name="T8" fmla="*/ 103 w 303"/>
                <a:gd name="T9" fmla="*/ 272 h 302"/>
                <a:gd name="T10" fmla="*/ 150 w 303"/>
                <a:gd name="T11" fmla="*/ 270 h 302"/>
                <a:gd name="T12" fmla="*/ 169 w 303"/>
                <a:gd name="T13" fmla="*/ 268 h 302"/>
                <a:gd name="T14" fmla="*/ 197 w 303"/>
                <a:gd name="T15" fmla="*/ 295 h 302"/>
                <a:gd name="T16" fmla="*/ 93 w 303"/>
                <a:gd name="T17" fmla="*/ 253 h 302"/>
                <a:gd name="T18" fmla="*/ 70 w 303"/>
                <a:gd name="T19" fmla="*/ 250 h 302"/>
                <a:gd name="T20" fmla="*/ 228 w 303"/>
                <a:gd name="T21" fmla="*/ 281 h 302"/>
                <a:gd name="T22" fmla="*/ 73 w 303"/>
                <a:gd name="T23" fmla="*/ 249 h 302"/>
                <a:gd name="T24" fmla="*/ 221 w 303"/>
                <a:gd name="T25" fmla="*/ 247 h 302"/>
                <a:gd name="T26" fmla="*/ 35 w 303"/>
                <a:gd name="T27" fmla="*/ 247 h 302"/>
                <a:gd name="T28" fmla="*/ 270 w 303"/>
                <a:gd name="T29" fmla="*/ 240 h 302"/>
                <a:gd name="T30" fmla="*/ 233 w 303"/>
                <a:gd name="T31" fmla="*/ 241 h 302"/>
                <a:gd name="T32" fmla="*/ 260 w 303"/>
                <a:gd name="T33" fmla="*/ 237 h 302"/>
                <a:gd name="T34" fmla="*/ 52 w 303"/>
                <a:gd name="T35" fmla="*/ 264 h 302"/>
                <a:gd name="T36" fmla="*/ 53 w 303"/>
                <a:gd name="T37" fmla="*/ 260 h 302"/>
                <a:gd name="T38" fmla="*/ 275 w 303"/>
                <a:gd name="T39" fmla="*/ 230 h 302"/>
                <a:gd name="T40" fmla="*/ 47 w 303"/>
                <a:gd name="T41" fmla="*/ 218 h 302"/>
                <a:gd name="T42" fmla="*/ 30 w 303"/>
                <a:gd name="T43" fmla="*/ 188 h 302"/>
                <a:gd name="T44" fmla="*/ 9 w 303"/>
                <a:gd name="T45" fmla="*/ 182 h 302"/>
                <a:gd name="T46" fmla="*/ 5 w 303"/>
                <a:gd name="T47" fmla="*/ 188 h 302"/>
                <a:gd name="T48" fmla="*/ 286 w 303"/>
                <a:gd name="T49" fmla="*/ 210 h 302"/>
                <a:gd name="T50" fmla="*/ 268 w 303"/>
                <a:gd name="T51" fmla="*/ 189 h 302"/>
                <a:gd name="T52" fmla="*/ 274 w 303"/>
                <a:gd name="T53" fmla="*/ 163 h 302"/>
                <a:gd name="T54" fmla="*/ 0 w 303"/>
                <a:gd name="T55" fmla="*/ 151 h 302"/>
                <a:gd name="T56" fmla="*/ 290 w 303"/>
                <a:gd name="T57" fmla="*/ 157 h 302"/>
                <a:gd name="T58" fmla="*/ 5 w 303"/>
                <a:gd name="T59" fmla="*/ 152 h 302"/>
                <a:gd name="T60" fmla="*/ 26 w 303"/>
                <a:gd name="T61" fmla="*/ 141 h 302"/>
                <a:gd name="T62" fmla="*/ 32 w 303"/>
                <a:gd name="T63" fmla="*/ 126 h 302"/>
                <a:gd name="T64" fmla="*/ 279 w 303"/>
                <a:gd name="T65" fmla="*/ 118 h 302"/>
                <a:gd name="T66" fmla="*/ 300 w 303"/>
                <a:gd name="T67" fmla="*/ 125 h 302"/>
                <a:gd name="T68" fmla="*/ 253 w 303"/>
                <a:gd name="T69" fmla="*/ 87 h 302"/>
                <a:gd name="T70" fmla="*/ 253 w 303"/>
                <a:gd name="T71" fmla="*/ 87 h 302"/>
                <a:gd name="T72" fmla="*/ 33 w 303"/>
                <a:gd name="T73" fmla="*/ 122 h 302"/>
                <a:gd name="T74" fmla="*/ 261 w 303"/>
                <a:gd name="T75" fmla="*/ 75 h 302"/>
                <a:gd name="T76" fmla="*/ 21 w 303"/>
                <a:gd name="T77" fmla="*/ 82 h 302"/>
                <a:gd name="T78" fmla="*/ 59 w 303"/>
                <a:gd name="T79" fmla="*/ 70 h 302"/>
                <a:gd name="T80" fmla="*/ 69 w 303"/>
                <a:gd name="T81" fmla="*/ 61 h 302"/>
                <a:gd name="T82" fmla="*/ 26 w 303"/>
                <a:gd name="T83" fmla="*/ 66 h 302"/>
                <a:gd name="T84" fmla="*/ 79 w 303"/>
                <a:gd name="T85" fmla="*/ 52 h 302"/>
                <a:gd name="T86" fmla="*/ 277 w 303"/>
                <a:gd name="T87" fmla="*/ 66 h 302"/>
                <a:gd name="T88" fmla="*/ 227 w 303"/>
                <a:gd name="T89" fmla="*/ 50 h 302"/>
                <a:gd name="T90" fmla="*/ 238 w 303"/>
                <a:gd name="T91" fmla="*/ 43 h 302"/>
                <a:gd name="T92" fmla="*/ 251 w 303"/>
                <a:gd name="T93" fmla="*/ 37 h 302"/>
                <a:gd name="T94" fmla="*/ 200 w 303"/>
                <a:gd name="T95" fmla="*/ 38 h 302"/>
                <a:gd name="T96" fmla="*/ 146 w 303"/>
                <a:gd name="T97" fmla="*/ 29 h 302"/>
                <a:gd name="T98" fmla="*/ 83 w 303"/>
                <a:gd name="T99" fmla="*/ 53 h 302"/>
                <a:gd name="T100" fmla="*/ 154 w 303"/>
                <a:gd name="T101" fmla="*/ 32 h 302"/>
                <a:gd name="T102" fmla="*/ 86 w 303"/>
                <a:gd name="T103" fmla="*/ 15 h 302"/>
                <a:gd name="T104" fmla="*/ 202 w 303"/>
                <a:gd name="T105" fmla="*/ 9 h 302"/>
                <a:gd name="T106" fmla="*/ 105 w 303"/>
                <a:gd name="T107" fmla="*/ 11 h 302"/>
                <a:gd name="T108" fmla="*/ 162 w 303"/>
                <a:gd name="T109" fmla="*/ 5 h 302"/>
                <a:gd name="T110" fmla="*/ 196 w 303"/>
                <a:gd name="T111" fmla="*/ 10 h 302"/>
                <a:gd name="T112" fmla="*/ 162 w 303"/>
                <a:gd name="T11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02">
                  <a:moveTo>
                    <a:pt x="122" y="295"/>
                  </a:moveTo>
                  <a:cubicBezTo>
                    <a:pt x="126" y="300"/>
                    <a:pt x="126" y="300"/>
                    <a:pt x="126" y="300"/>
                  </a:cubicBezTo>
                  <a:cubicBezTo>
                    <a:pt x="129" y="300"/>
                    <a:pt x="134" y="301"/>
                    <a:pt x="138" y="301"/>
                  </a:cubicBezTo>
                  <a:cubicBezTo>
                    <a:pt x="140" y="302"/>
                    <a:pt x="140" y="302"/>
                    <a:pt x="140" y="302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1" y="297"/>
                    <a:pt x="127" y="296"/>
                    <a:pt x="122" y="295"/>
                  </a:cubicBezTo>
                  <a:moveTo>
                    <a:pt x="100" y="292"/>
                  </a:moveTo>
                  <a:cubicBezTo>
                    <a:pt x="99" y="293"/>
                    <a:pt x="99" y="293"/>
                    <a:pt x="99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0" y="292"/>
                    <a:pt x="100" y="292"/>
                    <a:pt x="100" y="292"/>
                  </a:cubicBezTo>
                  <a:moveTo>
                    <a:pt x="211" y="285"/>
                  </a:moveTo>
                  <a:cubicBezTo>
                    <a:pt x="208" y="287"/>
                    <a:pt x="204" y="288"/>
                    <a:pt x="201" y="289"/>
                  </a:cubicBezTo>
                  <a:cubicBezTo>
                    <a:pt x="203" y="293"/>
                    <a:pt x="203" y="293"/>
                    <a:pt x="203" y="293"/>
                  </a:cubicBezTo>
                  <a:cubicBezTo>
                    <a:pt x="207" y="291"/>
                    <a:pt x="210" y="290"/>
                    <a:pt x="213" y="289"/>
                  </a:cubicBezTo>
                  <a:cubicBezTo>
                    <a:pt x="211" y="285"/>
                    <a:pt x="211" y="285"/>
                    <a:pt x="211" y="285"/>
                  </a:cubicBezTo>
                  <a:moveTo>
                    <a:pt x="143" y="282"/>
                  </a:moveTo>
                  <a:cubicBezTo>
                    <a:pt x="138" y="294"/>
                    <a:pt x="138" y="294"/>
                    <a:pt x="138" y="294"/>
                  </a:cubicBezTo>
                  <a:cubicBezTo>
                    <a:pt x="140" y="297"/>
                    <a:pt x="140" y="297"/>
                    <a:pt x="140" y="297"/>
                  </a:cubicBezTo>
                  <a:cubicBezTo>
                    <a:pt x="145" y="286"/>
                    <a:pt x="145" y="286"/>
                    <a:pt x="145" y="286"/>
                  </a:cubicBezTo>
                  <a:cubicBezTo>
                    <a:pt x="143" y="282"/>
                    <a:pt x="143" y="282"/>
                    <a:pt x="143" y="282"/>
                  </a:cubicBezTo>
                  <a:moveTo>
                    <a:pt x="223" y="279"/>
                  </a:moveTo>
                  <a:cubicBezTo>
                    <a:pt x="220" y="281"/>
                    <a:pt x="217" y="282"/>
                    <a:pt x="214" y="284"/>
                  </a:cubicBezTo>
                  <a:cubicBezTo>
                    <a:pt x="216" y="287"/>
                    <a:pt x="216" y="287"/>
                    <a:pt x="216" y="287"/>
                  </a:cubicBezTo>
                  <a:cubicBezTo>
                    <a:pt x="219" y="286"/>
                    <a:pt x="223" y="284"/>
                    <a:pt x="226" y="282"/>
                  </a:cubicBezTo>
                  <a:cubicBezTo>
                    <a:pt x="223" y="279"/>
                    <a:pt x="223" y="279"/>
                    <a:pt x="223" y="279"/>
                  </a:cubicBezTo>
                  <a:moveTo>
                    <a:pt x="103" y="272"/>
                  </a:moveTo>
                  <a:cubicBezTo>
                    <a:pt x="103" y="291"/>
                    <a:pt x="103" y="291"/>
                    <a:pt x="103" y="291"/>
                  </a:cubicBezTo>
                  <a:cubicBezTo>
                    <a:pt x="105" y="295"/>
                    <a:pt x="105" y="295"/>
                    <a:pt x="105" y="295"/>
                  </a:cubicBezTo>
                  <a:cubicBezTo>
                    <a:pt x="110" y="296"/>
                    <a:pt x="115" y="298"/>
                    <a:pt x="120" y="299"/>
                  </a:cubicBezTo>
                  <a:cubicBezTo>
                    <a:pt x="121" y="299"/>
                    <a:pt x="121" y="299"/>
                    <a:pt x="121" y="299"/>
                  </a:cubicBezTo>
                  <a:cubicBezTo>
                    <a:pt x="118" y="294"/>
                    <a:pt x="118" y="294"/>
                    <a:pt x="118" y="294"/>
                  </a:cubicBezTo>
                  <a:cubicBezTo>
                    <a:pt x="114" y="293"/>
                    <a:pt x="110" y="292"/>
                    <a:pt x="107" y="291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3" y="272"/>
                    <a:pt x="103" y="272"/>
                    <a:pt x="103" y="272"/>
                  </a:cubicBezTo>
                  <a:moveTo>
                    <a:pt x="150" y="270"/>
                  </a:moveTo>
                  <a:cubicBezTo>
                    <a:pt x="148" y="270"/>
                    <a:pt x="148" y="270"/>
                    <a:pt x="148" y="27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51" y="274"/>
                    <a:pt x="151" y="274"/>
                    <a:pt x="151" y="274"/>
                  </a:cubicBezTo>
                  <a:cubicBezTo>
                    <a:pt x="153" y="273"/>
                    <a:pt x="153" y="273"/>
                    <a:pt x="153" y="273"/>
                  </a:cubicBezTo>
                  <a:cubicBezTo>
                    <a:pt x="150" y="270"/>
                    <a:pt x="150" y="270"/>
                    <a:pt x="150" y="270"/>
                  </a:cubicBezTo>
                  <a:moveTo>
                    <a:pt x="166" y="268"/>
                  </a:moveTo>
                  <a:cubicBezTo>
                    <a:pt x="154" y="269"/>
                    <a:pt x="154" y="269"/>
                    <a:pt x="154" y="269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68" y="272"/>
                    <a:pt x="168" y="272"/>
                    <a:pt x="168" y="272"/>
                  </a:cubicBezTo>
                  <a:cubicBezTo>
                    <a:pt x="166" y="268"/>
                    <a:pt x="166" y="268"/>
                    <a:pt x="166" y="268"/>
                  </a:cubicBezTo>
                  <a:moveTo>
                    <a:pt x="180" y="266"/>
                  </a:moveTo>
                  <a:cubicBezTo>
                    <a:pt x="169" y="268"/>
                    <a:pt x="169" y="268"/>
                    <a:pt x="169" y="268"/>
                  </a:cubicBezTo>
                  <a:cubicBezTo>
                    <a:pt x="172" y="271"/>
                    <a:pt x="172" y="271"/>
                    <a:pt x="172" y="271"/>
                  </a:cubicBezTo>
                  <a:cubicBezTo>
                    <a:pt x="178" y="271"/>
                    <a:pt x="178" y="271"/>
                    <a:pt x="178" y="271"/>
                  </a:cubicBezTo>
                  <a:cubicBezTo>
                    <a:pt x="186" y="282"/>
                    <a:pt x="186" y="282"/>
                    <a:pt x="186" y="282"/>
                  </a:cubicBezTo>
                  <a:cubicBezTo>
                    <a:pt x="189" y="286"/>
                    <a:pt x="189" y="286"/>
                    <a:pt x="189" y="286"/>
                  </a:cubicBezTo>
                  <a:cubicBezTo>
                    <a:pt x="194" y="293"/>
                    <a:pt x="194" y="293"/>
                    <a:pt x="194" y="293"/>
                  </a:cubicBezTo>
                  <a:cubicBezTo>
                    <a:pt x="193" y="296"/>
                    <a:pt x="193" y="296"/>
                    <a:pt x="193" y="296"/>
                  </a:cubicBezTo>
                  <a:cubicBezTo>
                    <a:pt x="197" y="295"/>
                    <a:pt x="197" y="295"/>
                    <a:pt x="197" y="295"/>
                  </a:cubicBezTo>
                  <a:cubicBezTo>
                    <a:pt x="198" y="295"/>
                    <a:pt x="199" y="294"/>
                    <a:pt x="201" y="294"/>
                  </a:cubicBezTo>
                  <a:cubicBezTo>
                    <a:pt x="198" y="290"/>
                    <a:pt x="198" y="290"/>
                    <a:pt x="198" y="290"/>
                  </a:cubicBezTo>
                  <a:cubicBezTo>
                    <a:pt x="198" y="290"/>
                    <a:pt x="198" y="290"/>
                    <a:pt x="198" y="291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80" y="266"/>
                    <a:pt x="180" y="266"/>
                    <a:pt x="180" y="266"/>
                  </a:cubicBezTo>
                  <a:moveTo>
                    <a:pt x="93" y="253"/>
                  </a:moveTo>
                  <a:cubicBezTo>
                    <a:pt x="98" y="261"/>
                    <a:pt x="98" y="261"/>
                    <a:pt x="98" y="261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7" y="273"/>
                    <a:pt x="107" y="273"/>
                    <a:pt x="107" y="273"/>
                  </a:cubicBezTo>
                  <a:cubicBezTo>
                    <a:pt x="106" y="261"/>
                    <a:pt x="106" y="261"/>
                    <a:pt x="106" y="261"/>
                  </a:cubicBezTo>
                  <a:cubicBezTo>
                    <a:pt x="93" y="253"/>
                    <a:pt x="93" y="253"/>
                    <a:pt x="93" y="253"/>
                  </a:cubicBezTo>
                  <a:moveTo>
                    <a:pt x="70" y="250"/>
                  </a:moveTo>
                  <a:cubicBezTo>
                    <a:pt x="61" y="256"/>
                    <a:pt x="61" y="256"/>
                    <a:pt x="61" y="256"/>
                  </a:cubicBezTo>
                  <a:cubicBezTo>
                    <a:pt x="63" y="259"/>
                    <a:pt x="63" y="259"/>
                    <a:pt x="63" y="259"/>
                  </a:cubicBezTo>
                  <a:cubicBezTo>
                    <a:pt x="73" y="253"/>
                    <a:pt x="73" y="253"/>
                    <a:pt x="73" y="253"/>
                  </a:cubicBezTo>
                  <a:cubicBezTo>
                    <a:pt x="70" y="250"/>
                    <a:pt x="70" y="250"/>
                    <a:pt x="70" y="250"/>
                  </a:cubicBezTo>
                  <a:moveTo>
                    <a:pt x="219" y="249"/>
                  </a:moveTo>
                  <a:cubicBezTo>
                    <a:pt x="225" y="276"/>
                    <a:pt x="225" y="276"/>
                    <a:pt x="225" y="276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8" y="281"/>
                    <a:pt x="229" y="281"/>
                    <a:pt x="229" y="281"/>
                  </a:cubicBezTo>
                  <a:cubicBezTo>
                    <a:pt x="233" y="278"/>
                    <a:pt x="233" y="278"/>
                    <a:pt x="233" y="278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5" y="258"/>
                    <a:pt x="225" y="258"/>
                    <a:pt x="225" y="258"/>
                  </a:cubicBezTo>
                  <a:cubicBezTo>
                    <a:pt x="219" y="249"/>
                    <a:pt x="219" y="249"/>
                    <a:pt x="219" y="249"/>
                  </a:cubicBezTo>
                  <a:moveTo>
                    <a:pt x="79" y="245"/>
                  </a:moveTo>
                  <a:cubicBezTo>
                    <a:pt x="73" y="249"/>
                    <a:pt x="73" y="249"/>
                    <a:pt x="73" y="249"/>
                  </a:cubicBezTo>
                  <a:cubicBezTo>
                    <a:pt x="75" y="252"/>
                    <a:pt x="75" y="252"/>
                    <a:pt x="75" y="252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92" y="257"/>
                    <a:pt x="92" y="257"/>
                    <a:pt x="92" y="257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79" y="245"/>
                    <a:pt x="79" y="245"/>
                    <a:pt x="79" y="245"/>
                  </a:cubicBezTo>
                  <a:moveTo>
                    <a:pt x="229" y="240"/>
                  </a:moveTo>
                  <a:cubicBezTo>
                    <a:pt x="221" y="247"/>
                    <a:pt x="221" y="247"/>
                    <a:pt x="221" y="247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29" y="240"/>
                    <a:pt x="229" y="240"/>
                    <a:pt x="229" y="240"/>
                  </a:cubicBezTo>
                  <a:moveTo>
                    <a:pt x="26" y="235"/>
                  </a:moveTo>
                  <a:cubicBezTo>
                    <a:pt x="28" y="239"/>
                    <a:pt x="28" y="239"/>
                    <a:pt x="28" y="239"/>
                  </a:cubicBezTo>
                  <a:cubicBezTo>
                    <a:pt x="30" y="242"/>
                    <a:pt x="33" y="244"/>
                    <a:pt x="35" y="247"/>
                  </a:cubicBezTo>
                  <a:cubicBezTo>
                    <a:pt x="26" y="235"/>
                    <a:pt x="26" y="235"/>
                    <a:pt x="26" y="235"/>
                  </a:cubicBezTo>
                  <a:cubicBezTo>
                    <a:pt x="26" y="235"/>
                    <a:pt x="26" y="235"/>
                    <a:pt x="26" y="235"/>
                  </a:cubicBezTo>
                  <a:moveTo>
                    <a:pt x="274" y="233"/>
                  </a:moveTo>
                  <a:cubicBezTo>
                    <a:pt x="273" y="234"/>
                    <a:pt x="272" y="235"/>
                    <a:pt x="271" y="237"/>
                  </a:cubicBezTo>
                  <a:cubicBezTo>
                    <a:pt x="261" y="233"/>
                    <a:pt x="261" y="233"/>
                    <a:pt x="261" y="233"/>
                  </a:cubicBezTo>
                  <a:cubicBezTo>
                    <a:pt x="265" y="239"/>
                    <a:pt x="265" y="239"/>
                    <a:pt x="265" y="239"/>
                  </a:cubicBezTo>
                  <a:cubicBezTo>
                    <a:pt x="270" y="240"/>
                    <a:pt x="270" y="240"/>
                    <a:pt x="270" y="240"/>
                  </a:cubicBezTo>
                  <a:cubicBezTo>
                    <a:pt x="271" y="244"/>
                    <a:pt x="271" y="244"/>
                    <a:pt x="271" y="244"/>
                  </a:cubicBezTo>
                  <a:cubicBezTo>
                    <a:pt x="273" y="240"/>
                    <a:pt x="273" y="240"/>
                    <a:pt x="273" y="240"/>
                  </a:cubicBezTo>
                  <a:cubicBezTo>
                    <a:pt x="274" y="239"/>
                    <a:pt x="275" y="238"/>
                    <a:pt x="276" y="236"/>
                  </a:cubicBezTo>
                  <a:cubicBezTo>
                    <a:pt x="274" y="233"/>
                    <a:pt x="274" y="233"/>
                    <a:pt x="274" y="233"/>
                  </a:cubicBezTo>
                  <a:moveTo>
                    <a:pt x="239" y="231"/>
                  </a:moveTo>
                  <a:cubicBezTo>
                    <a:pt x="231" y="238"/>
                    <a:pt x="231" y="238"/>
                    <a:pt x="231" y="238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41" y="234"/>
                    <a:pt x="241" y="234"/>
                    <a:pt x="241" y="234"/>
                  </a:cubicBezTo>
                  <a:cubicBezTo>
                    <a:pt x="239" y="231"/>
                    <a:pt x="239" y="231"/>
                    <a:pt x="239" y="231"/>
                  </a:cubicBezTo>
                  <a:moveTo>
                    <a:pt x="243" y="227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4" y="232"/>
                    <a:pt x="244" y="232"/>
                    <a:pt x="244" y="232"/>
                  </a:cubicBezTo>
                  <a:cubicBezTo>
                    <a:pt x="260" y="237"/>
                    <a:pt x="260" y="237"/>
                    <a:pt x="260" y="237"/>
                  </a:cubicBezTo>
                  <a:cubicBezTo>
                    <a:pt x="256" y="232"/>
                    <a:pt x="256" y="232"/>
                    <a:pt x="256" y="232"/>
                  </a:cubicBezTo>
                  <a:cubicBezTo>
                    <a:pt x="243" y="227"/>
                    <a:pt x="243" y="227"/>
                    <a:pt x="243" y="227"/>
                  </a:cubicBezTo>
                  <a:moveTo>
                    <a:pt x="36" y="226"/>
                  </a:moveTo>
                  <a:cubicBezTo>
                    <a:pt x="30" y="235"/>
                    <a:pt x="30" y="235"/>
                    <a:pt x="30" y="235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50" y="263"/>
                    <a:pt x="50" y="263"/>
                    <a:pt x="51" y="264"/>
                  </a:cubicBezTo>
                  <a:cubicBezTo>
                    <a:pt x="51" y="264"/>
                    <a:pt x="51" y="264"/>
                    <a:pt x="52" y="264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5" y="268"/>
                    <a:pt x="55" y="268"/>
                    <a:pt x="55" y="268"/>
                  </a:cubicBezTo>
                  <a:cubicBezTo>
                    <a:pt x="55" y="264"/>
                    <a:pt x="55" y="264"/>
                    <a:pt x="55" y="264"/>
                  </a:cubicBezTo>
                  <a:cubicBezTo>
                    <a:pt x="56" y="263"/>
                    <a:pt x="56" y="263"/>
                    <a:pt x="56" y="263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58" y="257"/>
                    <a:pt x="58" y="257"/>
                    <a:pt x="58" y="257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2" y="260"/>
                    <a:pt x="52" y="259"/>
                    <a:pt x="51" y="259"/>
                  </a:cubicBezTo>
                  <a:cubicBezTo>
                    <a:pt x="45" y="253"/>
                    <a:pt x="38" y="245"/>
                    <a:pt x="33" y="238"/>
                  </a:cubicBezTo>
                  <a:cubicBezTo>
                    <a:pt x="39" y="229"/>
                    <a:pt x="39" y="229"/>
                    <a:pt x="39" y="229"/>
                  </a:cubicBezTo>
                  <a:cubicBezTo>
                    <a:pt x="36" y="226"/>
                    <a:pt x="36" y="226"/>
                    <a:pt x="36" y="226"/>
                  </a:cubicBezTo>
                  <a:moveTo>
                    <a:pt x="281" y="220"/>
                  </a:moveTo>
                  <a:cubicBezTo>
                    <a:pt x="279" y="224"/>
                    <a:pt x="277" y="227"/>
                    <a:pt x="275" y="230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80" y="230"/>
                    <a:pt x="282" y="227"/>
                    <a:pt x="284" y="224"/>
                  </a:cubicBezTo>
                  <a:cubicBezTo>
                    <a:pt x="281" y="220"/>
                    <a:pt x="281" y="220"/>
                    <a:pt x="281" y="220"/>
                  </a:cubicBezTo>
                  <a:moveTo>
                    <a:pt x="45" y="214"/>
                  </a:moveTo>
                  <a:cubicBezTo>
                    <a:pt x="38" y="223"/>
                    <a:pt x="38" y="223"/>
                    <a:pt x="38" y="223"/>
                  </a:cubicBezTo>
                  <a:cubicBezTo>
                    <a:pt x="41" y="227"/>
                    <a:pt x="41" y="227"/>
                    <a:pt x="41" y="22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45" y="214"/>
                    <a:pt x="45" y="214"/>
                    <a:pt x="45" y="214"/>
                  </a:cubicBezTo>
                  <a:moveTo>
                    <a:pt x="292" y="206"/>
                  </a:moveTo>
                  <a:cubicBezTo>
                    <a:pt x="291" y="206"/>
                    <a:pt x="291" y="206"/>
                    <a:pt x="291" y="206"/>
                  </a:cubicBezTo>
                  <a:cubicBezTo>
                    <a:pt x="292" y="207"/>
                    <a:pt x="292" y="207"/>
                    <a:pt x="292" y="207"/>
                  </a:cubicBezTo>
                  <a:cubicBezTo>
                    <a:pt x="292" y="206"/>
                    <a:pt x="292" y="206"/>
                    <a:pt x="292" y="206"/>
                  </a:cubicBezTo>
                  <a:moveTo>
                    <a:pt x="27" y="183"/>
                  </a:moveTo>
                  <a:cubicBezTo>
                    <a:pt x="30" y="188"/>
                    <a:pt x="30" y="188"/>
                    <a:pt x="30" y="188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42" y="205"/>
                    <a:pt x="42" y="205"/>
                    <a:pt x="42" y="20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27" y="183"/>
                    <a:pt x="27" y="183"/>
                    <a:pt x="27" y="183"/>
                  </a:cubicBezTo>
                  <a:moveTo>
                    <a:pt x="9" y="182"/>
                  </a:moveTo>
                  <a:cubicBezTo>
                    <a:pt x="12" y="186"/>
                    <a:pt x="12" y="186"/>
                    <a:pt x="12" y="186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9" y="182"/>
                    <a:pt x="9" y="182"/>
                    <a:pt x="9" y="182"/>
                  </a:cubicBezTo>
                  <a:moveTo>
                    <a:pt x="3" y="178"/>
                  </a:moveTo>
                  <a:cubicBezTo>
                    <a:pt x="3" y="180"/>
                    <a:pt x="3" y="182"/>
                    <a:pt x="4" y="184"/>
                  </a:cubicBezTo>
                  <a:cubicBezTo>
                    <a:pt x="5" y="188"/>
                    <a:pt x="5" y="188"/>
                    <a:pt x="5" y="188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8" y="185"/>
                    <a:pt x="8" y="185"/>
                    <a:pt x="8" y="185"/>
                  </a:cubicBezTo>
                  <a:cubicBezTo>
                    <a:pt x="3" y="178"/>
                    <a:pt x="3" y="178"/>
                    <a:pt x="3" y="178"/>
                  </a:cubicBezTo>
                  <a:moveTo>
                    <a:pt x="267" y="176"/>
                  </a:moveTo>
                  <a:cubicBezTo>
                    <a:pt x="264" y="190"/>
                    <a:pt x="264" y="190"/>
                    <a:pt x="264" y="190"/>
                  </a:cubicBezTo>
                  <a:cubicBezTo>
                    <a:pt x="264" y="191"/>
                    <a:pt x="264" y="191"/>
                    <a:pt x="264" y="191"/>
                  </a:cubicBezTo>
                  <a:cubicBezTo>
                    <a:pt x="286" y="210"/>
                    <a:pt x="286" y="210"/>
                    <a:pt x="286" y="210"/>
                  </a:cubicBezTo>
                  <a:cubicBezTo>
                    <a:pt x="285" y="213"/>
                    <a:pt x="284" y="215"/>
                    <a:pt x="283" y="217"/>
                  </a:cubicBezTo>
                  <a:cubicBezTo>
                    <a:pt x="285" y="221"/>
                    <a:pt x="285" y="221"/>
                    <a:pt x="285" y="221"/>
                  </a:cubicBezTo>
                  <a:cubicBezTo>
                    <a:pt x="287" y="217"/>
                    <a:pt x="289" y="214"/>
                    <a:pt x="290" y="210"/>
                  </a:cubicBezTo>
                  <a:cubicBezTo>
                    <a:pt x="290" y="210"/>
                    <a:pt x="290" y="210"/>
                    <a:pt x="290" y="210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8" y="207"/>
                    <a:pt x="288" y="207"/>
                    <a:pt x="288" y="207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67" y="176"/>
                    <a:pt x="267" y="176"/>
                    <a:pt x="267" y="176"/>
                  </a:cubicBezTo>
                  <a:moveTo>
                    <a:pt x="271" y="159"/>
                  </a:moveTo>
                  <a:cubicBezTo>
                    <a:pt x="270" y="159"/>
                    <a:pt x="270" y="159"/>
                    <a:pt x="270" y="159"/>
                  </a:cubicBezTo>
                  <a:cubicBezTo>
                    <a:pt x="267" y="172"/>
                    <a:pt x="267" y="172"/>
                    <a:pt x="267" y="172"/>
                  </a:cubicBezTo>
                  <a:cubicBezTo>
                    <a:pt x="271" y="177"/>
                    <a:pt x="271" y="177"/>
                    <a:pt x="271" y="177"/>
                  </a:cubicBezTo>
                  <a:cubicBezTo>
                    <a:pt x="274" y="163"/>
                    <a:pt x="274" y="163"/>
                    <a:pt x="274" y="163"/>
                  </a:cubicBezTo>
                  <a:cubicBezTo>
                    <a:pt x="271" y="159"/>
                    <a:pt x="271" y="159"/>
                    <a:pt x="271" y="159"/>
                  </a:cubicBezTo>
                  <a:moveTo>
                    <a:pt x="284" y="154"/>
                  </a:moveTo>
                  <a:cubicBezTo>
                    <a:pt x="274" y="158"/>
                    <a:pt x="274" y="158"/>
                    <a:pt x="274" y="158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87" y="158"/>
                    <a:pt x="287" y="158"/>
                    <a:pt x="287" y="158"/>
                  </a:cubicBezTo>
                  <a:cubicBezTo>
                    <a:pt x="284" y="154"/>
                    <a:pt x="284" y="154"/>
                    <a:pt x="284" y="154"/>
                  </a:cubicBezTo>
                  <a:moveTo>
                    <a:pt x="0" y="151"/>
                  </a:moveTo>
                  <a:cubicBezTo>
                    <a:pt x="0" y="158"/>
                    <a:pt x="1" y="165"/>
                    <a:pt x="2" y="172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5" y="172"/>
                    <a:pt x="5" y="164"/>
                    <a:pt x="4" y="157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298" y="150"/>
                  </a:moveTo>
                  <a:cubicBezTo>
                    <a:pt x="287" y="153"/>
                    <a:pt x="287" y="153"/>
                    <a:pt x="287" y="153"/>
                  </a:cubicBezTo>
                  <a:cubicBezTo>
                    <a:pt x="290" y="157"/>
                    <a:pt x="290" y="157"/>
                    <a:pt x="290" y="157"/>
                  </a:cubicBezTo>
                  <a:cubicBezTo>
                    <a:pt x="300" y="154"/>
                    <a:pt x="300" y="154"/>
                    <a:pt x="300" y="154"/>
                  </a:cubicBezTo>
                  <a:cubicBezTo>
                    <a:pt x="301" y="155"/>
                    <a:pt x="301" y="155"/>
                    <a:pt x="301" y="155"/>
                  </a:cubicBezTo>
                  <a:cubicBezTo>
                    <a:pt x="298" y="150"/>
                    <a:pt x="298" y="150"/>
                    <a:pt x="298" y="150"/>
                  </a:cubicBezTo>
                  <a:moveTo>
                    <a:pt x="13" y="145"/>
                  </a:moveTo>
                  <a:cubicBezTo>
                    <a:pt x="3" y="149"/>
                    <a:pt x="3" y="149"/>
                    <a:pt x="3" y="14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3" y="145"/>
                    <a:pt x="13" y="145"/>
                    <a:pt x="13" y="145"/>
                  </a:cubicBezTo>
                  <a:moveTo>
                    <a:pt x="26" y="141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6" y="141"/>
                    <a:pt x="26" y="141"/>
                    <a:pt x="26" y="141"/>
                  </a:cubicBezTo>
                  <a:moveTo>
                    <a:pt x="32" y="126"/>
                  </a:moveTo>
                  <a:cubicBezTo>
                    <a:pt x="29" y="140"/>
                    <a:pt x="29" y="140"/>
                    <a:pt x="29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2" y="126"/>
                    <a:pt x="32" y="126"/>
                    <a:pt x="32" y="126"/>
                  </a:cubicBezTo>
                  <a:moveTo>
                    <a:pt x="296" y="124"/>
                  </a:moveTo>
                  <a:cubicBezTo>
                    <a:pt x="297" y="131"/>
                    <a:pt x="298" y="139"/>
                    <a:pt x="298" y="146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45"/>
                    <a:pt x="302" y="138"/>
                    <a:pt x="301" y="131"/>
                  </a:cubicBezTo>
                  <a:cubicBezTo>
                    <a:pt x="296" y="124"/>
                    <a:pt x="296" y="124"/>
                    <a:pt x="296" y="124"/>
                  </a:cubicBezTo>
                  <a:moveTo>
                    <a:pt x="276" y="114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76" y="114"/>
                    <a:pt x="276" y="114"/>
                    <a:pt x="276" y="114"/>
                  </a:cubicBezTo>
                  <a:moveTo>
                    <a:pt x="298" y="113"/>
                  </a:moveTo>
                  <a:cubicBezTo>
                    <a:pt x="295" y="116"/>
                    <a:pt x="295" y="116"/>
                    <a:pt x="295" y="116"/>
                  </a:cubicBezTo>
                  <a:cubicBezTo>
                    <a:pt x="294" y="116"/>
                    <a:pt x="294" y="116"/>
                    <a:pt x="294" y="116"/>
                  </a:cubicBezTo>
                  <a:cubicBezTo>
                    <a:pt x="300" y="125"/>
                    <a:pt x="300" y="125"/>
                    <a:pt x="300" y="125"/>
                  </a:cubicBezTo>
                  <a:cubicBezTo>
                    <a:pt x="300" y="122"/>
                    <a:pt x="299" y="120"/>
                    <a:pt x="299" y="117"/>
                  </a:cubicBezTo>
                  <a:cubicBezTo>
                    <a:pt x="298" y="113"/>
                    <a:pt x="298" y="113"/>
                    <a:pt x="298" y="113"/>
                  </a:cubicBezTo>
                  <a:moveTo>
                    <a:pt x="11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1" y="96"/>
                    <a:pt x="11" y="96"/>
                    <a:pt x="11" y="96"/>
                  </a:cubicBezTo>
                  <a:moveTo>
                    <a:pt x="253" y="87"/>
                  </a:moveTo>
                  <a:cubicBezTo>
                    <a:pt x="252" y="88"/>
                    <a:pt x="252" y="88"/>
                    <a:pt x="252" y="88"/>
                  </a:cubicBezTo>
                  <a:cubicBezTo>
                    <a:pt x="265" y="117"/>
                    <a:pt x="265" y="117"/>
                    <a:pt x="26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2" y="113"/>
                    <a:pt x="272" y="113"/>
                    <a:pt x="272" y="113"/>
                  </a:cubicBezTo>
                  <a:cubicBezTo>
                    <a:pt x="268" y="113"/>
                    <a:pt x="268" y="113"/>
                    <a:pt x="268" y="113"/>
                  </a:cubicBezTo>
                  <a:cubicBezTo>
                    <a:pt x="262" y="100"/>
                    <a:pt x="262" y="100"/>
                    <a:pt x="262" y="100"/>
                  </a:cubicBezTo>
                  <a:cubicBezTo>
                    <a:pt x="253" y="87"/>
                    <a:pt x="253" y="87"/>
                    <a:pt x="253" y="87"/>
                  </a:cubicBezTo>
                  <a:moveTo>
                    <a:pt x="17" y="81"/>
                  </a:moveTo>
                  <a:cubicBezTo>
                    <a:pt x="15" y="85"/>
                    <a:pt x="14" y="88"/>
                    <a:pt x="12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0"/>
                    <a:pt x="19" y="87"/>
                    <a:pt x="20" y="85"/>
                  </a:cubicBezTo>
                  <a:cubicBezTo>
                    <a:pt x="17" y="81"/>
                    <a:pt x="17" y="81"/>
                    <a:pt x="17" y="81"/>
                  </a:cubicBezTo>
                  <a:moveTo>
                    <a:pt x="261" y="75"/>
                  </a:moveTo>
                  <a:cubicBezTo>
                    <a:pt x="255" y="84"/>
                    <a:pt x="255" y="84"/>
                    <a:pt x="255" y="84"/>
                  </a:cubicBezTo>
                  <a:cubicBezTo>
                    <a:pt x="257" y="88"/>
                    <a:pt x="257" y="88"/>
                    <a:pt x="257" y="88"/>
                  </a:cubicBezTo>
                  <a:cubicBezTo>
                    <a:pt x="264" y="79"/>
                    <a:pt x="264" y="79"/>
                    <a:pt x="264" y="79"/>
                  </a:cubicBezTo>
                  <a:cubicBezTo>
                    <a:pt x="261" y="75"/>
                    <a:pt x="261" y="75"/>
                    <a:pt x="261" y="75"/>
                  </a:cubicBezTo>
                  <a:moveTo>
                    <a:pt x="25" y="69"/>
                  </a:moveTo>
                  <a:cubicBezTo>
                    <a:pt x="22" y="72"/>
                    <a:pt x="20" y="75"/>
                    <a:pt x="19" y="78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3" y="79"/>
                    <a:pt x="25" y="75"/>
                    <a:pt x="27" y="72"/>
                  </a:cubicBezTo>
                  <a:cubicBezTo>
                    <a:pt x="25" y="69"/>
                    <a:pt x="25" y="69"/>
                    <a:pt x="25" y="69"/>
                  </a:cubicBezTo>
                  <a:moveTo>
                    <a:pt x="42" y="65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42" y="65"/>
                    <a:pt x="42" y="65"/>
                    <a:pt x="42" y="65"/>
                  </a:cubicBezTo>
                  <a:moveTo>
                    <a:pt x="270" y="63"/>
                  </a:moveTo>
                  <a:cubicBezTo>
                    <a:pt x="263" y="73"/>
                    <a:pt x="263" y="73"/>
                    <a:pt x="263" y="73"/>
                  </a:cubicBezTo>
                  <a:cubicBezTo>
                    <a:pt x="266" y="76"/>
                    <a:pt x="266" y="76"/>
                    <a:pt x="266" y="76"/>
                  </a:cubicBezTo>
                  <a:cubicBezTo>
                    <a:pt x="272" y="67"/>
                    <a:pt x="272" y="67"/>
                    <a:pt x="272" y="67"/>
                  </a:cubicBezTo>
                  <a:cubicBezTo>
                    <a:pt x="270" y="63"/>
                    <a:pt x="270" y="63"/>
                    <a:pt x="270" y="63"/>
                  </a:cubicBezTo>
                  <a:moveTo>
                    <a:pt x="69" y="61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61"/>
                    <a:pt x="69" y="61"/>
                    <a:pt x="69" y="61"/>
                  </a:cubicBezTo>
                  <a:moveTo>
                    <a:pt x="32" y="58"/>
                  </a:moveTo>
                  <a:cubicBezTo>
                    <a:pt x="29" y="62"/>
                    <a:pt x="29" y="62"/>
                    <a:pt x="29" y="62"/>
                  </a:cubicBezTo>
                  <a:cubicBezTo>
                    <a:pt x="28" y="63"/>
                    <a:pt x="27" y="64"/>
                    <a:pt x="26" y="66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0" y="68"/>
                    <a:pt x="31" y="67"/>
                    <a:pt x="31" y="66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58"/>
                    <a:pt x="32" y="58"/>
                    <a:pt x="32" y="58"/>
                  </a:cubicBezTo>
                  <a:moveTo>
                    <a:pt x="79" y="52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79" y="52"/>
                    <a:pt x="79" y="52"/>
                    <a:pt x="79" y="52"/>
                  </a:cubicBezTo>
                  <a:moveTo>
                    <a:pt x="263" y="49"/>
                  </a:moveTo>
                  <a:cubicBezTo>
                    <a:pt x="275" y="66"/>
                    <a:pt x="275" y="66"/>
                    <a:pt x="275" y="66"/>
                  </a:cubicBezTo>
                  <a:cubicBezTo>
                    <a:pt x="277" y="66"/>
                    <a:pt x="277" y="66"/>
                    <a:pt x="277" y="66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1" y="58"/>
                    <a:pt x="267" y="54"/>
                    <a:pt x="263" y="49"/>
                  </a:cubicBezTo>
                  <a:moveTo>
                    <a:pt x="209" y="43"/>
                  </a:moveTo>
                  <a:cubicBezTo>
                    <a:pt x="215" y="51"/>
                    <a:pt x="215" y="51"/>
                    <a:pt x="215" y="51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09" y="43"/>
                    <a:pt x="209" y="43"/>
                    <a:pt x="209" y="43"/>
                  </a:cubicBezTo>
                  <a:moveTo>
                    <a:pt x="238" y="43"/>
                  </a:moveTo>
                  <a:cubicBezTo>
                    <a:pt x="229" y="48"/>
                    <a:pt x="229" y="48"/>
                    <a:pt x="229" y="48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41" y="46"/>
                    <a:pt x="241" y="46"/>
                    <a:pt x="241" y="46"/>
                  </a:cubicBezTo>
                  <a:cubicBezTo>
                    <a:pt x="238" y="43"/>
                    <a:pt x="238" y="43"/>
                    <a:pt x="238" y="43"/>
                  </a:cubicBezTo>
                  <a:moveTo>
                    <a:pt x="247" y="34"/>
                  </a:moveTo>
                  <a:cubicBezTo>
                    <a:pt x="247" y="38"/>
                    <a:pt x="247" y="38"/>
                    <a:pt x="247" y="38"/>
                  </a:cubicBezTo>
                  <a:cubicBezTo>
                    <a:pt x="241" y="41"/>
                    <a:pt x="241" y="41"/>
                    <a:pt x="241" y="41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56" y="47"/>
                    <a:pt x="263" y="54"/>
                    <a:pt x="268" y="61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47" y="34"/>
                    <a:pt x="247" y="34"/>
                    <a:pt x="247" y="34"/>
                  </a:cubicBezTo>
                  <a:moveTo>
                    <a:pt x="196" y="29"/>
                  </a:moveTo>
                  <a:cubicBezTo>
                    <a:pt x="196" y="40"/>
                    <a:pt x="196" y="40"/>
                    <a:pt x="196" y="40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5"/>
                    <a:pt x="200" y="35"/>
                    <a:pt x="200" y="35"/>
                  </a:cubicBezTo>
                  <a:cubicBezTo>
                    <a:pt x="196" y="29"/>
                    <a:pt x="196" y="29"/>
                    <a:pt x="196" y="29"/>
                  </a:cubicBezTo>
                  <a:moveTo>
                    <a:pt x="146" y="29"/>
                  </a:moveTo>
                  <a:cubicBezTo>
                    <a:pt x="134" y="30"/>
                    <a:pt x="134" y="30"/>
                    <a:pt x="134" y="30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46" y="29"/>
                    <a:pt x="146" y="29"/>
                    <a:pt x="146" y="29"/>
                  </a:cubicBezTo>
                  <a:moveTo>
                    <a:pt x="74" y="21"/>
                  </a:moveTo>
                  <a:cubicBezTo>
                    <a:pt x="74" y="21"/>
                    <a:pt x="74" y="21"/>
                    <a:pt x="73" y="21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4" y="21"/>
                    <a:pt x="74" y="21"/>
                    <a:pt x="74" y="21"/>
                  </a:cubicBezTo>
                  <a:moveTo>
                    <a:pt x="155" y="19"/>
                  </a:moveTo>
                  <a:cubicBezTo>
                    <a:pt x="151" y="28"/>
                    <a:pt x="151" y="28"/>
                    <a:pt x="151" y="28"/>
                  </a:cubicBezTo>
                  <a:cubicBezTo>
                    <a:pt x="149" y="28"/>
                    <a:pt x="149" y="28"/>
                    <a:pt x="149" y="28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5" y="19"/>
                    <a:pt x="155" y="19"/>
                    <a:pt x="155" y="19"/>
                  </a:cubicBezTo>
                  <a:moveTo>
                    <a:pt x="86" y="15"/>
                  </a:moveTo>
                  <a:cubicBezTo>
                    <a:pt x="83" y="16"/>
                    <a:pt x="80" y="18"/>
                    <a:pt x="76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2" y="21"/>
                    <a:pt x="85" y="19"/>
                    <a:pt x="88" y="18"/>
                  </a:cubicBezTo>
                  <a:cubicBezTo>
                    <a:pt x="86" y="15"/>
                    <a:pt x="86" y="15"/>
                    <a:pt x="86" y="15"/>
                  </a:cubicBezTo>
                  <a:moveTo>
                    <a:pt x="99" y="9"/>
                  </a:moveTo>
                  <a:cubicBezTo>
                    <a:pt x="95" y="10"/>
                    <a:pt x="92" y="12"/>
                    <a:pt x="89" y="13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4" y="15"/>
                    <a:pt x="98" y="14"/>
                    <a:pt x="101" y="13"/>
                  </a:cubicBezTo>
                  <a:cubicBezTo>
                    <a:pt x="99" y="9"/>
                    <a:pt x="99" y="9"/>
                    <a:pt x="99" y="9"/>
                  </a:cubicBezTo>
                  <a:moveTo>
                    <a:pt x="201" y="8"/>
                  </a:moveTo>
                  <a:cubicBezTo>
                    <a:pt x="202" y="9"/>
                    <a:pt x="202" y="9"/>
                    <a:pt x="202" y="9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201" y="8"/>
                    <a:pt x="201" y="8"/>
                    <a:pt x="201" y="8"/>
                  </a:cubicBezTo>
                  <a:moveTo>
                    <a:pt x="110" y="5"/>
                  </a:move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8"/>
                    <a:pt x="102" y="8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1"/>
                    <a:pt x="104" y="11"/>
                    <a:pt x="105" y="11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10" y="5"/>
                    <a:pt x="110" y="5"/>
                    <a:pt x="110" y="5"/>
                  </a:cubicBezTo>
                  <a:moveTo>
                    <a:pt x="162" y="5"/>
                  </a:moveTo>
                  <a:cubicBezTo>
                    <a:pt x="157" y="16"/>
                    <a:pt x="157" y="16"/>
                    <a:pt x="157" y="16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2" y="5"/>
                    <a:pt x="162" y="5"/>
                    <a:pt x="162" y="5"/>
                  </a:cubicBezTo>
                  <a:moveTo>
                    <a:pt x="180" y="3"/>
                  </a:moveTo>
                  <a:cubicBezTo>
                    <a:pt x="184" y="7"/>
                    <a:pt x="184" y="7"/>
                    <a:pt x="184" y="7"/>
                  </a:cubicBezTo>
                  <a:cubicBezTo>
                    <a:pt x="188" y="8"/>
                    <a:pt x="192" y="9"/>
                    <a:pt x="196" y="10"/>
                  </a:cubicBezTo>
                  <a:cubicBezTo>
                    <a:pt x="196" y="24"/>
                    <a:pt x="196" y="24"/>
                    <a:pt x="196" y="24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2" y="5"/>
                    <a:pt x="187" y="4"/>
                    <a:pt x="183" y="3"/>
                  </a:cubicBezTo>
                  <a:cubicBezTo>
                    <a:pt x="182" y="3"/>
                    <a:pt x="181" y="3"/>
                    <a:pt x="180" y="3"/>
                  </a:cubicBezTo>
                  <a:moveTo>
                    <a:pt x="162" y="0"/>
                  </a:moveTo>
                  <a:cubicBezTo>
                    <a:pt x="166" y="5"/>
                    <a:pt x="166" y="5"/>
                    <a:pt x="166" y="5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71" y="5"/>
                    <a:pt x="175" y="6"/>
                    <a:pt x="180" y="6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2" y="1"/>
                    <a:pt x="169" y="1"/>
                    <a:pt x="164" y="0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39" name="Freeform 751"/>
            <p:cNvSpPr/>
            <p:nvPr/>
          </p:nvSpPr>
          <p:spPr bwMode="auto">
            <a:xfrm>
              <a:off x="13083579" y="1649882"/>
              <a:ext cx="166597" cy="197448"/>
            </a:xfrm>
            <a:custGeom>
              <a:avLst/>
              <a:gdLst>
                <a:gd name="T0" fmla="*/ 4 w 23"/>
                <a:gd name="T1" fmla="*/ 0 h 27"/>
                <a:gd name="T2" fmla="*/ 3 w 23"/>
                <a:gd name="T3" fmla="*/ 0 h 27"/>
                <a:gd name="T4" fmla="*/ 0 w 23"/>
                <a:gd name="T5" fmla="*/ 0 h 27"/>
                <a:gd name="T6" fmla="*/ 9 w 23"/>
                <a:gd name="T7" fmla="*/ 12 h 27"/>
                <a:gd name="T8" fmla="*/ 22 w 23"/>
                <a:gd name="T9" fmla="*/ 26 h 27"/>
                <a:gd name="T10" fmla="*/ 23 w 23"/>
                <a:gd name="T11" fmla="*/ 27 h 27"/>
                <a:gd name="T12" fmla="*/ 4 w 2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3" y="17"/>
                    <a:pt x="17" y="21"/>
                    <a:pt x="22" y="26"/>
                  </a:cubicBezTo>
                  <a:cubicBezTo>
                    <a:pt x="22" y="26"/>
                    <a:pt x="23" y="27"/>
                    <a:pt x="23" y="2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0" name="Freeform 752"/>
            <p:cNvSpPr>
              <a:spLocks noEditPoints="1"/>
            </p:cNvSpPr>
            <p:nvPr/>
          </p:nvSpPr>
          <p:spPr bwMode="auto">
            <a:xfrm>
              <a:off x="12907726" y="1190197"/>
              <a:ext cx="447344" cy="641707"/>
            </a:xfrm>
            <a:custGeom>
              <a:avLst/>
              <a:gdLst>
                <a:gd name="T0" fmla="*/ 59 w 61"/>
                <a:gd name="T1" fmla="*/ 84 h 88"/>
                <a:gd name="T2" fmla="*/ 56 w 61"/>
                <a:gd name="T3" fmla="*/ 85 h 88"/>
                <a:gd name="T4" fmla="*/ 59 w 61"/>
                <a:gd name="T5" fmla="*/ 88 h 88"/>
                <a:gd name="T6" fmla="*/ 61 w 61"/>
                <a:gd name="T7" fmla="*/ 87 h 88"/>
                <a:gd name="T8" fmla="*/ 59 w 61"/>
                <a:gd name="T9" fmla="*/ 84 h 88"/>
                <a:gd name="T10" fmla="*/ 36 w 61"/>
                <a:gd name="T11" fmla="*/ 51 h 88"/>
                <a:gd name="T12" fmla="*/ 34 w 61"/>
                <a:gd name="T13" fmla="*/ 54 h 88"/>
                <a:gd name="T14" fmla="*/ 37 w 61"/>
                <a:gd name="T15" fmla="*/ 57 h 88"/>
                <a:gd name="T16" fmla="*/ 39 w 61"/>
                <a:gd name="T17" fmla="*/ 55 h 88"/>
                <a:gd name="T18" fmla="*/ 36 w 61"/>
                <a:gd name="T19" fmla="*/ 51 h 88"/>
                <a:gd name="T20" fmla="*/ 0 w 61"/>
                <a:gd name="T21" fmla="*/ 0 h 88"/>
                <a:gd name="T22" fmla="*/ 1 w 61"/>
                <a:gd name="T23" fmla="*/ 6 h 88"/>
                <a:gd name="T24" fmla="*/ 6 w 61"/>
                <a:gd name="T25" fmla="*/ 13 h 88"/>
                <a:gd name="T26" fmla="*/ 10 w 61"/>
                <a:gd name="T27" fmla="*/ 14 h 88"/>
                <a:gd name="T28" fmla="*/ 7 w 61"/>
                <a:gd name="T29" fmla="*/ 10 h 88"/>
                <a:gd name="T30" fmla="*/ 5 w 61"/>
                <a:gd name="T31" fmla="*/ 9 h 88"/>
                <a:gd name="T32" fmla="*/ 5 w 61"/>
                <a:gd name="T33" fmla="*/ 7 h 88"/>
                <a:gd name="T34" fmla="*/ 0 w 61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88">
                  <a:moveTo>
                    <a:pt x="59" y="84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59" y="84"/>
                    <a:pt x="59" y="84"/>
                    <a:pt x="59" y="84"/>
                  </a:cubicBezTo>
                  <a:moveTo>
                    <a:pt x="36" y="51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1"/>
                    <a:pt x="36" y="51"/>
                    <a:pt x="36" y="51"/>
                  </a:cubicBezTo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1" name="Freeform 753"/>
            <p:cNvSpPr>
              <a:spLocks noEditPoints="1"/>
            </p:cNvSpPr>
            <p:nvPr/>
          </p:nvSpPr>
          <p:spPr bwMode="auto">
            <a:xfrm>
              <a:off x="12895386" y="1002004"/>
              <a:ext cx="765113" cy="1085966"/>
            </a:xfrm>
            <a:custGeom>
              <a:avLst/>
              <a:gdLst>
                <a:gd name="T0" fmla="*/ 103 w 105"/>
                <a:gd name="T1" fmla="*/ 145 h 149"/>
                <a:gd name="T2" fmla="*/ 103 w 105"/>
                <a:gd name="T3" fmla="*/ 145 h 149"/>
                <a:gd name="T4" fmla="*/ 100 w 105"/>
                <a:gd name="T5" fmla="*/ 146 h 149"/>
                <a:gd name="T6" fmla="*/ 101 w 105"/>
                <a:gd name="T7" fmla="*/ 147 h 149"/>
                <a:gd name="T8" fmla="*/ 103 w 105"/>
                <a:gd name="T9" fmla="*/ 148 h 149"/>
                <a:gd name="T10" fmla="*/ 105 w 105"/>
                <a:gd name="T11" fmla="*/ 149 h 149"/>
                <a:gd name="T12" fmla="*/ 103 w 105"/>
                <a:gd name="T13" fmla="*/ 145 h 149"/>
                <a:gd name="T14" fmla="*/ 73 w 105"/>
                <a:gd name="T15" fmla="*/ 103 h 149"/>
                <a:gd name="T16" fmla="*/ 70 w 105"/>
                <a:gd name="T17" fmla="*/ 104 h 149"/>
                <a:gd name="T18" fmla="*/ 73 w 105"/>
                <a:gd name="T19" fmla="*/ 107 h 149"/>
                <a:gd name="T20" fmla="*/ 75 w 105"/>
                <a:gd name="T21" fmla="*/ 106 h 149"/>
                <a:gd name="T22" fmla="*/ 73 w 105"/>
                <a:gd name="T23" fmla="*/ 103 h 149"/>
                <a:gd name="T24" fmla="*/ 42 w 105"/>
                <a:gd name="T25" fmla="*/ 59 h 149"/>
                <a:gd name="T26" fmla="*/ 46 w 105"/>
                <a:gd name="T27" fmla="*/ 67 h 149"/>
                <a:gd name="T28" fmla="*/ 45 w 105"/>
                <a:gd name="T29" fmla="*/ 68 h 149"/>
                <a:gd name="T30" fmla="*/ 47 w 105"/>
                <a:gd name="T31" fmla="*/ 72 h 149"/>
                <a:gd name="T32" fmla="*/ 49 w 105"/>
                <a:gd name="T33" fmla="*/ 69 h 149"/>
                <a:gd name="T34" fmla="*/ 42 w 105"/>
                <a:gd name="T35" fmla="*/ 59 h 149"/>
                <a:gd name="T36" fmla="*/ 23 w 105"/>
                <a:gd name="T37" fmla="*/ 37 h 149"/>
                <a:gd name="T38" fmla="*/ 26 w 105"/>
                <a:gd name="T39" fmla="*/ 41 h 149"/>
                <a:gd name="T40" fmla="*/ 30 w 105"/>
                <a:gd name="T41" fmla="*/ 42 h 149"/>
                <a:gd name="T42" fmla="*/ 27 w 105"/>
                <a:gd name="T43" fmla="*/ 37 h 149"/>
                <a:gd name="T44" fmla="*/ 23 w 105"/>
                <a:gd name="T45" fmla="*/ 37 h 149"/>
                <a:gd name="T46" fmla="*/ 0 w 105"/>
                <a:gd name="T47" fmla="*/ 0 h 149"/>
                <a:gd name="T48" fmla="*/ 0 w 105"/>
                <a:gd name="T49" fmla="*/ 4 h 149"/>
                <a:gd name="T50" fmla="*/ 0 w 105"/>
                <a:gd name="T51" fmla="*/ 5 h 149"/>
                <a:gd name="T52" fmla="*/ 4 w 105"/>
                <a:gd name="T53" fmla="*/ 11 h 149"/>
                <a:gd name="T54" fmla="*/ 4 w 105"/>
                <a:gd name="T55" fmla="*/ 6 h 149"/>
                <a:gd name="T56" fmla="*/ 5 w 105"/>
                <a:gd name="T57" fmla="*/ 6 h 149"/>
                <a:gd name="T58" fmla="*/ 0 w 105"/>
                <a:gd name="T59" fmla="*/ 0 h 149"/>
                <a:gd name="T60" fmla="*/ 0 w 105"/>
                <a:gd name="T6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49">
                  <a:moveTo>
                    <a:pt x="103" y="145"/>
                  </a:moveTo>
                  <a:cubicBezTo>
                    <a:pt x="103" y="145"/>
                    <a:pt x="103" y="145"/>
                    <a:pt x="103" y="145"/>
                  </a:cubicBezTo>
                  <a:cubicBezTo>
                    <a:pt x="100" y="146"/>
                    <a:pt x="100" y="146"/>
                    <a:pt x="100" y="146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8"/>
                    <a:pt x="105" y="149"/>
                    <a:pt x="105" y="149"/>
                  </a:cubicBezTo>
                  <a:cubicBezTo>
                    <a:pt x="103" y="145"/>
                    <a:pt x="103" y="145"/>
                    <a:pt x="103" y="145"/>
                  </a:cubicBezTo>
                  <a:moveTo>
                    <a:pt x="73" y="103"/>
                  </a:moveTo>
                  <a:cubicBezTo>
                    <a:pt x="70" y="104"/>
                    <a:pt x="70" y="104"/>
                    <a:pt x="70" y="104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3" y="103"/>
                    <a:pt x="73" y="103"/>
                    <a:pt x="73" y="103"/>
                  </a:cubicBezTo>
                  <a:moveTo>
                    <a:pt x="42" y="59"/>
                  </a:moveTo>
                  <a:cubicBezTo>
                    <a:pt x="46" y="67"/>
                    <a:pt x="46" y="67"/>
                    <a:pt x="46" y="67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2" y="59"/>
                    <a:pt x="42" y="59"/>
                    <a:pt x="42" y="59"/>
                  </a:cubicBezTo>
                  <a:moveTo>
                    <a:pt x="23" y="37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37"/>
                    <a:pt x="23" y="37"/>
                    <a:pt x="23" y="37"/>
                  </a:cubicBezTo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2" name="Freeform 754"/>
            <p:cNvSpPr>
              <a:spLocks noEditPoints="1"/>
            </p:cNvSpPr>
            <p:nvPr/>
          </p:nvSpPr>
          <p:spPr bwMode="auto">
            <a:xfrm>
              <a:off x="12987940" y="986579"/>
              <a:ext cx="826816" cy="1138414"/>
            </a:xfrm>
            <a:custGeom>
              <a:avLst/>
              <a:gdLst>
                <a:gd name="T0" fmla="*/ 105 w 113"/>
                <a:gd name="T1" fmla="*/ 150 h 156"/>
                <a:gd name="T2" fmla="*/ 108 w 113"/>
                <a:gd name="T3" fmla="*/ 155 h 156"/>
                <a:gd name="T4" fmla="*/ 113 w 113"/>
                <a:gd name="T5" fmla="*/ 156 h 156"/>
                <a:gd name="T6" fmla="*/ 109 w 113"/>
                <a:gd name="T7" fmla="*/ 151 h 156"/>
                <a:gd name="T8" fmla="*/ 108 w 113"/>
                <a:gd name="T9" fmla="*/ 151 h 156"/>
                <a:gd name="T10" fmla="*/ 105 w 113"/>
                <a:gd name="T11" fmla="*/ 150 h 156"/>
                <a:gd name="T12" fmla="*/ 90 w 113"/>
                <a:gd name="T13" fmla="*/ 123 h 156"/>
                <a:gd name="T14" fmla="*/ 90 w 113"/>
                <a:gd name="T15" fmla="*/ 128 h 156"/>
                <a:gd name="T16" fmla="*/ 94 w 113"/>
                <a:gd name="T17" fmla="*/ 134 h 156"/>
                <a:gd name="T18" fmla="*/ 94 w 113"/>
                <a:gd name="T19" fmla="*/ 129 h 156"/>
                <a:gd name="T20" fmla="*/ 90 w 113"/>
                <a:gd name="T21" fmla="*/ 123 h 156"/>
                <a:gd name="T22" fmla="*/ 73 w 113"/>
                <a:gd name="T23" fmla="*/ 106 h 156"/>
                <a:gd name="T24" fmla="*/ 79 w 113"/>
                <a:gd name="T25" fmla="*/ 113 h 156"/>
                <a:gd name="T26" fmla="*/ 85 w 113"/>
                <a:gd name="T27" fmla="*/ 117 h 156"/>
                <a:gd name="T28" fmla="*/ 80 w 113"/>
                <a:gd name="T29" fmla="*/ 109 h 156"/>
                <a:gd name="T30" fmla="*/ 73 w 113"/>
                <a:gd name="T31" fmla="*/ 106 h 156"/>
                <a:gd name="T32" fmla="*/ 3 w 113"/>
                <a:gd name="T33" fmla="*/ 0 h 156"/>
                <a:gd name="T34" fmla="*/ 0 w 113"/>
                <a:gd name="T35" fmla="*/ 1 h 156"/>
                <a:gd name="T36" fmla="*/ 2 w 113"/>
                <a:gd name="T37" fmla="*/ 5 h 156"/>
                <a:gd name="T38" fmla="*/ 5 w 113"/>
                <a:gd name="T39" fmla="*/ 4 h 156"/>
                <a:gd name="T40" fmla="*/ 3 w 113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56">
                  <a:moveTo>
                    <a:pt x="105" y="150"/>
                  </a:moveTo>
                  <a:cubicBezTo>
                    <a:pt x="108" y="155"/>
                    <a:pt x="108" y="155"/>
                    <a:pt x="108" y="155"/>
                  </a:cubicBezTo>
                  <a:cubicBezTo>
                    <a:pt x="110" y="155"/>
                    <a:pt x="111" y="156"/>
                    <a:pt x="113" y="156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1"/>
                    <a:pt x="108" y="151"/>
                    <a:pt x="108" y="151"/>
                  </a:cubicBezTo>
                  <a:cubicBezTo>
                    <a:pt x="107" y="151"/>
                    <a:pt x="106" y="150"/>
                    <a:pt x="105" y="150"/>
                  </a:cubicBezTo>
                  <a:moveTo>
                    <a:pt x="90" y="123"/>
                  </a:moveTo>
                  <a:cubicBezTo>
                    <a:pt x="90" y="128"/>
                    <a:pt x="90" y="128"/>
                    <a:pt x="90" y="128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3"/>
                    <a:pt x="90" y="123"/>
                    <a:pt x="90" y="123"/>
                  </a:cubicBezTo>
                  <a:moveTo>
                    <a:pt x="73" y="106"/>
                  </a:moveTo>
                  <a:cubicBezTo>
                    <a:pt x="79" y="113"/>
                    <a:pt x="79" y="113"/>
                    <a:pt x="79" y="113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3" y="106"/>
                    <a:pt x="73" y="106"/>
                    <a:pt x="73" y="106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3" name="Freeform 755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close/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4" name="Freeform 756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5" name="Freeform 757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close/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close/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6" name="Freeform 758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7" name="Freeform 759"/>
            <p:cNvSpPr>
              <a:spLocks noEditPoints="1"/>
            </p:cNvSpPr>
            <p:nvPr/>
          </p:nvSpPr>
          <p:spPr bwMode="auto">
            <a:xfrm>
              <a:off x="13018791" y="505298"/>
              <a:ext cx="1011924" cy="1422246"/>
            </a:xfrm>
            <a:custGeom>
              <a:avLst/>
              <a:gdLst>
                <a:gd name="T0" fmla="*/ 137 w 139"/>
                <a:gd name="T1" fmla="*/ 191 h 195"/>
                <a:gd name="T2" fmla="*/ 133 w 139"/>
                <a:gd name="T3" fmla="*/ 192 h 195"/>
                <a:gd name="T4" fmla="*/ 136 w 139"/>
                <a:gd name="T5" fmla="*/ 195 h 195"/>
                <a:gd name="T6" fmla="*/ 139 w 139"/>
                <a:gd name="T7" fmla="*/ 195 h 195"/>
                <a:gd name="T8" fmla="*/ 137 w 139"/>
                <a:gd name="T9" fmla="*/ 191 h 195"/>
                <a:gd name="T10" fmla="*/ 21 w 139"/>
                <a:gd name="T11" fmla="*/ 32 h 195"/>
                <a:gd name="T12" fmla="*/ 22 w 139"/>
                <a:gd name="T13" fmla="*/ 34 h 195"/>
                <a:gd name="T14" fmla="*/ 22 w 139"/>
                <a:gd name="T15" fmla="*/ 34 h 195"/>
                <a:gd name="T16" fmla="*/ 21 w 139"/>
                <a:gd name="T17" fmla="*/ 32 h 195"/>
                <a:gd name="T18" fmla="*/ 2 w 139"/>
                <a:gd name="T19" fmla="*/ 0 h 195"/>
                <a:gd name="T20" fmla="*/ 0 w 139"/>
                <a:gd name="T21" fmla="*/ 3 h 195"/>
                <a:gd name="T22" fmla="*/ 3 w 139"/>
                <a:gd name="T23" fmla="*/ 7 h 195"/>
                <a:gd name="T24" fmla="*/ 4 w 139"/>
                <a:gd name="T25" fmla="*/ 4 h 195"/>
                <a:gd name="T26" fmla="*/ 2 w 139"/>
                <a:gd name="T2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5">
                  <a:moveTo>
                    <a:pt x="137" y="191"/>
                  </a:moveTo>
                  <a:cubicBezTo>
                    <a:pt x="133" y="192"/>
                    <a:pt x="133" y="192"/>
                    <a:pt x="133" y="192"/>
                  </a:cubicBezTo>
                  <a:cubicBezTo>
                    <a:pt x="136" y="195"/>
                    <a:pt x="136" y="195"/>
                    <a:pt x="136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37" y="191"/>
                    <a:pt x="137" y="191"/>
                    <a:pt x="137" y="191"/>
                  </a:cubicBezTo>
                  <a:moveTo>
                    <a:pt x="21" y="32"/>
                  </a:move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8" name="Freeform 760"/>
            <p:cNvSpPr>
              <a:spLocks noEditPoints="1"/>
            </p:cNvSpPr>
            <p:nvPr/>
          </p:nvSpPr>
          <p:spPr bwMode="auto">
            <a:xfrm>
              <a:off x="13077409" y="415829"/>
              <a:ext cx="1070541" cy="1502459"/>
            </a:xfrm>
            <a:custGeom>
              <a:avLst/>
              <a:gdLst>
                <a:gd name="T0" fmla="*/ 144 w 147"/>
                <a:gd name="T1" fmla="*/ 202 h 206"/>
                <a:gd name="T2" fmla="*/ 141 w 147"/>
                <a:gd name="T3" fmla="*/ 202 h 206"/>
                <a:gd name="T4" fmla="*/ 143 w 147"/>
                <a:gd name="T5" fmla="*/ 206 h 206"/>
                <a:gd name="T6" fmla="*/ 147 w 147"/>
                <a:gd name="T7" fmla="*/ 205 h 206"/>
                <a:gd name="T8" fmla="*/ 144 w 147"/>
                <a:gd name="T9" fmla="*/ 202 h 206"/>
                <a:gd name="T10" fmla="*/ 1 w 147"/>
                <a:gd name="T11" fmla="*/ 0 h 206"/>
                <a:gd name="T12" fmla="*/ 0 w 147"/>
                <a:gd name="T13" fmla="*/ 3 h 206"/>
                <a:gd name="T14" fmla="*/ 2 w 147"/>
                <a:gd name="T15" fmla="*/ 6 h 206"/>
                <a:gd name="T16" fmla="*/ 4 w 147"/>
                <a:gd name="T17" fmla="*/ 3 h 206"/>
                <a:gd name="T18" fmla="*/ 1 w 147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206">
                  <a:moveTo>
                    <a:pt x="144" y="202"/>
                  </a:moveTo>
                  <a:cubicBezTo>
                    <a:pt x="141" y="202"/>
                    <a:pt x="141" y="202"/>
                    <a:pt x="141" y="202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7" y="205"/>
                    <a:pt x="147" y="205"/>
                    <a:pt x="147" y="205"/>
                  </a:cubicBezTo>
                  <a:cubicBezTo>
                    <a:pt x="144" y="202"/>
                    <a:pt x="144" y="202"/>
                    <a:pt x="144" y="202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9" name="Freeform 761"/>
            <p:cNvSpPr>
              <a:spLocks noEditPoints="1"/>
            </p:cNvSpPr>
            <p:nvPr/>
          </p:nvSpPr>
          <p:spPr bwMode="auto">
            <a:xfrm>
              <a:off x="13163792" y="394234"/>
              <a:ext cx="1212457" cy="1684482"/>
            </a:xfrm>
            <a:custGeom>
              <a:avLst/>
              <a:gdLst>
                <a:gd name="T0" fmla="*/ 164 w 166"/>
                <a:gd name="T1" fmla="*/ 226 h 231"/>
                <a:gd name="T2" fmla="*/ 161 w 166"/>
                <a:gd name="T3" fmla="*/ 227 h 231"/>
                <a:gd name="T4" fmla="*/ 164 w 166"/>
                <a:gd name="T5" fmla="*/ 231 h 231"/>
                <a:gd name="T6" fmla="*/ 166 w 166"/>
                <a:gd name="T7" fmla="*/ 230 h 231"/>
                <a:gd name="T8" fmla="*/ 164 w 166"/>
                <a:gd name="T9" fmla="*/ 226 h 231"/>
                <a:gd name="T10" fmla="*/ 0 w 166"/>
                <a:gd name="T11" fmla="*/ 0 h 231"/>
                <a:gd name="T12" fmla="*/ 4 w 166"/>
                <a:gd name="T13" fmla="*/ 6 h 231"/>
                <a:gd name="T14" fmla="*/ 9 w 166"/>
                <a:gd name="T15" fmla="*/ 7 h 231"/>
                <a:gd name="T16" fmla="*/ 5 w 166"/>
                <a:gd name="T17" fmla="*/ 2 h 231"/>
                <a:gd name="T18" fmla="*/ 0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64" y="226"/>
                  </a:moveTo>
                  <a:cubicBezTo>
                    <a:pt x="163" y="227"/>
                    <a:pt x="162" y="227"/>
                    <a:pt x="161" y="227"/>
                  </a:cubicBezTo>
                  <a:cubicBezTo>
                    <a:pt x="164" y="231"/>
                    <a:pt x="164" y="231"/>
                    <a:pt x="164" y="231"/>
                  </a:cubicBezTo>
                  <a:cubicBezTo>
                    <a:pt x="165" y="230"/>
                    <a:pt x="165" y="230"/>
                    <a:pt x="166" y="230"/>
                  </a:cubicBezTo>
                  <a:cubicBezTo>
                    <a:pt x="164" y="226"/>
                    <a:pt x="164" y="226"/>
                    <a:pt x="164" y="226"/>
                  </a:cubicBezTo>
                  <a:moveTo>
                    <a:pt x="0" y="0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0" name="Freeform 762"/>
            <p:cNvSpPr>
              <a:spLocks noEditPoints="1"/>
            </p:cNvSpPr>
            <p:nvPr/>
          </p:nvSpPr>
          <p:spPr bwMode="auto">
            <a:xfrm>
              <a:off x="13324219" y="431255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2 w 157"/>
                <a:gd name="T3" fmla="*/ 217 h 221"/>
                <a:gd name="T4" fmla="*/ 154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2 w 157"/>
                <a:gd name="T11" fmla="*/ 0 h 221"/>
                <a:gd name="T12" fmla="*/ 0 w 157"/>
                <a:gd name="T13" fmla="*/ 2 h 221"/>
                <a:gd name="T14" fmla="*/ 0 w 157"/>
                <a:gd name="T15" fmla="*/ 2 h 221"/>
                <a:gd name="T16" fmla="*/ 2 w 157"/>
                <a:gd name="T17" fmla="*/ 5 h 221"/>
                <a:gd name="T18" fmla="*/ 4 w 157"/>
                <a:gd name="T19" fmla="*/ 3 h 221"/>
                <a:gd name="T20" fmla="*/ 2 w 157"/>
                <a:gd name="T21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4" y="216"/>
                    <a:pt x="153" y="217"/>
                    <a:pt x="152" y="217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5" y="220"/>
                    <a:pt x="156" y="220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1" name="Freeform 763"/>
            <p:cNvSpPr>
              <a:spLocks noEditPoints="1"/>
            </p:cNvSpPr>
            <p:nvPr/>
          </p:nvSpPr>
          <p:spPr bwMode="auto">
            <a:xfrm>
              <a:off x="13398263" y="366467"/>
              <a:ext cx="1160010" cy="1625864"/>
            </a:xfrm>
            <a:custGeom>
              <a:avLst/>
              <a:gdLst>
                <a:gd name="T0" fmla="*/ 156 w 159"/>
                <a:gd name="T1" fmla="*/ 217 h 223"/>
                <a:gd name="T2" fmla="*/ 156 w 159"/>
                <a:gd name="T3" fmla="*/ 219 h 223"/>
                <a:gd name="T4" fmla="*/ 154 w 159"/>
                <a:gd name="T5" fmla="*/ 220 h 223"/>
                <a:gd name="T6" fmla="*/ 157 w 159"/>
                <a:gd name="T7" fmla="*/ 223 h 223"/>
                <a:gd name="T8" fmla="*/ 159 w 159"/>
                <a:gd name="T9" fmla="*/ 222 h 223"/>
                <a:gd name="T10" fmla="*/ 156 w 159"/>
                <a:gd name="T11" fmla="*/ 217 h 223"/>
                <a:gd name="T12" fmla="*/ 2 w 159"/>
                <a:gd name="T13" fmla="*/ 0 h 223"/>
                <a:gd name="T14" fmla="*/ 0 w 159"/>
                <a:gd name="T15" fmla="*/ 2 h 223"/>
                <a:gd name="T16" fmla="*/ 2 w 159"/>
                <a:gd name="T17" fmla="*/ 5 h 223"/>
                <a:gd name="T18" fmla="*/ 4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6" y="217"/>
                  </a:moveTo>
                  <a:cubicBezTo>
                    <a:pt x="156" y="219"/>
                    <a:pt x="156" y="219"/>
                    <a:pt x="156" y="219"/>
                  </a:cubicBezTo>
                  <a:cubicBezTo>
                    <a:pt x="156" y="219"/>
                    <a:pt x="155" y="220"/>
                    <a:pt x="154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8" y="223"/>
                    <a:pt x="158" y="222"/>
                    <a:pt x="159" y="222"/>
                  </a:cubicBezTo>
                  <a:cubicBezTo>
                    <a:pt x="156" y="217"/>
                    <a:pt x="156" y="217"/>
                    <a:pt x="156" y="217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2" name="Freeform 764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close/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3" name="Freeform 765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4" name="Freeform 766"/>
            <p:cNvSpPr>
              <a:spLocks noEditPoints="1"/>
            </p:cNvSpPr>
            <p:nvPr/>
          </p:nvSpPr>
          <p:spPr bwMode="auto">
            <a:xfrm>
              <a:off x="13435284" y="82635"/>
              <a:ext cx="1160010" cy="1625864"/>
            </a:xfrm>
            <a:custGeom>
              <a:avLst/>
              <a:gdLst>
                <a:gd name="T0" fmla="*/ 157 w 159"/>
                <a:gd name="T1" fmla="*/ 218 h 223"/>
                <a:gd name="T2" fmla="*/ 155 w 159"/>
                <a:gd name="T3" fmla="*/ 220 h 223"/>
                <a:gd name="T4" fmla="*/ 157 w 159"/>
                <a:gd name="T5" fmla="*/ 223 h 223"/>
                <a:gd name="T6" fmla="*/ 159 w 159"/>
                <a:gd name="T7" fmla="*/ 221 h 223"/>
                <a:gd name="T8" fmla="*/ 157 w 159"/>
                <a:gd name="T9" fmla="*/ 218 h 223"/>
                <a:gd name="T10" fmla="*/ 2 w 159"/>
                <a:gd name="T11" fmla="*/ 0 h 223"/>
                <a:gd name="T12" fmla="*/ 0 w 159"/>
                <a:gd name="T13" fmla="*/ 1 h 223"/>
                <a:gd name="T14" fmla="*/ 4 w 159"/>
                <a:gd name="T15" fmla="*/ 6 h 223"/>
                <a:gd name="T16" fmla="*/ 3 w 159"/>
                <a:gd name="T17" fmla="*/ 4 h 223"/>
                <a:gd name="T18" fmla="*/ 5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7" y="218"/>
                  </a:moveTo>
                  <a:cubicBezTo>
                    <a:pt x="155" y="220"/>
                    <a:pt x="155" y="220"/>
                    <a:pt x="155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57" y="218"/>
                    <a:pt x="157" y="218"/>
                    <a:pt x="157" y="218"/>
                  </a:cubicBezTo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5" name="Freeform 767"/>
            <p:cNvSpPr>
              <a:spLocks noEditPoints="1"/>
            </p:cNvSpPr>
            <p:nvPr/>
          </p:nvSpPr>
          <p:spPr bwMode="auto">
            <a:xfrm>
              <a:off x="13521668" y="30188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3 w 157"/>
                <a:gd name="T3" fmla="*/ 218 h 221"/>
                <a:gd name="T4" fmla="*/ 155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3 w 157"/>
                <a:gd name="T11" fmla="*/ 0 h 221"/>
                <a:gd name="T12" fmla="*/ 0 w 157"/>
                <a:gd name="T13" fmla="*/ 2 h 221"/>
                <a:gd name="T14" fmla="*/ 2 w 157"/>
                <a:gd name="T15" fmla="*/ 5 h 221"/>
                <a:gd name="T16" fmla="*/ 5 w 157"/>
                <a:gd name="T17" fmla="*/ 4 h 221"/>
                <a:gd name="T18" fmla="*/ 3 w 157"/>
                <a:gd name="T1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3" y="218"/>
                    <a:pt x="153" y="218"/>
                    <a:pt x="153" y="218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7" y="219"/>
                    <a:pt x="157" y="219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6" name="Freeform 768"/>
            <p:cNvSpPr>
              <a:spLocks noEditPoints="1"/>
            </p:cNvSpPr>
            <p:nvPr/>
          </p:nvSpPr>
          <p:spPr bwMode="auto">
            <a:xfrm>
              <a:off x="13617307" y="-6834"/>
              <a:ext cx="1209372" cy="1684482"/>
            </a:xfrm>
            <a:custGeom>
              <a:avLst/>
              <a:gdLst>
                <a:gd name="T0" fmla="*/ 157 w 166"/>
                <a:gd name="T1" fmla="*/ 224 h 231"/>
                <a:gd name="T2" fmla="*/ 161 w 166"/>
                <a:gd name="T3" fmla="*/ 229 h 231"/>
                <a:gd name="T4" fmla="*/ 166 w 166"/>
                <a:gd name="T5" fmla="*/ 231 h 231"/>
                <a:gd name="T6" fmla="*/ 162 w 166"/>
                <a:gd name="T7" fmla="*/ 225 h 231"/>
                <a:gd name="T8" fmla="*/ 157 w 166"/>
                <a:gd name="T9" fmla="*/ 224 h 231"/>
                <a:gd name="T10" fmla="*/ 3 w 166"/>
                <a:gd name="T11" fmla="*/ 0 h 231"/>
                <a:gd name="T12" fmla="*/ 0 w 166"/>
                <a:gd name="T13" fmla="*/ 1 h 231"/>
                <a:gd name="T14" fmla="*/ 2 w 166"/>
                <a:gd name="T15" fmla="*/ 5 h 231"/>
                <a:gd name="T16" fmla="*/ 5 w 166"/>
                <a:gd name="T17" fmla="*/ 4 h 231"/>
                <a:gd name="T18" fmla="*/ 3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57" y="224"/>
                  </a:moveTo>
                  <a:cubicBezTo>
                    <a:pt x="161" y="229"/>
                    <a:pt x="161" y="229"/>
                    <a:pt x="161" y="229"/>
                  </a:cubicBezTo>
                  <a:cubicBezTo>
                    <a:pt x="166" y="231"/>
                    <a:pt x="166" y="231"/>
                    <a:pt x="166" y="231"/>
                  </a:cubicBezTo>
                  <a:cubicBezTo>
                    <a:pt x="162" y="225"/>
                    <a:pt x="162" y="225"/>
                    <a:pt x="162" y="225"/>
                  </a:cubicBezTo>
                  <a:cubicBezTo>
                    <a:pt x="157" y="224"/>
                    <a:pt x="157" y="224"/>
                    <a:pt x="157" y="224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7" name="Freeform 769"/>
            <p:cNvSpPr>
              <a:spLocks noEditPoints="1"/>
            </p:cNvSpPr>
            <p:nvPr/>
          </p:nvSpPr>
          <p:spPr bwMode="auto">
            <a:xfrm>
              <a:off x="13842522" y="153593"/>
              <a:ext cx="1079796" cy="1502459"/>
            </a:xfrm>
            <a:custGeom>
              <a:avLst/>
              <a:gdLst>
                <a:gd name="T0" fmla="*/ 145 w 148"/>
                <a:gd name="T1" fmla="*/ 200 h 206"/>
                <a:gd name="T2" fmla="*/ 144 w 148"/>
                <a:gd name="T3" fmla="*/ 203 h 206"/>
                <a:gd name="T4" fmla="*/ 146 w 148"/>
                <a:gd name="T5" fmla="*/ 206 h 206"/>
                <a:gd name="T6" fmla="*/ 148 w 148"/>
                <a:gd name="T7" fmla="*/ 204 h 206"/>
                <a:gd name="T8" fmla="*/ 145 w 148"/>
                <a:gd name="T9" fmla="*/ 200 h 206"/>
                <a:gd name="T10" fmla="*/ 4 w 148"/>
                <a:gd name="T11" fmla="*/ 0 h 206"/>
                <a:gd name="T12" fmla="*/ 0 w 148"/>
                <a:gd name="T13" fmla="*/ 0 h 206"/>
                <a:gd name="T14" fmla="*/ 3 w 148"/>
                <a:gd name="T15" fmla="*/ 4 h 206"/>
                <a:gd name="T16" fmla="*/ 6 w 148"/>
                <a:gd name="T17" fmla="*/ 4 h 206"/>
                <a:gd name="T18" fmla="*/ 4 w 148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206">
                  <a:moveTo>
                    <a:pt x="145" y="200"/>
                  </a:moveTo>
                  <a:cubicBezTo>
                    <a:pt x="145" y="201"/>
                    <a:pt x="144" y="202"/>
                    <a:pt x="144" y="203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7" y="205"/>
                    <a:pt x="147" y="205"/>
                    <a:pt x="148" y="204"/>
                  </a:cubicBezTo>
                  <a:cubicBezTo>
                    <a:pt x="145" y="200"/>
                    <a:pt x="145" y="200"/>
                    <a:pt x="145" y="200"/>
                  </a:cubicBezTo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8" name="Freeform 770"/>
            <p:cNvSpPr>
              <a:spLocks noEditPoints="1"/>
            </p:cNvSpPr>
            <p:nvPr/>
          </p:nvSpPr>
          <p:spPr bwMode="auto">
            <a:xfrm>
              <a:off x="13959757" y="141253"/>
              <a:ext cx="1011924" cy="1428416"/>
            </a:xfrm>
            <a:custGeom>
              <a:avLst/>
              <a:gdLst>
                <a:gd name="T0" fmla="*/ 137 w 139"/>
                <a:gd name="T1" fmla="*/ 189 h 196"/>
                <a:gd name="T2" fmla="*/ 135 w 139"/>
                <a:gd name="T3" fmla="*/ 192 h 196"/>
                <a:gd name="T4" fmla="*/ 138 w 139"/>
                <a:gd name="T5" fmla="*/ 196 h 196"/>
                <a:gd name="T6" fmla="*/ 139 w 139"/>
                <a:gd name="T7" fmla="*/ 193 h 196"/>
                <a:gd name="T8" fmla="*/ 137 w 139"/>
                <a:gd name="T9" fmla="*/ 189 h 196"/>
                <a:gd name="T10" fmla="*/ 118 w 139"/>
                <a:gd name="T11" fmla="*/ 162 h 196"/>
                <a:gd name="T12" fmla="*/ 118 w 139"/>
                <a:gd name="T13" fmla="*/ 162 h 196"/>
                <a:gd name="T14" fmla="*/ 118 w 139"/>
                <a:gd name="T15" fmla="*/ 163 h 196"/>
                <a:gd name="T16" fmla="*/ 118 w 139"/>
                <a:gd name="T17" fmla="*/ 162 h 196"/>
                <a:gd name="T18" fmla="*/ 3 w 139"/>
                <a:gd name="T19" fmla="*/ 0 h 196"/>
                <a:gd name="T20" fmla="*/ 0 w 139"/>
                <a:gd name="T21" fmla="*/ 1 h 196"/>
                <a:gd name="T22" fmla="*/ 2 w 139"/>
                <a:gd name="T23" fmla="*/ 4 h 196"/>
                <a:gd name="T24" fmla="*/ 6 w 139"/>
                <a:gd name="T25" fmla="*/ 4 h 196"/>
                <a:gd name="T26" fmla="*/ 3 w 139"/>
                <a:gd name="T2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6">
                  <a:moveTo>
                    <a:pt x="137" y="189"/>
                  </a:moveTo>
                  <a:cubicBezTo>
                    <a:pt x="136" y="190"/>
                    <a:pt x="136" y="191"/>
                    <a:pt x="135" y="192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38" y="195"/>
                    <a:pt x="139" y="194"/>
                    <a:pt x="139" y="193"/>
                  </a:cubicBezTo>
                  <a:cubicBezTo>
                    <a:pt x="137" y="189"/>
                    <a:pt x="137" y="189"/>
                    <a:pt x="137" y="189"/>
                  </a:cubicBezTo>
                  <a:moveTo>
                    <a:pt x="118" y="162"/>
                  </a:moveTo>
                  <a:cubicBezTo>
                    <a:pt x="118" y="162"/>
                    <a:pt x="118" y="162"/>
                    <a:pt x="118" y="162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118" y="162"/>
                    <a:pt x="118" y="162"/>
                    <a:pt x="118" y="162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9" name="Freeform 771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close/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0" name="Freeform 772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1" name="Freeform 773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close/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2" name="Freeform 774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3" name="Freeform 775"/>
            <p:cNvSpPr>
              <a:spLocks noEditPoints="1"/>
            </p:cNvSpPr>
            <p:nvPr/>
          </p:nvSpPr>
          <p:spPr bwMode="auto">
            <a:xfrm>
              <a:off x="14178801" y="-50025"/>
              <a:ext cx="829901" cy="1138414"/>
            </a:xfrm>
            <a:custGeom>
              <a:avLst/>
              <a:gdLst>
                <a:gd name="T0" fmla="*/ 111 w 114"/>
                <a:gd name="T1" fmla="*/ 151 h 156"/>
                <a:gd name="T2" fmla="*/ 108 w 114"/>
                <a:gd name="T3" fmla="*/ 152 h 156"/>
                <a:gd name="T4" fmla="*/ 111 w 114"/>
                <a:gd name="T5" fmla="*/ 156 h 156"/>
                <a:gd name="T6" fmla="*/ 114 w 114"/>
                <a:gd name="T7" fmla="*/ 155 h 156"/>
                <a:gd name="T8" fmla="*/ 111 w 114"/>
                <a:gd name="T9" fmla="*/ 151 h 156"/>
                <a:gd name="T10" fmla="*/ 27 w 114"/>
                <a:gd name="T11" fmla="*/ 38 h 156"/>
                <a:gd name="T12" fmla="*/ 33 w 114"/>
                <a:gd name="T13" fmla="*/ 46 h 156"/>
                <a:gd name="T14" fmla="*/ 39 w 114"/>
                <a:gd name="T15" fmla="*/ 49 h 156"/>
                <a:gd name="T16" fmla="*/ 33 w 114"/>
                <a:gd name="T17" fmla="*/ 41 h 156"/>
                <a:gd name="T18" fmla="*/ 27 w 114"/>
                <a:gd name="T19" fmla="*/ 38 h 156"/>
                <a:gd name="T20" fmla="*/ 20 w 114"/>
                <a:gd name="T21" fmla="*/ 22 h 156"/>
                <a:gd name="T22" fmla="*/ 20 w 114"/>
                <a:gd name="T23" fmla="*/ 27 h 156"/>
                <a:gd name="T24" fmla="*/ 24 w 114"/>
                <a:gd name="T25" fmla="*/ 33 h 156"/>
                <a:gd name="T26" fmla="*/ 24 w 114"/>
                <a:gd name="T27" fmla="*/ 28 h 156"/>
                <a:gd name="T28" fmla="*/ 20 w 114"/>
                <a:gd name="T29" fmla="*/ 22 h 156"/>
                <a:gd name="T30" fmla="*/ 0 w 114"/>
                <a:gd name="T31" fmla="*/ 0 h 156"/>
                <a:gd name="T32" fmla="*/ 4 w 114"/>
                <a:gd name="T33" fmla="*/ 4 h 156"/>
                <a:gd name="T34" fmla="*/ 6 w 114"/>
                <a:gd name="T35" fmla="*/ 5 h 156"/>
                <a:gd name="T36" fmla="*/ 8 w 114"/>
                <a:gd name="T37" fmla="*/ 5 h 156"/>
                <a:gd name="T38" fmla="*/ 4 w 114"/>
                <a:gd name="T39" fmla="*/ 1 h 156"/>
                <a:gd name="T40" fmla="*/ 0 w 114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56">
                  <a:moveTo>
                    <a:pt x="111" y="151"/>
                  </a:moveTo>
                  <a:cubicBezTo>
                    <a:pt x="108" y="152"/>
                    <a:pt x="108" y="152"/>
                    <a:pt x="108" y="152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1" y="151"/>
                    <a:pt x="111" y="151"/>
                    <a:pt x="111" y="151"/>
                  </a:cubicBezTo>
                  <a:moveTo>
                    <a:pt x="27" y="38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27" y="38"/>
                    <a:pt x="27" y="38"/>
                    <a:pt x="27" y="38"/>
                  </a:cubicBezTo>
                  <a:moveTo>
                    <a:pt x="20" y="22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0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5"/>
                    <a:pt x="7" y="5"/>
                    <a:pt x="8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4" name="Freeform 776"/>
            <p:cNvSpPr>
              <a:spLocks noEditPoints="1"/>
            </p:cNvSpPr>
            <p:nvPr/>
          </p:nvSpPr>
          <p:spPr bwMode="auto">
            <a:xfrm>
              <a:off x="14323802" y="-19174"/>
              <a:ext cx="780539" cy="1092137"/>
            </a:xfrm>
            <a:custGeom>
              <a:avLst/>
              <a:gdLst>
                <a:gd name="T0" fmla="*/ 102 w 107"/>
                <a:gd name="T1" fmla="*/ 140 h 150"/>
                <a:gd name="T2" fmla="*/ 103 w 107"/>
                <a:gd name="T3" fmla="*/ 144 h 150"/>
                <a:gd name="T4" fmla="*/ 102 w 107"/>
                <a:gd name="T5" fmla="*/ 144 h 150"/>
                <a:gd name="T6" fmla="*/ 105 w 107"/>
                <a:gd name="T7" fmla="*/ 149 h 150"/>
                <a:gd name="T8" fmla="*/ 106 w 107"/>
                <a:gd name="T9" fmla="*/ 150 h 150"/>
                <a:gd name="T10" fmla="*/ 107 w 107"/>
                <a:gd name="T11" fmla="*/ 146 h 150"/>
                <a:gd name="T12" fmla="*/ 107 w 107"/>
                <a:gd name="T13" fmla="*/ 145 h 150"/>
                <a:gd name="T14" fmla="*/ 102 w 107"/>
                <a:gd name="T15" fmla="*/ 140 h 150"/>
                <a:gd name="T16" fmla="*/ 76 w 107"/>
                <a:gd name="T17" fmla="*/ 107 h 150"/>
                <a:gd name="T18" fmla="*/ 79 w 107"/>
                <a:gd name="T19" fmla="*/ 112 h 150"/>
                <a:gd name="T20" fmla="*/ 83 w 107"/>
                <a:gd name="T21" fmla="*/ 112 h 150"/>
                <a:gd name="T22" fmla="*/ 80 w 107"/>
                <a:gd name="T23" fmla="*/ 108 h 150"/>
                <a:gd name="T24" fmla="*/ 76 w 107"/>
                <a:gd name="T25" fmla="*/ 107 h 150"/>
                <a:gd name="T26" fmla="*/ 59 w 107"/>
                <a:gd name="T27" fmla="*/ 78 h 150"/>
                <a:gd name="T28" fmla="*/ 57 w 107"/>
                <a:gd name="T29" fmla="*/ 81 h 150"/>
                <a:gd name="T30" fmla="*/ 66 w 107"/>
                <a:gd name="T31" fmla="*/ 94 h 150"/>
                <a:gd name="T32" fmla="*/ 61 w 107"/>
                <a:gd name="T33" fmla="*/ 82 h 150"/>
                <a:gd name="T34" fmla="*/ 61 w 107"/>
                <a:gd name="T35" fmla="*/ 82 h 150"/>
                <a:gd name="T36" fmla="*/ 59 w 107"/>
                <a:gd name="T37" fmla="*/ 78 h 150"/>
                <a:gd name="T38" fmla="*/ 33 w 107"/>
                <a:gd name="T39" fmla="*/ 42 h 150"/>
                <a:gd name="T40" fmla="*/ 31 w 107"/>
                <a:gd name="T41" fmla="*/ 44 h 150"/>
                <a:gd name="T42" fmla="*/ 33 w 107"/>
                <a:gd name="T43" fmla="*/ 47 h 150"/>
                <a:gd name="T44" fmla="*/ 36 w 107"/>
                <a:gd name="T45" fmla="*/ 45 h 150"/>
                <a:gd name="T46" fmla="*/ 33 w 107"/>
                <a:gd name="T47" fmla="*/ 42 h 150"/>
                <a:gd name="T48" fmla="*/ 0 w 107"/>
                <a:gd name="T49" fmla="*/ 0 h 150"/>
                <a:gd name="T50" fmla="*/ 4 w 107"/>
                <a:gd name="T51" fmla="*/ 5 h 150"/>
                <a:gd name="T52" fmla="*/ 4 w 107"/>
                <a:gd name="T53" fmla="*/ 5 h 150"/>
                <a:gd name="T54" fmla="*/ 6 w 107"/>
                <a:gd name="T55" fmla="*/ 3 h 150"/>
                <a:gd name="T56" fmla="*/ 5 w 107"/>
                <a:gd name="T57" fmla="*/ 2 h 150"/>
                <a:gd name="T58" fmla="*/ 3 w 107"/>
                <a:gd name="T59" fmla="*/ 1 h 150"/>
                <a:gd name="T60" fmla="*/ 0 w 107"/>
                <a:gd name="T6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7" h="150">
                  <a:moveTo>
                    <a:pt x="102" y="140"/>
                  </a:moveTo>
                  <a:cubicBezTo>
                    <a:pt x="102" y="141"/>
                    <a:pt x="103" y="142"/>
                    <a:pt x="103" y="144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5"/>
                  </a:cubicBezTo>
                  <a:cubicBezTo>
                    <a:pt x="102" y="140"/>
                    <a:pt x="102" y="140"/>
                    <a:pt x="102" y="140"/>
                  </a:cubicBezTo>
                  <a:moveTo>
                    <a:pt x="76" y="107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6" y="107"/>
                    <a:pt x="76" y="107"/>
                    <a:pt x="76" y="107"/>
                  </a:cubicBezTo>
                  <a:moveTo>
                    <a:pt x="59" y="78"/>
                  </a:moveTo>
                  <a:cubicBezTo>
                    <a:pt x="57" y="81"/>
                    <a:pt x="57" y="81"/>
                    <a:pt x="57" y="81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59" y="78"/>
                    <a:pt x="59" y="78"/>
                    <a:pt x="59" y="78"/>
                  </a:cubicBezTo>
                  <a:moveTo>
                    <a:pt x="33" y="42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3" y="42"/>
                    <a:pt x="33" y="42"/>
                    <a:pt x="33" y="4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5" name="Freeform 777"/>
            <p:cNvSpPr>
              <a:spLocks noEditPoints="1"/>
            </p:cNvSpPr>
            <p:nvPr/>
          </p:nvSpPr>
          <p:spPr bwMode="auto">
            <a:xfrm>
              <a:off x="14629230" y="233807"/>
              <a:ext cx="459685" cy="657133"/>
            </a:xfrm>
            <a:custGeom>
              <a:avLst/>
              <a:gdLst>
                <a:gd name="T0" fmla="*/ 52 w 63"/>
                <a:gd name="T1" fmla="*/ 74 h 90"/>
                <a:gd name="T2" fmla="*/ 55 w 63"/>
                <a:gd name="T3" fmla="*/ 79 h 90"/>
                <a:gd name="T4" fmla="*/ 57 w 63"/>
                <a:gd name="T5" fmla="*/ 79 h 90"/>
                <a:gd name="T6" fmla="*/ 58 w 63"/>
                <a:gd name="T7" fmla="*/ 83 h 90"/>
                <a:gd name="T8" fmla="*/ 63 w 63"/>
                <a:gd name="T9" fmla="*/ 90 h 90"/>
                <a:gd name="T10" fmla="*/ 62 w 63"/>
                <a:gd name="T11" fmla="*/ 84 h 90"/>
                <a:gd name="T12" fmla="*/ 56 w 63"/>
                <a:gd name="T13" fmla="*/ 75 h 90"/>
                <a:gd name="T14" fmla="*/ 52 w 63"/>
                <a:gd name="T15" fmla="*/ 74 h 90"/>
                <a:gd name="T16" fmla="*/ 25 w 63"/>
                <a:gd name="T17" fmla="*/ 32 h 90"/>
                <a:gd name="T18" fmla="*/ 23 w 63"/>
                <a:gd name="T19" fmla="*/ 34 h 90"/>
                <a:gd name="T20" fmla="*/ 26 w 63"/>
                <a:gd name="T21" fmla="*/ 38 h 90"/>
                <a:gd name="T22" fmla="*/ 28 w 63"/>
                <a:gd name="T23" fmla="*/ 35 h 90"/>
                <a:gd name="T24" fmla="*/ 25 w 63"/>
                <a:gd name="T25" fmla="*/ 32 h 90"/>
                <a:gd name="T26" fmla="*/ 3 w 63"/>
                <a:gd name="T27" fmla="*/ 0 h 90"/>
                <a:gd name="T28" fmla="*/ 0 w 63"/>
                <a:gd name="T29" fmla="*/ 2 h 90"/>
                <a:gd name="T30" fmla="*/ 3 w 63"/>
                <a:gd name="T31" fmla="*/ 5 h 90"/>
                <a:gd name="T32" fmla="*/ 5 w 63"/>
                <a:gd name="T33" fmla="*/ 4 h 90"/>
                <a:gd name="T34" fmla="*/ 3 w 63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0">
                  <a:moveTo>
                    <a:pt x="52" y="74"/>
                  </a:moveTo>
                  <a:cubicBezTo>
                    <a:pt x="55" y="79"/>
                    <a:pt x="55" y="79"/>
                    <a:pt x="55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80"/>
                    <a:pt x="58" y="82"/>
                    <a:pt x="58" y="83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88"/>
                    <a:pt x="63" y="86"/>
                    <a:pt x="62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2" y="74"/>
                    <a:pt x="52" y="74"/>
                    <a:pt x="52" y="74"/>
                  </a:cubicBezTo>
                  <a:moveTo>
                    <a:pt x="25" y="32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6" name="Freeform 778"/>
            <p:cNvSpPr/>
            <p:nvPr/>
          </p:nvSpPr>
          <p:spPr bwMode="auto">
            <a:xfrm>
              <a:off x="14724870" y="206040"/>
              <a:ext cx="175853" cy="219044"/>
            </a:xfrm>
            <a:custGeom>
              <a:avLst/>
              <a:gdLst>
                <a:gd name="T0" fmla="*/ 0 w 24"/>
                <a:gd name="T1" fmla="*/ 0 h 30"/>
                <a:gd name="T2" fmla="*/ 17 w 24"/>
                <a:gd name="T3" fmla="*/ 24 h 30"/>
                <a:gd name="T4" fmla="*/ 19 w 24"/>
                <a:gd name="T5" fmla="*/ 26 h 30"/>
                <a:gd name="T6" fmla="*/ 19 w 24"/>
                <a:gd name="T7" fmla="*/ 26 h 30"/>
                <a:gd name="T8" fmla="*/ 21 w 24"/>
                <a:gd name="T9" fmla="*/ 30 h 30"/>
                <a:gd name="T10" fmla="*/ 22 w 24"/>
                <a:gd name="T11" fmla="*/ 29 h 30"/>
                <a:gd name="T12" fmla="*/ 24 w 24"/>
                <a:gd name="T13" fmla="*/ 29 h 30"/>
                <a:gd name="T14" fmla="*/ 12 w 24"/>
                <a:gd name="T15" fmla="*/ 12 h 30"/>
                <a:gd name="T16" fmla="*/ 0 w 24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0">
                  <a:moveTo>
                    <a:pt x="0" y="0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8" y="25"/>
                    <a:pt x="18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8"/>
                    <a:pt x="5" y="4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7" name="Freeform 779"/>
            <p:cNvSpPr>
              <a:spLocks noEditPoints="1"/>
            </p:cNvSpPr>
            <p:nvPr/>
          </p:nvSpPr>
          <p:spPr bwMode="auto">
            <a:xfrm>
              <a:off x="13345815" y="388063"/>
              <a:ext cx="1305011" cy="1298840"/>
            </a:xfrm>
            <a:custGeom>
              <a:avLst/>
              <a:gdLst>
                <a:gd name="T0" fmla="*/ 85 w 179"/>
                <a:gd name="T1" fmla="*/ 175 h 178"/>
                <a:gd name="T2" fmla="*/ 89 w 179"/>
                <a:gd name="T3" fmla="*/ 178 h 178"/>
                <a:gd name="T4" fmla="*/ 67 w 179"/>
                <a:gd name="T5" fmla="*/ 172 h 178"/>
                <a:gd name="T6" fmla="*/ 82 w 179"/>
                <a:gd name="T7" fmla="*/ 175 h 178"/>
                <a:gd name="T8" fmla="*/ 113 w 179"/>
                <a:gd name="T9" fmla="*/ 172 h 178"/>
                <a:gd name="T10" fmla="*/ 114 w 179"/>
                <a:gd name="T11" fmla="*/ 174 h 178"/>
                <a:gd name="T12" fmla="*/ 116 w 179"/>
                <a:gd name="T13" fmla="*/ 171 h 178"/>
                <a:gd name="T14" fmla="*/ 126 w 179"/>
                <a:gd name="T15" fmla="*/ 167 h 178"/>
                <a:gd name="T16" fmla="*/ 65 w 179"/>
                <a:gd name="T17" fmla="*/ 174 h 178"/>
                <a:gd name="T18" fmla="*/ 138 w 179"/>
                <a:gd name="T19" fmla="*/ 160 h 178"/>
                <a:gd name="T20" fmla="*/ 139 w 179"/>
                <a:gd name="T21" fmla="*/ 163 h 178"/>
                <a:gd name="T22" fmla="*/ 140 w 179"/>
                <a:gd name="T23" fmla="*/ 158 h 178"/>
                <a:gd name="T24" fmla="*/ 150 w 179"/>
                <a:gd name="T25" fmla="*/ 154 h 178"/>
                <a:gd name="T26" fmla="*/ 150 w 179"/>
                <a:gd name="T27" fmla="*/ 150 h 178"/>
                <a:gd name="T28" fmla="*/ 158 w 179"/>
                <a:gd name="T29" fmla="*/ 141 h 178"/>
                <a:gd name="T30" fmla="*/ 161 w 179"/>
                <a:gd name="T31" fmla="*/ 141 h 178"/>
                <a:gd name="T32" fmla="*/ 172 w 179"/>
                <a:gd name="T33" fmla="*/ 114 h 178"/>
                <a:gd name="T34" fmla="*/ 174 w 179"/>
                <a:gd name="T35" fmla="*/ 117 h 178"/>
                <a:gd name="T36" fmla="*/ 20 w 179"/>
                <a:gd name="T37" fmla="*/ 144 h 178"/>
                <a:gd name="T38" fmla="*/ 8 w 179"/>
                <a:gd name="T39" fmla="*/ 118 h 178"/>
                <a:gd name="T40" fmla="*/ 174 w 179"/>
                <a:gd name="T41" fmla="*/ 107 h 178"/>
                <a:gd name="T42" fmla="*/ 178 w 179"/>
                <a:gd name="T43" fmla="*/ 100 h 178"/>
                <a:gd name="T44" fmla="*/ 1 w 179"/>
                <a:gd name="T45" fmla="*/ 103 h 178"/>
                <a:gd name="T46" fmla="*/ 0 w 179"/>
                <a:gd name="T47" fmla="*/ 84 h 178"/>
                <a:gd name="T48" fmla="*/ 178 w 179"/>
                <a:gd name="T49" fmla="*/ 95 h 178"/>
                <a:gd name="T50" fmla="*/ 4 w 179"/>
                <a:gd name="T51" fmla="*/ 65 h 178"/>
                <a:gd name="T52" fmla="*/ 3 w 179"/>
                <a:gd name="T53" fmla="*/ 82 h 178"/>
                <a:gd name="T54" fmla="*/ 4 w 179"/>
                <a:gd name="T55" fmla="*/ 65 h 178"/>
                <a:gd name="T56" fmla="*/ 7 w 179"/>
                <a:gd name="T57" fmla="*/ 64 h 178"/>
                <a:gd name="T58" fmla="*/ 17 w 179"/>
                <a:gd name="T59" fmla="*/ 37 h 178"/>
                <a:gd name="T60" fmla="*/ 19 w 179"/>
                <a:gd name="T61" fmla="*/ 39 h 178"/>
                <a:gd name="T62" fmla="*/ 19 w 179"/>
                <a:gd name="T63" fmla="*/ 34 h 178"/>
                <a:gd name="T64" fmla="*/ 26 w 179"/>
                <a:gd name="T65" fmla="*/ 26 h 178"/>
                <a:gd name="T66" fmla="*/ 28 w 179"/>
                <a:gd name="T67" fmla="*/ 24 h 178"/>
                <a:gd name="T68" fmla="*/ 36 w 179"/>
                <a:gd name="T69" fmla="*/ 17 h 178"/>
                <a:gd name="T70" fmla="*/ 162 w 179"/>
                <a:gd name="T71" fmla="*/ 42 h 178"/>
                <a:gd name="T72" fmla="*/ 159 w 179"/>
                <a:gd name="T73" fmla="*/ 33 h 178"/>
                <a:gd name="T74" fmla="*/ 39 w 179"/>
                <a:gd name="T75" fmla="*/ 15 h 178"/>
                <a:gd name="T76" fmla="*/ 48 w 179"/>
                <a:gd name="T77" fmla="*/ 10 h 178"/>
                <a:gd name="T78" fmla="*/ 52 w 179"/>
                <a:gd name="T79" fmla="*/ 11 h 178"/>
                <a:gd name="T80" fmla="*/ 113 w 179"/>
                <a:gd name="T81" fmla="*/ 3 h 178"/>
                <a:gd name="T82" fmla="*/ 131 w 179"/>
                <a:gd name="T83" fmla="*/ 10 h 178"/>
                <a:gd name="T84" fmla="*/ 64 w 179"/>
                <a:gd name="T85" fmla="*/ 4 h 178"/>
                <a:gd name="T86" fmla="*/ 75 w 179"/>
                <a:gd name="T87" fmla="*/ 1 h 178"/>
                <a:gd name="T88" fmla="*/ 107 w 179"/>
                <a:gd name="T89" fmla="*/ 4 h 178"/>
                <a:gd name="T90" fmla="*/ 94 w 179"/>
                <a:gd name="T91" fmla="*/ 0 h 178"/>
                <a:gd name="T92" fmla="*/ 80 w 179"/>
                <a:gd name="T93" fmla="*/ 3 h 178"/>
                <a:gd name="T94" fmla="*/ 90 w 179"/>
                <a:gd name="T9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9" h="178">
                  <a:moveTo>
                    <a:pt x="98" y="175"/>
                  </a:moveTo>
                  <a:cubicBezTo>
                    <a:pt x="95" y="175"/>
                    <a:pt x="92" y="175"/>
                    <a:pt x="89" y="175"/>
                  </a:cubicBezTo>
                  <a:cubicBezTo>
                    <a:pt x="88" y="175"/>
                    <a:pt x="87" y="175"/>
                    <a:pt x="85" y="175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8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93" y="178"/>
                    <a:pt x="96" y="178"/>
                    <a:pt x="100" y="177"/>
                  </a:cubicBezTo>
                  <a:cubicBezTo>
                    <a:pt x="98" y="175"/>
                    <a:pt x="98" y="175"/>
                    <a:pt x="98" y="175"/>
                  </a:cubicBezTo>
                  <a:moveTo>
                    <a:pt x="67" y="172"/>
                  </a:moveTo>
                  <a:cubicBezTo>
                    <a:pt x="69" y="176"/>
                    <a:pt x="69" y="176"/>
                    <a:pt x="69" y="176"/>
                  </a:cubicBezTo>
                  <a:cubicBezTo>
                    <a:pt x="74" y="177"/>
                    <a:pt x="79" y="177"/>
                    <a:pt x="84" y="178"/>
                  </a:cubicBezTo>
                  <a:cubicBezTo>
                    <a:pt x="82" y="175"/>
                    <a:pt x="82" y="175"/>
                    <a:pt x="82" y="175"/>
                  </a:cubicBezTo>
                  <a:cubicBezTo>
                    <a:pt x="78" y="174"/>
                    <a:pt x="75" y="174"/>
                    <a:pt x="71" y="173"/>
                  </a:cubicBezTo>
                  <a:cubicBezTo>
                    <a:pt x="70" y="173"/>
                    <a:pt x="68" y="172"/>
                    <a:pt x="67" y="172"/>
                  </a:cubicBezTo>
                  <a:moveTo>
                    <a:pt x="113" y="172"/>
                  </a:moveTo>
                  <a:cubicBezTo>
                    <a:pt x="109" y="173"/>
                    <a:pt x="105" y="174"/>
                    <a:pt x="101" y="174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7" y="176"/>
                    <a:pt x="111" y="175"/>
                    <a:pt x="114" y="174"/>
                  </a:cubicBezTo>
                  <a:cubicBezTo>
                    <a:pt x="113" y="172"/>
                    <a:pt x="113" y="172"/>
                    <a:pt x="113" y="172"/>
                  </a:cubicBezTo>
                  <a:moveTo>
                    <a:pt x="126" y="167"/>
                  </a:moveTo>
                  <a:cubicBezTo>
                    <a:pt x="123" y="168"/>
                    <a:pt x="119" y="170"/>
                    <a:pt x="116" y="171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21" y="172"/>
                    <a:pt x="124" y="171"/>
                    <a:pt x="128" y="169"/>
                  </a:cubicBezTo>
                  <a:cubicBezTo>
                    <a:pt x="126" y="167"/>
                    <a:pt x="126" y="167"/>
                    <a:pt x="126" y="167"/>
                  </a:cubicBezTo>
                  <a:moveTo>
                    <a:pt x="43" y="161"/>
                  </a:moveTo>
                  <a:cubicBezTo>
                    <a:pt x="47" y="167"/>
                    <a:pt x="47" y="167"/>
                    <a:pt x="47" y="167"/>
                  </a:cubicBezTo>
                  <a:cubicBezTo>
                    <a:pt x="52" y="170"/>
                    <a:pt x="58" y="173"/>
                    <a:pt x="65" y="174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55" y="168"/>
                    <a:pt x="49" y="165"/>
                    <a:pt x="43" y="161"/>
                  </a:cubicBezTo>
                  <a:moveTo>
                    <a:pt x="138" y="160"/>
                  </a:moveTo>
                  <a:cubicBezTo>
                    <a:pt x="135" y="162"/>
                    <a:pt x="132" y="164"/>
                    <a:pt x="129" y="166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3" y="166"/>
                    <a:pt x="136" y="165"/>
                    <a:pt x="139" y="163"/>
                  </a:cubicBezTo>
                  <a:cubicBezTo>
                    <a:pt x="138" y="160"/>
                    <a:pt x="138" y="160"/>
                    <a:pt x="138" y="160"/>
                  </a:cubicBezTo>
                  <a:moveTo>
                    <a:pt x="148" y="152"/>
                  </a:moveTo>
                  <a:cubicBezTo>
                    <a:pt x="146" y="154"/>
                    <a:pt x="143" y="156"/>
                    <a:pt x="140" y="158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4" y="159"/>
                    <a:pt x="145" y="158"/>
                  </a:cubicBezTo>
                  <a:cubicBezTo>
                    <a:pt x="147" y="157"/>
                    <a:pt x="148" y="156"/>
                    <a:pt x="150" y="154"/>
                  </a:cubicBezTo>
                  <a:cubicBezTo>
                    <a:pt x="148" y="152"/>
                    <a:pt x="148" y="152"/>
                    <a:pt x="148" y="152"/>
                  </a:cubicBezTo>
                  <a:moveTo>
                    <a:pt x="158" y="141"/>
                  </a:moveTo>
                  <a:cubicBezTo>
                    <a:pt x="155" y="144"/>
                    <a:pt x="153" y="147"/>
                    <a:pt x="150" y="150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5" y="149"/>
                    <a:pt x="157" y="147"/>
                    <a:pt x="159" y="144"/>
                  </a:cubicBezTo>
                  <a:cubicBezTo>
                    <a:pt x="158" y="141"/>
                    <a:pt x="158" y="141"/>
                    <a:pt x="158" y="141"/>
                  </a:cubicBezTo>
                  <a:moveTo>
                    <a:pt x="165" y="129"/>
                  </a:moveTo>
                  <a:cubicBezTo>
                    <a:pt x="164" y="133"/>
                    <a:pt x="162" y="136"/>
                    <a:pt x="159" y="139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3" y="138"/>
                    <a:pt x="166" y="135"/>
                    <a:pt x="167" y="132"/>
                  </a:cubicBezTo>
                  <a:cubicBezTo>
                    <a:pt x="165" y="129"/>
                    <a:pt x="165" y="129"/>
                    <a:pt x="165" y="129"/>
                  </a:cubicBezTo>
                  <a:moveTo>
                    <a:pt x="172" y="114"/>
                  </a:moveTo>
                  <a:cubicBezTo>
                    <a:pt x="170" y="119"/>
                    <a:pt x="169" y="122"/>
                    <a:pt x="167" y="126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1" y="125"/>
                    <a:pt x="172" y="121"/>
                    <a:pt x="174" y="117"/>
                  </a:cubicBezTo>
                  <a:cubicBezTo>
                    <a:pt x="172" y="114"/>
                    <a:pt x="172" y="114"/>
                    <a:pt x="172" y="114"/>
                  </a:cubicBezTo>
                  <a:moveTo>
                    <a:pt x="3" y="110"/>
                  </a:moveTo>
                  <a:cubicBezTo>
                    <a:pt x="6" y="123"/>
                    <a:pt x="12" y="134"/>
                    <a:pt x="20" y="144"/>
                  </a:cubicBezTo>
                  <a:cubicBezTo>
                    <a:pt x="26" y="152"/>
                    <a:pt x="33" y="158"/>
                    <a:pt x="40" y="163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23" y="146"/>
                    <a:pt x="13" y="133"/>
                    <a:pt x="8" y="118"/>
                  </a:cubicBezTo>
                  <a:cubicBezTo>
                    <a:pt x="3" y="110"/>
                    <a:pt x="3" y="110"/>
                    <a:pt x="3" y="110"/>
                  </a:cubicBezTo>
                  <a:moveTo>
                    <a:pt x="175" y="96"/>
                  </a:moveTo>
                  <a:cubicBezTo>
                    <a:pt x="175" y="100"/>
                    <a:pt x="174" y="103"/>
                    <a:pt x="174" y="107"/>
                  </a:cubicBezTo>
                  <a:cubicBezTo>
                    <a:pt x="173" y="108"/>
                    <a:pt x="173" y="109"/>
                    <a:pt x="173" y="111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6" y="109"/>
                    <a:pt x="177" y="105"/>
                    <a:pt x="178" y="100"/>
                  </a:cubicBezTo>
                  <a:cubicBezTo>
                    <a:pt x="175" y="96"/>
                    <a:pt x="175" y="96"/>
                    <a:pt x="175" y="96"/>
                  </a:cubicBezTo>
                  <a:moveTo>
                    <a:pt x="0" y="84"/>
                  </a:moveTo>
                  <a:cubicBezTo>
                    <a:pt x="0" y="90"/>
                    <a:pt x="0" y="97"/>
                    <a:pt x="1" y="103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4" y="102"/>
                    <a:pt x="3" y="95"/>
                    <a:pt x="3" y="87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174" y="70"/>
                  </a:moveTo>
                  <a:cubicBezTo>
                    <a:pt x="175" y="77"/>
                    <a:pt x="176" y="84"/>
                    <a:pt x="176" y="91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9" y="89"/>
                    <a:pt x="178" y="82"/>
                    <a:pt x="177" y="76"/>
                  </a:cubicBezTo>
                  <a:cubicBezTo>
                    <a:pt x="174" y="70"/>
                    <a:pt x="174" y="70"/>
                    <a:pt x="174" y="70"/>
                  </a:cubicBezTo>
                  <a:moveTo>
                    <a:pt x="4" y="65"/>
                  </a:moveTo>
                  <a:cubicBezTo>
                    <a:pt x="2" y="69"/>
                    <a:pt x="1" y="74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9"/>
                    <a:pt x="4" y="75"/>
                    <a:pt x="5" y="71"/>
                  </a:cubicBezTo>
                  <a:cubicBezTo>
                    <a:pt x="5" y="70"/>
                    <a:pt x="5" y="69"/>
                    <a:pt x="6" y="68"/>
                  </a:cubicBezTo>
                  <a:cubicBezTo>
                    <a:pt x="4" y="65"/>
                    <a:pt x="4" y="65"/>
                    <a:pt x="4" y="65"/>
                  </a:cubicBezTo>
                  <a:moveTo>
                    <a:pt x="9" y="49"/>
                  </a:moveTo>
                  <a:cubicBezTo>
                    <a:pt x="8" y="53"/>
                    <a:pt x="6" y="57"/>
                    <a:pt x="5" y="61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60"/>
                    <a:pt x="10" y="56"/>
                    <a:pt x="11" y="52"/>
                  </a:cubicBezTo>
                  <a:cubicBezTo>
                    <a:pt x="9" y="49"/>
                    <a:pt x="9" y="49"/>
                    <a:pt x="9" y="49"/>
                  </a:cubicBezTo>
                  <a:moveTo>
                    <a:pt x="17" y="37"/>
                  </a:moveTo>
                  <a:cubicBezTo>
                    <a:pt x="15" y="40"/>
                    <a:pt x="13" y="43"/>
                    <a:pt x="11" y="4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6"/>
                    <a:pt x="17" y="42"/>
                    <a:pt x="19" y="39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26" y="26"/>
                  </a:moveTo>
                  <a:cubicBezTo>
                    <a:pt x="24" y="29"/>
                    <a:pt x="21" y="31"/>
                    <a:pt x="19" y="34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3" y="34"/>
                    <a:pt x="25" y="31"/>
                    <a:pt x="28" y="29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36" y="17"/>
                  </a:moveTo>
                  <a:cubicBezTo>
                    <a:pt x="36" y="18"/>
                    <a:pt x="35" y="19"/>
                    <a:pt x="34" y="19"/>
                  </a:cubicBezTo>
                  <a:cubicBezTo>
                    <a:pt x="32" y="21"/>
                    <a:pt x="30" y="22"/>
                    <a:pt x="28" y="24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4"/>
                    <a:pt x="35" y="22"/>
                    <a:pt x="38" y="20"/>
                  </a:cubicBezTo>
                  <a:cubicBezTo>
                    <a:pt x="36" y="17"/>
                    <a:pt x="36" y="17"/>
                    <a:pt x="36" y="17"/>
                  </a:cubicBezTo>
                  <a:moveTo>
                    <a:pt x="137" y="14"/>
                  </a:moveTo>
                  <a:cubicBezTo>
                    <a:pt x="142" y="20"/>
                    <a:pt x="142" y="20"/>
                    <a:pt x="142" y="20"/>
                  </a:cubicBezTo>
                  <a:cubicBezTo>
                    <a:pt x="149" y="26"/>
                    <a:pt x="156" y="33"/>
                    <a:pt x="162" y="42"/>
                  </a:cubicBezTo>
                  <a:cubicBezTo>
                    <a:pt x="166" y="48"/>
                    <a:pt x="169" y="55"/>
                    <a:pt x="171" y="62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3" y="56"/>
                    <a:pt x="167" y="44"/>
                    <a:pt x="159" y="33"/>
                  </a:cubicBezTo>
                  <a:cubicBezTo>
                    <a:pt x="153" y="25"/>
                    <a:pt x="145" y="19"/>
                    <a:pt x="137" y="14"/>
                  </a:cubicBezTo>
                  <a:moveTo>
                    <a:pt x="48" y="10"/>
                  </a:moveTo>
                  <a:cubicBezTo>
                    <a:pt x="45" y="12"/>
                    <a:pt x="42" y="13"/>
                    <a:pt x="39" y="15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3" y="16"/>
                    <a:pt x="46" y="14"/>
                    <a:pt x="50" y="12"/>
                  </a:cubicBezTo>
                  <a:cubicBezTo>
                    <a:pt x="48" y="10"/>
                    <a:pt x="48" y="10"/>
                    <a:pt x="48" y="10"/>
                  </a:cubicBezTo>
                  <a:moveTo>
                    <a:pt x="61" y="4"/>
                  </a:moveTo>
                  <a:cubicBezTo>
                    <a:pt x="57" y="6"/>
                    <a:pt x="54" y="7"/>
                    <a:pt x="51" y="9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6" y="9"/>
                    <a:pt x="59" y="8"/>
                    <a:pt x="62" y="7"/>
                  </a:cubicBezTo>
                  <a:cubicBezTo>
                    <a:pt x="61" y="4"/>
                    <a:pt x="61" y="4"/>
                    <a:pt x="61" y="4"/>
                  </a:cubicBezTo>
                  <a:moveTo>
                    <a:pt x="113" y="3"/>
                  </a:moveTo>
                  <a:cubicBezTo>
                    <a:pt x="116" y="7"/>
                    <a:pt x="116" y="7"/>
                    <a:pt x="116" y="7"/>
                  </a:cubicBezTo>
                  <a:cubicBezTo>
                    <a:pt x="122" y="9"/>
                    <a:pt x="129" y="12"/>
                    <a:pt x="135" y="15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25" y="7"/>
                    <a:pt x="119" y="5"/>
                    <a:pt x="113" y="3"/>
                  </a:cubicBezTo>
                  <a:moveTo>
                    <a:pt x="75" y="1"/>
                  </a:moveTo>
                  <a:cubicBezTo>
                    <a:pt x="71" y="2"/>
                    <a:pt x="67" y="2"/>
                    <a:pt x="64" y="4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9" y="5"/>
                    <a:pt x="73" y="4"/>
                    <a:pt x="76" y="4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94" y="0"/>
                  </a:moveTo>
                  <a:cubicBezTo>
                    <a:pt x="96" y="3"/>
                    <a:pt x="96" y="3"/>
                    <a:pt x="96" y="3"/>
                  </a:cubicBezTo>
                  <a:cubicBezTo>
                    <a:pt x="100" y="3"/>
                    <a:pt x="104" y="4"/>
                    <a:pt x="107" y="4"/>
                  </a:cubicBezTo>
                  <a:cubicBezTo>
                    <a:pt x="108" y="5"/>
                    <a:pt x="110" y="5"/>
                    <a:pt x="111" y="5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4" y="1"/>
                    <a:pt x="99" y="0"/>
                    <a:pt x="94" y="0"/>
                  </a:cubicBezTo>
                  <a:moveTo>
                    <a:pt x="89" y="0"/>
                  </a:moveTo>
                  <a:cubicBezTo>
                    <a:pt x="85" y="0"/>
                    <a:pt x="82" y="0"/>
                    <a:pt x="78" y="0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3" y="3"/>
                    <a:pt x="86" y="3"/>
                    <a:pt x="89" y="3"/>
                  </a:cubicBezTo>
                  <a:cubicBezTo>
                    <a:pt x="90" y="3"/>
                    <a:pt x="91" y="3"/>
                    <a:pt x="92" y="3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90" y="0"/>
                    <a:pt x="89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8" name="Freeform 780"/>
            <p:cNvSpPr>
              <a:spLocks noEditPoints="1"/>
            </p:cNvSpPr>
            <p:nvPr/>
          </p:nvSpPr>
          <p:spPr bwMode="auto">
            <a:xfrm>
              <a:off x="13355071" y="1137750"/>
              <a:ext cx="333194" cy="468940"/>
            </a:xfrm>
            <a:custGeom>
              <a:avLst/>
              <a:gdLst>
                <a:gd name="T0" fmla="*/ 34 w 46"/>
                <a:gd name="T1" fmla="*/ 53 h 64"/>
                <a:gd name="T2" fmla="*/ 39 w 46"/>
                <a:gd name="T3" fmla="*/ 60 h 64"/>
                <a:gd name="T4" fmla="*/ 46 w 46"/>
                <a:gd name="T5" fmla="*/ 64 h 64"/>
                <a:gd name="T6" fmla="*/ 42 w 46"/>
                <a:gd name="T7" fmla="*/ 58 h 64"/>
                <a:gd name="T8" fmla="*/ 34 w 46"/>
                <a:gd name="T9" fmla="*/ 53 h 64"/>
                <a:gd name="T10" fmla="*/ 0 w 46"/>
                <a:gd name="T11" fmla="*/ 0 h 64"/>
                <a:gd name="T12" fmla="*/ 2 w 46"/>
                <a:gd name="T13" fmla="*/ 7 h 64"/>
                <a:gd name="T14" fmla="*/ 7 w 46"/>
                <a:gd name="T15" fmla="*/ 15 h 64"/>
                <a:gd name="T16" fmla="*/ 4 w 46"/>
                <a:gd name="T17" fmla="*/ 6 h 64"/>
                <a:gd name="T18" fmla="*/ 0 w 46"/>
                <a:gd name="T1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4">
                  <a:moveTo>
                    <a:pt x="34" y="53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41" y="61"/>
                    <a:pt x="43" y="63"/>
                    <a:pt x="46" y="64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9" y="57"/>
                    <a:pt x="36" y="55"/>
                    <a:pt x="34" y="53"/>
                  </a:cubicBezTo>
                  <a:moveTo>
                    <a:pt x="0" y="0"/>
                  </a:moveTo>
                  <a:cubicBezTo>
                    <a:pt x="1" y="3"/>
                    <a:pt x="1" y="5"/>
                    <a:pt x="2" y="7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2"/>
                    <a:pt x="5" y="9"/>
                    <a:pt x="4" y="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9" name="Freeform 781"/>
            <p:cNvSpPr>
              <a:spLocks noEditPoints="1"/>
            </p:cNvSpPr>
            <p:nvPr/>
          </p:nvSpPr>
          <p:spPr bwMode="auto">
            <a:xfrm>
              <a:off x="13345815" y="964983"/>
              <a:ext cx="502877" cy="706495"/>
            </a:xfrm>
            <a:custGeom>
              <a:avLst/>
              <a:gdLst>
                <a:gd name="T0" fmla="*/ 62 w 69"/>
                <a:gd name="T1" fmla="*/ 92 h 97"/>
                <a:gd name="T2" fmla="*/ 65 w 69"/>
                <a:gd name="T3" fmla="*/ 95 h 97"/>
                <a:gd name="T4" fmla="*/ 69 w 69"/>
                <a:gd name="T5" fmla="*/ 97 h 97"/>
                <a:gd name="T6" fmla="*/ 67 w 69"/>
                <a:gd name="T7" fmla="*/ 93 h 97"/>
                <a:gd name="T8" fmla="*/ 62 w 69"/>
                <a:gd name="T9" fmla="*/ 92 h 97"/>
                <a:gd name="T10" fmla="*/ 1 w 69"/>
                <a:gd name="T11" fmla="*/ 0 h 97"/>
                <a:gd name="T12" fmla="*/ 0 w 69"/>
                <a:gd name="T13" fmla="*/ 5 h 97"/>
                <a:gd name="T14" fmla="*/ 3 w 69"/>
                <a:gd name="T15" fmla="*/ 8 h 97"/>
                <a:gd name="T16" fmla="*/ 3 w 69"/>
                <a:gd name="T17" fmla="*/ 3 h 97"/>
                <a:gd name="T18" fmla="*/ 1 w 69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97">
                  <a:moveTo>
                    <a:pt x="62" y="92"/>
                  </a:moveTo>
                  <a:cubicBezTo>
                    <a:pt x="65" y="95"/>
                    <a:pt x="65" y="95"/>
                    <a:pt x="65" y="95"/>
                  </a:cubicBezTo>
                  <a:cubicBezTo>
                    <a:pt x="66" y="96"/>
                    <a:pt x="68" y="96"/>
                    <a:pt x="69" y="97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5" y="93"/>
                    <a:pt x="64" y="92"/>
                    <a:pt x="62" y="92"/>
                  </a:cubicBezTo>
                  <a:moveTo>
                    <a:pt x="1" y="0"/>
                  </a:moveTo>
                  <a:cubicBezTo>
                    <a:pt x="1" y="1"/>
                    <a:pt x="1" y="3"/>
                    <a:pt x="0" y="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5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0" name="Freeform 782"/>
            <p:cNvSpPr>
              <a:spLocks noEditPoints="1"/>
            </p:cNvSpPr>
            <p:nvPr/>
          </p:nvSpPr>
          <p:spPr bwMode="auto">
            <a:xfrm>
              <a:off x="13376667" y="832322"/>
              <a:ext cx="604686" cy="854582"/>
            </a:xfrm>
            <a:custGeom>
              <a:avLst/>
              <a:gdLst>
                <a:gd name="T0" fmla="*/ 78 w 83"/>
                <a:gd name="T1" fmla="*/ 114 h 117"/>
                <a:gd name="T2" fmla="*/ 80 w 83"/>
                <a:gd name="T3" fmla="*/ 117 h 117"/>
                <a:gd name="T4" fmla="*/ 83 w 83"/>
                <a:gd name="T5" fmla="*/ 117 h 117"/>
                <a:gd name="T6" fmla="*/ 81 w 83"/>
                <a:gd name="T7" fmla="*/ 114 h 117"/>
                <a:gd name="T8" fmla="*/ 78 w 83"/>
                <a:gd name="T9" fmla="*/ 114 h 117"/>
                <a:gd name="T10" fmla="*/ 1 w 83"/>
                <a:gd name="T11" fmla="*/ 0 h 117"/>
                <a:gd name="T12" fmla="*/ 0 w 83"/>
                <a:gd name="T13" fmla="*/ 4 h 117"/>
                <a:gd name="T14" fmla="*/ 2 w 83"/>
                <a:gd name="T15" fmla="*/ 7 h 117"/>
                <a:gd name="T16" fmla="*/ 3 w 83"/>
                <a:gd name="T17" fmla="*/ 3 h 117"/>
                <a:gd name="T18" fmla="*/ 1 w 83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117">
                  <a:moveTo>
                    <a:pt x="78" y="114"/>
                  </a:moveTo>
                  <a:cubicBezTo>
                    <a:pt x="80" y="117"/>
                    <a:pt x="80" y="117"/>
                    <a:pt x="80" y="117"/>
                  </a:cubicBezTo>
                  <a:cubicBezTo>
                    <a:pt x="81" y="117"/>
                    <a:pt x="82" y="117"/>
                    <a:pt x="83" y="11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0" y="114"/>
                    <a:pt x="79" y="114"/>
                    <a:pt x="78" y="114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1" name="Freeform 783"/>
            <p:cNvSpPr>
              <a:spLocks noEditPoints="1"/>
            </p:cNvSpPr>
            <p:nvPr/>
          </p:nvSpPr>
          <p:spPr bwMode="auto">
            <a:xfrm>
              <a:off x="13413688" y="724343"/>
              <a:ext cx="684899" cy="953306"/>
            </a:xfrm>
            <a:custGeom>
              <a:avLst/>
              <a:gdLst>
                <a:gd name="T0" fmla="*/ 92 w 94"/>
                <a:gd name="T1" fmla="*/ 128 h 131"/>
                <a:gd name="T2" fmla="*/ 89 w 94"/>
                <a:gd name="T3" fmla="*/ 129 h 131"/>
                <a:gd name="T4" fmla="*/ 91 w 94"/>
                <a:gd name="T5" fmla="*/ 131 h 131"/>
                <a:gd name="T6" fmla="*/ 94 w 94"/>
                <a:gd name="T7" fmla="*/ 131 h 131"/>
                <a:gd name="T8" fmla="*/ 92 w 94"/>
                <a:gd name="T9" fmla="*/ 128 h 131"/>
                <a:gd name="T10" fmla="*/ 2 w 94"/>
                <a:gd name="T11" fmla="*/ 0 h 131"/>
                <a:gd name="T12" fmla="*/ 0 w 94"/>
                <a:gd name="T13" fmla="*/ 3 h 131"/>
                <a:gd name="T14" fmla="*/ 2 w 94"/>
                <a:gd name="T15" fmla="*/ 6 h 131"/>
                <a:gd name="T16" fmla="*/ 4 w 94"/>
                <a:gd name="T17" fmla="*/ 3 h 131"/>
                <a:gd name="T18" fmla="*/ 2 w 94"/>
                <a:gd name="T1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1">
                  <a:moveTo>
                    <a:pt x="92" y="128"/>
                  </a:moveTo>
                  <a:cubicBezTo>
                    <a:pt x="91" y="128"/>
                    <a:pt x="90" y="129"/>
                    <a:pt x="89" y="129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2" y="131"/>
                    <a:pt x="93" y="131"/>
                    <a:pt x="94" y="131"/>
                  </a:cubicBezTo>
                  <a:cubicBezTo>
                    <a:pt x="92" y="128"/>
                    <a:pt x="92" y="128"/>
                    <a:pt x="92" y="128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2" name="Freeform 784"/>
            <p:cNvSpPr>
              <a:spLocks noEditPoints="1"/>
            </p:cNvSpPr>
            <p:nvPr/>
          </p:nvSpPr>
          <p:spPr bwMode="auto">
            <a:xfrm>
              <a:off x="13469221" y="634874"/>
              <a:ext cx="731176" cy="1021179"/>
            </a:xfrm>
            <a:custGeom>
              <a:avLst/>
              <a:gdLst>
                <a:gd name="T0" fmla="*/ 99 w 100"/>
                <a:gd name="T1" fmla="*/ 137 h 140"/>
                <a:gd name="T2" fmla="*/ 96 w 100"/>
                <a:gd name="T3" fmla="*/ 138 h 140"/>
                <a:gd name="T4" fmla="*/ 97 w 100"/>
                <a:gd name="T5" fmla="*/ 140 h 140"/>
                <a:gd name="T6" fmla="*/ 100 w 100"/>
                <a:gd name="T7" fmla="*/ 139 h 140"/>
                <a:gd name="T8" fmla="*/ 99 w 100"/>
                <a:gd name="T9" fmla="*/ 137 h 140"/>
                <a:gd name="T10" fmla="*/ 2 w 100"/>
                <a:gd name="T11" fmla="*/ 0 h 140"/>
                <a:gd name="T12" fmla="*/ 0 w 100"/>
                <a:gd name="T13" fmla="*/ 3 h 140"/>
                <a:gd name="T14" fmla="*/ 2 w 100"/>
                <a:gd name="T15" fmla="*/ 5 h 140"/>
                <a:gd name="T16" fmla="*/ 4 w 100"/>
                <a:gd name="T17" fmla="*/ 3 h 140"/>
                <a:gd name="T18" fmla="*/ 2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9" y="137"/>
                  </a:moveTo>
                  <a:cubicBezTo>
                    <a:pt x="98" y="137"/>
                    <a:pt x="97" y="138"/>
                    <a:pt x="96" y="138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8" y="140"/>
                    <a:pt x="99" y="140"/>
                    <a:pt x="100" y="139"/>
                  </a:cubicBezTo>
                  <a:cubicBezTo>
                    <a:pt x="99" y="137"/>
                    <a:pt x="99" y="137"/>
                    <a:pt x="99" y="137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3" name="Freeform 785"/>
            <p:cNvSpPr>
              <a:spLocks noEditPoints="1"/>
            </p:cNvSpPr>
            <p:nvPr/>
          </p:nvSpPr>
          <p:spPr bwMode="auto">
            <a:xfrm>
              <a:off x="13537093" y="563916"/>
              <a:ext cx="758943" cy="1055115"/>
            </a:xfrm>
            <a:custGeom>
              <a:avLst/>
              <a:gdLst>
                <a:gd name="T0" fmla="*/ 103 w 104"/>
                <a:gd name="T1" fmla="*/ 142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4 h 145"/>
                <a:gd name="T8" fmla="*/ 103 w 104"/>
                <a:gd name="T9" fmla="*/ 142 h 145"/>
                <a:gd name="T10" fmla="*/ 2 w 104"/>
                <a:gd name="T11" fmla="*/ 0 h 145"/>
                <a:gd name="T12" fmla="*/ 0 w 104"/>
                <a:gd name="T13" fmla="*/ 2 h 145"/>
                <a:gd name="T14" fmla="*/ 2 w 104"/>
                <a:gd name="T15" fmla="*/ 5 h 145"/>
                <a:gd name="T16" fmla="*/ 4 w 104"/>
                <a:gd name="T17" fmla="*/ 2 h 145"/>
                <a:gd name="T18" fmla="*/ 2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3" y="142"/>
                  </a:moveTo>
                  <a:cubicBezTo>
                    <a:pt x="102" y="142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2" y="145"/>
                    <a:pt x="103" y="144"/>
                    <a:pt x="104" y="144"/>
                  </a:cubicBezTo>
                  <a:cubicBezTo>
                    <a:pt x="103" y="142"/>
                    <a:pt x="103" y="142"/>
                    <a:pt x="103" y="142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4" name="Freeform 786"/>
            <p:cNvSpPr>
              <a:spLocks noEditPoints="1"/>
            </p:cNvSpPr>
            <p:nvPr/>
          </p:nvSpPr>
          <p:spPr bwMode="auto">
            <a:xfrm>
              <a:off x="13608052" y="496043"/>
              <a:ext cx="774368" cy="1079796"/>
            </a:xfrm>
            <a:custGeom>
              <a:avLst/>
              <a:gdLst>
                <a:gd name="T0" fmla="*/ 104 w 106"/>
                <a:gd name="T1" fmla="*/ 143 h 148"/>
                <a:gd name="T2" fmla="*/ 102 w 106"/>
                <a:gd name="T3" fmla="*/ 145 h 148"/>
                <a:gd name="T4" fmla="*/ 103 w 106"/>
                <a:gd name="T5" fmla="*/ 148 h 148"/>
                <a:gd name="T6" fmla="*/ 106 w 106"/>
                <a:gd name="T7" fmla="*/ 146 h 148"/>
                <a:gd name="T8" fmla="*/ 104 w 106"/>
                <a:gd name="T9" fmla="*/ 143 h 148"/>
                <a:gd name="T10" fmla="*/ 3 w 106"/>
                <a:gd name="T11" fmla="*/ 0 h 148"/>
                <a:gd name="T12" fmla="*/ 0 w 106"/>
                <a:gd name="T13" fmla="*/ 2 h 148"/>
                <a:gd name="T14" fmla="*/ 2 w 106"/>
                <a:gd name="T15" fmla="*/ 5 h 148"/>
                <a:gd name="T16" fmla="*/ 4 w 106"/>
                <a:gd name="T17" fmla="*/ 3 h 148"/>
                <a:gd name="T18" fmla="*/ 3 w 106"/>
                <a:gd name="T1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8">
                  <a:moveTo>
                    <a:pt x="104" y="143"/>
                  </a:moveTo>
                  <a:cubicBezTo>
                    <a:pt x="103" y="144"/>
                    <a:pt x="102" y="145"/>
                    <a:pt x="102" y="145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7"/>
                    <a:pt x="105" y="146"/>
                    <a:pt x="106" y="146"/>
                  </a:cubicBezTo>
                  <a:cubicBezTo>
                    <a:pt x="104" y="143"/>
                    <a:pt x="104" y="143"/>
                    <a:pt x="104" y="143"/>
                  </a:cubicBezTo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5" name="Freeform 787"/>
            <p:cNvSpPr>
              <a:spLocks noEditPoints="1"/>
            </p:cNvSpPr>
            <p:nvPr/>
          </p:nvSpPr>
          <p:spPr bwMode="auto">
            <a:xfrm>
              <a:off x="13697520" y="452851"/>
              <a:ext cx="758943" cy="1058200"/>
            </a:xfrm>
            <a:custGeom>
              <a:avLst/>
              <a:gdLst>
                <a:gd name="T0" fmla="*/ 102 w 104"/>
                <a:gd name="T1" fmla="*/ 141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3 h 145"/>
                <a:gd name="T8" fmla="*/ 102 w 104"/>
                <a:gd name="T9" fmla="*/ 141 h 145"/>
                <a:gd name="T10" fmla="*/ 3 w 104"/>
                <a:gd name="T11" fmla="*/ 0 h 145"/>
                <a:gd name="T12" fmla="*/ 0 w 104"/>
                <a:gd name="T13" fmla="*/ 1 h 145"/>
                <a:gd name="T14" fmla="*/ 2 w 104"/>
                <a:gd name="T15" fmla="*/ 3 h 145"/>
                <a:gd name="T16" fmla="*/ 4 w 104"/>
                <a:gd name="T17" fmla="*/ 2 h 145"/>
                <a:gd name="T18" fmla="*/ 3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2" y="141"/>
                  </a:moveTo>
                  <a:cubicBezTo>
                    <a:pt x="102" y="141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3" y="144"/>
                    <a:pt x="103" y="144"/>
                    <a:pt x="104" y="143"/>
                  </a:cubicBezTo>
                  <a:cubicBezTo>
                    <a:pt x="102" y="141"/>
                    <a:pt x="102" y="141"/>
                    <a:pt x="102" y="141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6" name="Freeform 788"/>
            <p:cNvSpPr>
              <a:spLocks noEditPoints="1"/>
            </p:cNvSpPr>
            <p:nvPr/>
          </p:nvSpPr>
          <p:spPr bwMode="auto">
            <a:xfrm>
              <a:off x="13790074" y="415829"/>
              <a:ext cx="731176" cy="1021179"/>
            </a:xfrm>
            <a:custGeom>
              <a:avLst/>
              <a:gdLst>
                <a:gd name="T0" fmla="*/ 98 w 100"/>
                <a:gd name="T1" fmla="*/ 135 h 140"/>
                <a:gd name="T2" fmla="*/ 97 w 100"/>
                <a:gd name="T3" fmla="*/ 137 h 140"/>
                <a:gd name="T4" fmla="*/ 98 w 100"/>
                <a:gd name="T5" fmla="*/ 140 h 140"/>
                <a:gd name="T6" fmla="*/ 100 w 100"/>
                <a:gd name="T7" fmla="*/ 137 h 140"/>
                <a:gd name="T8" fmla="*/ 98 w 100"/>
                <a:gd name="T9" fmla="*/ 135 h 140"/>
                <a:gd name="T10" fmla="*/ 3 w 100"/>
                <a:gd name="T11" fmla="*/ 0 h 140"/>
                <a:gd name="T12" fmla="*/ 0 w 100"/>
                <a:gd name="T13" fmla="*/ 0 h 140"/>
                <a:gd name="T14" fmla="*/ 1 w 100"/>
                <a:gd name="T15" fmla="*/ 3 h 140"/>
                <a:gd name="T16" fmla="*/ 4 w 100"/>
                <a:gd name="T17" fmla="*/ 2 h 140"/>
                <a:gd name="T18" fmla="*/ 3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8" y="135"/>
                  </a:moveTo>
                  <a:cubicBezTo>
                    <a:pt x="98" y="136"/>
                    <a:pt x="97" y="137"/>
                    <a:pt x="97" y="137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99" y="139"/>
                    <a:pt x="100" y="138"/>
                    <a:pt x="100" y="137"/>
                  </a:cubicBezTo>
                  <a:cubicBezTo>
                    <a:pt x="98" y="135"/>
                    <a:pt x="98" y="135"/>
                    <a:pt x="98" y="135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7" name="Freeform 789"/>
            <p:cNvSpPr>
              <a:spLocks noEditPoints="1"/>
            </p:cNvSpPr>
            <p:nvPr/>
          </p:nvSpPr>
          <p:spPr bwMode="auto">
            <a:xfrm>
              <a:off x="13894969" y="388063"/>
              <a:ext cx="684899" cy="962561"/>
            </a:xfrm>
            <a:custGeom>
              <a:avLst/>
              <a:gdLst>
                <a:gd name="T0" fmla="*/ 92 w 94"/>
                <a:gd name="T1" fmla="*/ 126 h 132"/>
                <a:gd name="T2" fmla="*/ 90 w 94"/>
                <a:gd name="T3" fmla="*/ 129 h 132"/>
                <a:gd name="T4" fmla="*/ 92 w 94"/>
                <a:gd name="T5" fmla="*/ 132 h 132"/>
                <a:gd name="T6" fmla="*/ 94 w 94"/>
                <a:gd name="T7" fmla="*/ 129 h 132"/>
                <a:gd name="T8" fmla="*/ 92 w 94"/>
                <a:gd name="T9" fmla="*/ 126 h 132"/>
                <a:gd name="T10" fmla="*/ 3 w 94"/>
                <a:gd name="T11" fmla="*/ 0 h 132"/>
                <a:gd name="T12" fmla="*/ 0 w 94"/>
                <a:gd name="T13" fmla="*/ 1 h 132"/>
                <a:gd name="T14" fmla="*/ 1 w 94"/>
                <a:gd name="T15" fmla="*/ 4 h 132"/>
                <a:gd name="T16" fmla="*/ 5 w 94"/>
                <a:gd name="T17" fmla="*/ 3 h 132"/>
                <a:gd name="T18" fmla="*/ 3 w 94"/>
                <a:gd name="T1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2">
                  <a:moveTo>
                    <a:pt x="92" y="126"/>
                  </a:moveTo>
                  <a:cubicBezTo>
                    <a:pt x="91" y="127"/>
                    <a:pt x="91" y="128"/>
                    <a:pt x="90" y="129"/>
                  </a:cubicBezTo>
                  <a:cubicBezTo>
                    <a:pt x="92" y="132"/>
                    <a:pt x="92" y="132"/>
                    <a:pt x="92" y="132"/>
                  </a:cubicBezTo>
                  <a:cubicBezTo>
                    <a:pt x="93" y="131"/>
                    <a:pt x="93" y="130"/>
                    <a:pt x="94" y="129"/>
                  </a:cubicBezTo>
                  <a:cubicBezTo>
                    <a:pt x="92" y="126"/>
                    <a:pt x="92" y="126"/>
                    <a:pt x="92" y="12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8" name="Freeform 790"/>
            <p:cNvSpPr>
              <a:spLocks noEditPoints="1"/>
            </p:cNvSpPr>
            <p:nvPr/>
          </p:nvSpPr>
          <p:spPr bwMode="auto">
            <a:xfrm>
              <a:off x="14002949" y="388063"/>
              <a:ext cx="620112" cy="854582"/>
            </a:xfrm>
            <a:custGeom>
              <a:avLst/>
              <a:gdLst>
                <a:gd name="T0" fmla="*/ 83 w 85"/>
                <a:gd name="T1" fmla="*/ 111 h 117"/>
                <a:gd name="T2" fmla="*/ 82 w 85"/>
                <a:gd name="T3" fmla="*/ 114 h 117"/>
                <a:gd name="T4" fmla="*/ 84 w 85"/>
                <a:gd name="T5" fmla="*/ 117 h 117"/>
                <a:gd name="T6" fmla="*/ 85 w 85"/>
                <a:gd name="T7" fmla="*/ 114 h 117"/>
                <a:gd name="T8" fmla="*/ 83 w 85"/>
                <a:gd name="T9" fmla="*/ 111 h 117"/>
                <a:gd name="T10" fmla="*/ 0 w 85"/>
                <a:gd name="T11" fmla="*/ 0 h 117"/>
                <a:gd name="T12" fmla="*/ 2 w 85"/>
                <a:gd name="T13" fmla="*/ 3 h 117"/>
                <a:gd name="T14" fmla="*/ 6 w 85"/>
                <a:gd name="T15" fmla="*/ 3 h 117"/>
                <a:gd name="T16" fmla="*/ 4 w 85"/>
                <a:gd name="T17" fmla="*/ 0 h 117"/>
                <a:gd name="T18" fmla="*/ 0 w 85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7">
                  <a:moveTo>
                    <a:pt x="83" y="111"/>
                  </a:moveTo>
                  <a:cubicBezTo>
                    <a:pt x="82" y="112"/>
                    <a:pt x="82" y="113"/>
                    <a:pt x="82" y="114"/>
                  </a:cubicBezTo>
                  <a:cubicBezTo>
                    <a:pt x="84" y="117"/>
                    <a:pt x="84" y="117"/>
                    <a:pt x="84" y="117"/>
                  </a:cubicBezTo>
                  <a:cubicBezTo>
                    <a:pt x="84" y="116"/>
                    <a:pt x="84" y="115"/>
                    <a:pt x="85" y="114"/>
                  </a:cubicBezTo>
                  <a:cubicBezTo>
                    <a:pt x="83" y="111"/>
                    <a:pt x="83" y="111"/>
                    <a:pt x="83" y="111"/>
                  </a:cubicBezTo>
                  <a:moveTo>
                    <a:pt x="0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9" name="Freeform 791"/>
            <p:cNvSpPr>
              <a:spLocks noEditPoints="1"/>
            </p:cNvSpPr>
            <p:nvPr/>
          </p:nvSpPr>
          <p:spPr bwMode="auto">
            <a:xfrm>
              <a:off x="14135609" y="403489"/>
              <a:ext cx="509047" cy="712665"/>
            </a:xfrm>
            <a:custGeom>
              <a:avLst/>
              <a:gdLst>
                <a:gd name="T0" fmla="*/ 68 w 70"/>
                <a:gd name="T1" fmla="*/ 89 h 98"/>
                <a:gd name="T2" fmla="*/ 67 w 70"/>
                <a:gd name="T3" fmla="*/ 94 h 98"/>
                <a:gd name="T4" fmla="*/ 70 w 70"/>
                <a:gd name="T5" fmla="*/ 98 h 98"/>
                <a:gd name="T6" fmla="*/ 70 w 70"/>
                <a:gd name="T7" fmla="*/ 97 h 98"/>
                <a:gd name="T8" fmla="*/ 70 w 70"/>
                <a:gd name="T9" fmla="*/ 93 h 98"/>
                <a:gd name="T10" fmla="*/ 68 w 70"/>
                <a:gd name="T11" fmla="*/ 89 h 98"/>
                <a:gd name="T12" fmla="*/ 0 w 70"/>
                <a:gd name="T13" fmla="*/ 0 h 98"/>
                <a:gd name="T14" fmla="*/ 3 w 70"/>
                <a:gd name="T15" fmla="*/ 3 h 98"/>
                <a:gd name="T16" fmla="*/ 8 w 70"/>
                <a:gd name="T17" fmla="*/ 5 h 98"/>
                <a:gd name="T18" fmla="*/ 5 w 70"/>
                <a:gd name="T19" fmla="*/ 1 h 98"/>
                <a:gd name="T20" fmla="*/ 0 w 70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98">
                  <a:moveTo>
                    <a:pt x="68" y="89"/>
                  </a:moveTo>
                  <a:cubicBezTo>
                    <a:pt x="67" y="91"/>
                    <a:pt x="67" y="93"/>
                    <a:pt x="67" y="94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6"/>
                    <a:pt x="70" y="94"/>
                    <a:pt x="70" y="93"/>
                  </a:cubicBezTo>
                  <a:cubicBezTo>
                    <a:pt x="68" y="89"/>
                    <a:pt x="68" y="89"/>
                    <a:pt x="68" y="89"/>
                  </a:cubicBezTo>
                  <a:moveTo>
                    <a:pt x="0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6" y="4"/>
                    <a:pt x="8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0" name="Freeform 792"/>
            <p:cNvSpPr>
              <a:spLocks noEditPoints="1"/>
            </p:cNvSpPr>
            <p:nvPr/>
          </p:nvSpPr>
          <p:spPr bwMode="auto">
            <a:xfrm>
              <a:off x="14302206" y="462106"/>
              <a:ext cx="336279" cy="481281"/>
            </a:xfrm>
            <a:custGeom>
              <a:avLst/>
              <a:gdLst>
                <a:gd name="T0" fmla="*/ 40 w 46"/>
                <a:gd name="T1" fmla="*/ 52 h 66"/>
                <a:gd name="T2" fmla="*/ 43 w 46"/>
                <a:gd name="T3" fmla="*/ 60 h 66"/>
                <a:gd name="T4" fmla="*/ 46 w 46"/>
                <a:gd name="T5" fmla="*/ 66 h 66"/>
                <a:gd name="T6" fmla="*/ 45 w 46"/>
                <a:gd name="T7" fmla="*/ 59 h 66"/>
                <a:gd name="T8" fmla="*/ 40 w 46"/>
                <a:gd name="T9" fmla="*/ 52 h 66"/>
                <a:gd name="T10" fmla="*/ 0 w 46"/>
                <a:gd name="T11" fmla="*/ 0 h 66"/>
                <a:gd name="T12" fmla="*/ 4 w 46"/>
                <a:gd name="T13" fmla="*/ 5 h 66"/>
                <a:gd name="T14" fmla="*/ 11 w 46"/>
                <a:gd name="T15" fmla="*/ 10 h 66"/>
                <a:gd name="T16" fmla="*/ 6 w 46"/>
                <a:gd name="T17" fmla="*/ 4 h 66"/>
                <a:gd name="T18" fmla="*/ 0 w 46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6">
                  <a:moveTo>
                    <a:pt x="40" y="52"/>
                  </a:moveTo>
                  <a:cubicBezTo>
                    <a:pt x="41" y="55"/>
                    <a:pt x="42" y="58"/>
                    <a:pt x="43" y="60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4"/>
                    <a:pt x="46" y="61"/>
                    <a:pt x="45" y="59"/>
                  </a:cubicBezTo>
                  <a:cubicBezTo>
                    <a:pt x="40" y="52"/>
                    <a:pt x="40" y="52"/>
                    <a:pt x="40" y="5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6" y="7"/>
                    <a:pt x="8" y="9"/>
                    <a:pt x="11" y="1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1" name="Freeform 793"/>
            <p:cNvSpPr>
              <a:spLocks noEditPoints="1"/>
            </p:cNvSpPr>
            <p:nvPr/>
          </p:nvSpPr>
          <p:spPr bwMode="auto">
            <a:xfrm>
              <a:off x="13318049" y="360297"/>
              <a:ext cx="1363629" cy="1354373"/>
            </a:xfrm>
            <a:custGeom>
              <a:avLst/>
              <a:gdLst>
                <a:gd name="T0" fmla="*/ 93 w 187"/>
                <a:gd name="T1" fmla="*/ 182 h 186"/>
                <a:gd name="T2" fmla="*/ 107 w 187"/>
                <a:gd name="T3" fmla="*/ 185 h 186"/>
                <a:gd name="T4" fmla="*/ 77 w 187"/>
                <a:gd name="T5" fmla="*/ 184 h 186"/>
                <a:gd name="T6" fmla="*/ 73 w 187"/>
                <a:gd name="T7" fmla="*/ 180 h 186"/>
                <a:gd name="T8" fmla="*/ 110 w 187"/>
                <a:gd name="T9" fmla="*/ 184 h 186"/>
                <a:gd name="T10" fmla="*/ 132 w 187"/>
                <a:gd name="T11" fmla="*/ 173 h 186"/>
                <a:gd name="T12" fmla="*/ 134 w 187"/>
                <a:gd name="T13" fmla="*/ 177 h 186"/>
                <a:gd name="T14" fmla="*/ 55 w 187"/>
                <a:gd name="T15" fmla="*/ 178 h 186"/>
                <a:gd name="T16" fmla="*/ 51 w 187"/>
                <a:gd name="T17" fmla="*/ 171 h 186"/>
                <a:gd name="T18" fmla="*/ 137 w 187"/>
                <a:gd name="T19" fmla="*/ 175 h 186"/>
                <a:gd name="T20" fmla="*/ 154 w 187"/>
                <a:gd name="T21" fmla="*/ 158 h 186"/>
                <a:gd name="T22" fmla="*/ 148 w 187"/>
                <a:gd name="T23" fmla="*/ 168 h 186"/>
                <a:gd name="T24" fmla="*/ 154 w 187"/>
                <a:gd name="T25" fmla="*/ 158 h 186"/>
                <a:gd name="T26" fmla="*/ 158 w 187"/>
                <a:gd name="T27" fmla="*/ 159 h 186"/>
                <a:gd name="T28" fmla="*/ 171 w 187"/>
                <a:gd name="T29" fmla="*/ 136 h 186"/>
                <a:gd name="T30" fmla="*/ 174 w 187"/>
                <a:gd name="T31" fmla="*/ 139 h 186"/>
                <a:gd name="T32" fmla="*/ 173 w 187"/>
                <a:gd name="T33" fmla="*/ 133 h 186"/>
                <a:gd name="T34" fmla="*/ 178 w 187"/>
                <a:gd name="T35" fmla="*/ 121 h 186"/>
                <a:gd name="T36" fmla="*/ 50 w 187"/>
                <a:gd name="T37" fmla="*/ 175 h 186"/>
                <a:gd name="T38" fmla="*/ 7 w 187"/>
                <a:gd name="T39" fmla="*/ 114 h 186"/>
                <a:gd name="T40" fmla="*/ 179 w 187"/>
                <a:gd name="T41" fmla="*/ 118 h 186"/>
                <a:gd name="T42" fmla="*/ 182 w 187"/>
                <a:gd name="T43" fmla="*/ 104 h 186"/>
                <a:gd name="T44" fmla="*/ 5 w 187"/>
                <a:gd name="T45" fmla="*/ 107 h 186"/>
                <a:gd name="T46" fmla="*/ 181 w 187"/>
                <a:gd name="T47" fmla="*/ 80 h 186"/>
                <a:gd name="T48" fmla="*/ 186 w 187"/>
                <a:gd name="T49" fmla="*/ 103 h 186"/>
                <a:gd name="T50" fmla="*/ 5 w 187"/>
                <a:gd name="T51" fmla="*/ 64 h 186"/>
                <a:gd name="T52" fmla="*/ 5 w 187"/>
                <a:gd name="T53" fmla="*/ 83 h 186"/>
                <a:gd name="T54" fmla="*/ 11 w 187"/>
                <a:gd name="T55" fmla="*/ 50 h 186"/>
                <a:gd name="T56" fmla="*/ 13 w 187"/>
                <a:gd name="T57" fmla="*/ 53 h 186"/>
                <a:gd name="T58" fmla="*/ 12 w 187"/>
                <a:gd name="T59" fmla="*/ 47 h 186"/>
                <a:gd name="T60" fmla="*/ 19 w 187"/>
                <a:gd name="T61" fmla="*/ 37 h 186"/>
                <a:gd name="T62" fmla="*/ 23 w 187"/>
                <a:gd name="T63" fmla="*/ 38 h 186"/>
                <a:gd name="T64" fmla="*/ 38 w 187"/>
                <a:gd name="T65" fmla="*/ 18 h 186"/>
                <a:gd name="T66" fmla="*/ 32 w 187"/>
                <a:gd name="T67" fmla="*/ 28 h 186"/>
                <a:gd name="T68" fmla="*/ 38 w 187"/>
                <a:gd name="T69" fmla="*/ 18 h 186"/>
                <a:gd name="T70" fmla="*/ 43 w 187"/>
                <a:gd name="T71" fmla="*/ 19 h 186"/>
                <a:gd name="T72" fmla="*/ 135 w 187"/>
                <a:gd name="T73" fmla="*/ 10 h 186"/>
                <a:gd name="T74" fmla="*/ 180 w 187"/>
                <a:gd name="T75" fmla="*/ 73 h 186"/>
                <a:gd name="T76" fmla="*/ 166 w 187"/>
                <a:gd name="T77" fmla="*/ 35 h 186"/>
                <a:gd name="T78" fmla="*/ 62 w 187"/>
                <a:gd name="T79" fmla="*/ 5 h 186"/>
                <a:gd name="T80" fmla="*/ 65 w 187"/>
                <a:gd name="T81" fmla="*/ 8 h 186"/>
                <a:gd name="T82" fmla="*/ 117 w 187"/>
                <a:gd name="T83" fmla="*/ 7 h 186"/>
                <a:gd name="T84" fmla="*/ 113 w 187"/>
                <a:gd name="T85" fmla="*/ 2 h 186"/>
                <a:gd name="T86" fmla="*/ 68 w 187"/>
                <a:gd name="T87" fmla="*/ 8 h 186"/>
                <a:gd name="T88" fmla="*/ 95 w 187"/>
                <a:gd name="T89" fmla="*/ 0 h 186"/>
                <a:gd name="T90" fmla="*/ 109 w 187"/>
                <a:gd name="T91" fmla="*/ 1 h 186"/>
                <a:gd name="T92" fmla="*/ 79 w 187"/>
                <a:gd name="T93" fmla="*/ 1 h 186"/>
                <a:gd name="T94" fmla="*/ 94 w 187"/>
                <a:gd name="T95" fmla="*/ 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186">
                  <a:moveTo>
                    <a:pt x="104" y="181"/>
                  </a:moveTo>
                  <a:cubicBezTo>
                    <a:pt x="100" y="182"/>
                    <a:pt x="97" y="182"/>
                    <a:pt x="93" y="182"/>
                  </a:cubicBezTo>
                  <a:cubicBezTo>
                    <a:pt x="93" y="182"/>
                    <a:pt x="93" y="182"/>
                    <a:pt x="93" y="182"/>
                  </a:cubicBezTo>
                  <a:cubicBezTo>
                    <a:pt x="93" y="182"/>
                    <a:pt x="92" y="182"/>
                    <a:pt x="91" y="182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8" y="186"/>
                    <a:pt x="103" y="186"/>
                    <a:pt x="107" y="185"/>
                  </a:cubicBezTo>
                  <a:cubicBezTo>
                    <a:pt x="104" y="181"/>
                    <a:pt x="104" y="181"/>
                    <a:pt x="104" y="181"/>
                  </a:cubicBezTo>
                  <a:moveTo>
                    <a:pt x="73" y="180"/>
                  </a:moveTo>
                  <a:cubicBezTo>
                    <a:pt x="77" y="184"/>
                    <a:pt x="77" y="184"/>
                    <a:pt x="77" y="184"/>
                  </a:cubicBezTo>
                  <a:cubicBezTo>
                    <a:pt x="81" y="185"/>
                    <a:pt x="86" y="186"/>
                    <a:pt x="91" y="186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3" y="181"/>
                    <a:pt x="78" y="181"/>
                    <a:pt x="73" y="180"/>
                  </a:cubicBezTo>
                  <a:moveTo>
                    <a:pt x="118" y="178"/>
                  </a:moveTo>
                  <a:cubicBezTo>
                    <a:pt x="115" y="179"/>
                    <a:pt x="111" y="180"/>
                    <a:pt x="107" y="181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14" y="184"/>
                    <a:pt x="117" y="183"/>
                    <a:pt x="121" y="182"/>
                  </a:cubicBezTo>
                  <a:cubicBezTo>
                    <a:pt x="118" y="178"/>
                    <a:pt x="118" y="178"/>
                    <a:pt x="118" y="178"/>
                  </a:cubicBezTo>
                  <a:moveTo>
                    <a:pt x="132" y="173"/>
                  </a:moveTo>
                  <a:cubicBezTo>
                    <a:pt x="128" y="175"/>
                    <a:pt x="125" y="176"/>
                    <a:pt x="121" y="177"/>
                  </a:cubicBezTo>
                  <a:cubicBezTo>
                    <a:pt x="124" y="181"/>
                    <a:pt x="124" y="181"/>
                    <a:pt x="124" y="181"/>
                  </a:cubicBezTo>
                  <a:cubicBezTo>
                    <a:pt x="127" y="180"/>
                    <a:pt x="131" y="178"/>
                    <a:pt x="134" y="177"/>
                  </a:cubicBezTo>
                  <a:cubicBezTo>
                    <a:pt x="132" y="173"/>
                    <a:pt x="132" y="173"/>
                    <a:pt x="132" y="173"/>
                  </a:cubicBezTo>
                  <a:moveTo>
                    <a:pt x="51" y="171"/>
                  </a:moveTo>
                  <a:cubicBezTo>
                    <a:pt x="55" y="178"/>
                    <a:pt x="55" y="178"/>
                    <a:pt x="55" y="178"/>
                  </a:cubicBezTo>
                  <a:cubicBezTo>
                    <a:pt x="61" y="180"/>
                    <a:pt x="67" y="182"/>
                    <a:pt x="72" y="183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2" y="177"/>
                    <a:pt x="56" y="174"/>
                    <a:pt x="51" y="171"/>
                  </a:cubicBezTo>
                  <a:moveTo>
                    <a:pt x="143" y="167"/>
                  </a:moveTo>
                  <a:cubicBezTo>
                    <a:pt x="140" y="169"/>
                    <a:pt x="137" y="170"/>
                    <a:pt x="134" y="172"/>
                  </a:cubicBezTo>
                  <a:cubicBezTo>
                    <a:pt x="137" y="175"/>
                    <a:pt x="137" y="175"/>
                    <a:pt x="137" y="175"/>
                  </a:cubicBezTo>
                  <a:cubicBezTo>
                    <a:pt x="140" y="174"/>
                    <a:pt x="143" y="172"/>
                    <a:pt x="146" y="170"/>
                  </a:cubicBezTo>
                  <a:cubicBezTo>
                    <a:pt x="143" y="167"/>
                    <a:pt x="143" y="167"/>
                    <a:pt x="143" y="167"/>
                  </a:cubicBezTo>
                  <a:moveTo>
                    <a:pt x="154" y="158"/>
                  </a:moveTo>
                  <a:cubicBezTo>
                    <a:pt x="152" y="160"/>
                    <a:pt x="151" y="161"/>
                    <a:pt x="149" y="162"/>
                  </a:cubicBezTo>
                  <a:cubicBezTo>
                    <a:pt x="148" y="163"/>
                    <a:pt x="147" y="164"/>
                    <a:pt x="146" y="165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9" y="167"/>
                    <a:pt x="150" y="166"/>
                    <a:pt x="151" y="166"/>
                  </a:cubicBezTo>
                  <a:cubicBezTo>
                    <a:pt x="153" y="164"/>
                    <a:pt x="155" y="163"/>
                    <a:pt x="156" y="161"/>
                  </a:cubicBezTo>
                  <a:cubicBezTo>
                    <a:pt x="154" y="158"/>
                    <a:pt x="154" y="158"/>
                    <a:pt x="154" y="158"/>
                  </a:cubicBezTo>
                  <a:moveTo>
                    <a:pt x="163" y="148"/>
                  </a:moveTo>
                  <a:cubicBezTo>
                    <a:pt x="161" y="151"/>
                    <a:pt x="159" y="153"/>
                    <a:pt x="156" y="156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1" y="157"/>
                    <a:pt x="163" y="154"/>
                    <a:pt x="166" y="151"/>
                  </a:cubicBezTo>
                  <a:cubicBezTo>
                    <a:pt x="163" y="148"/>
                    <a:pt x="163" y="148"/>
                    <a:pt x="163" y="148"/>
                  </a:cubicBezTo>
                  <a:moveTo>
                    <a:pt x="171" y="136"/>
                  </a:moveTo>
                  <a:cubicBezTo>
                    <a:pt x="170" y="139"/>
                    <a:pt x="167" y="142"/>
                    <a:pt x="165" y="145"/>
                  </a:cubicBezTo>
                  <a:cubicBezTo>
                    <a:pt x="168" y="149"/>
                    <a:pt x="168" y="149"/>
                    <a:pt x="168" y="149"/>
                  </a:cubicBezTo>
                  <a:cubicBezTo>
                    <a:pt x="170" y="146"/>
                    <a:pt x="172" y="143"/>
                    <a:pt x="174" y="139"/>
                  </a:cubicBezTo>
                  <a:cubicBezTo>
                    <a:pt x="171" y="136"/>
                    <a:pt x="171" y="136"/>
                    <a:pt x="171" y="136"/>
                  </a:cubicBezTo>
                  <a:moveTo>
                    <a:pt x="178" y="121"/>
                  </a:moveTo>
                  <a:cubicBezTo>
                    <a:pt x="176" y="125"/>
                    <a:pt x="175" y="129"/>
                    <a:pt x="173" y="133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7" y="133"/>
                    <a:pt x="179" y="129"/>
                    <a:pt x="181" y="125"/>
                  </a:cubicBezTo>
                  <a:cubicBezTo>
                    <a:pt x="178" y="121"/>
                    <a:pt x="178" y="121"/>
                    <a:pt x="178" y="121"/>
                  </a:cubicBezTo>
                  <a:moveTo>
                    <a:pt x="1" y="106"/>
                  </a:moveTo>
                  <a:cubicBezTo>
                    <a:pt x="4" y="123"/>
                    <a:pt x="10" y="138"/>
                    <a:pt x="21" y="151"/>
                  </a:cubicBezTo>
                  <a:cubicBezTo>
                    <a:pt x="29" y="161"/>
                    <a:pt x="39" y="169"/>
                    <a:pt x="50" y="175"/>
                  </a:cubicBezTo>
                  <a:cubicBezTo>
                    <a:pt x="44" y="167"/>
                    <a:pt x="44" y="167"/>
                    <a:pt x="44" y="167"/>
                  </a:cubicBezTo>
                  <a:cubicBezTo>
                    <a:pt x="37" y="162"/>
                    <a:pt x="30" y="156"/>
                    <a:pt x="24" y="148"/>
                  </a:cubicBezTo>
                  <a:cubicBezTo>
                    <a:pt x="16" y="138"/>
                    <a:pt x="10" y="127"/>
                    <a:pt x="7" y="114"/>
                  </a:cubicBezTo>
                  <a:cubicBezTo>
                    <a:pt x="1" y="106"/>
                    <a:pt x="1" y="106"/>
                    <a:pt x="1" y="106"/>
                  </a:cubicBezTo>
                  <a:moveTo>
                    <a:pt x="182" y="104"/>
                  </a:moveTo>
                  <a:cubicBezTo>
                    <a:pt x="181" y="109"/>
                    <a:pt x="180" y="113"/>
                    <a:pt x="179" y="118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3" y="118"/>
                    <a:pt x="184" y="113"/>
                    <a:pt x="185" y="108"/>
                  </a:cubicBezTo>
                  <a:cubicBezTo>
                    <a:pt x="182" y="104"/>
                    <a:pt x="182" y="104"/>
                    <a:pt x="182" y="104"/>
                  </a:cubicBezTo>
                  <a:moveTo>
                    <a:pt x="1" y="82"/>
                  </a:moveTo>
                  <a:cubicBezTo>
                    <a:pt x="0" y="88"/>
                    <a:pt x="0" y="94"/>
                    <a:pt x="1" y="100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4" y="101"/>
                    <a:pt x="4" y="94"/>
                    <a:pt x="4" y="88"/>
                  </a:cubicBezTo>
                  <a:cubicBezTo>
                    <a:pt x="1" y="82"/>
                    <a:pt x="1" y="82"/>
                    <a:pt x="1" y="82"/>
                  </a:cubicBezTo>
                  <a:moveTo>
                    <a:pt x="181" y="80"/>
                  </a:moveTo>
                  <a:cubicBezTo>
                    <a:pt x="182" y="86"/>
                    <a:pt x="183" y="93"/>
                    <a:pt x="182" y="99"/>
                  </a:cubicBezTo>
                  <a:cubicBezTo>
                    <a:pt x="186" y="104"/>
                    <a:pt x="186" y="104"/>
                    <a:pt x="186" y="104"/>
                  </a:cubicBezTo>
                  <a:cubicBezTo>
                    <a:pt x="186" y="104"/>
                    <a:pt x="186" y="103"/>
                    <a:pt x="186" y="103"/>
                  </a:cubicBezTo>
                  <a:cubicBezTo>
                    <a:pt x="186" y="98"/>
                    <a:pt x="187" y="92"/>
                    <a:pt x="186" y="87"/>
                  </a:cubicBezTo>
                  <a:cubicBezTo>
                    <a:pt x="181" y="80"/>
                    <a:pt x="181" y="80"/>
                    <a:pt x="181" y="80"/>
                  </a:cubicBezTo>
                  <a:moveTo>
                    <a:pt x="5" y="64"/>
                  </a:moveTo>
                  <a:cubicBezTo>
                    <a:pt x="3" y="69"/>
                    <a:pt x="2" y="73"/>
                    <a:pt x="1" y="78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78"/>
                    <a:pt x="6" y="73"/>
                    <a:pt x="8" y="69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11" y="50"/>
                  </a:moveTo>
                  <a:cubicBezTo>
                    <a:pt x="9" y="53"/>
                    <a:pt x="7" y="57"/>
                    <a:pt x="6" y="6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1"/>
                    <a:pt x="12" y="57"/>
                    <a:pt x="13" y="53"/>
                  </a:cubicBezTo>
                  <a:cubicBezTo>
                    <a:pt x="11" y="50"/>
                    <a:pt x="11" y="50"/>
                    <a:pt x="11" y="50"/>
                  </a:cubicBezTo>
                  <a:moveTo>
                    <a:pt x="19" y="37"/>
                  </a:moveTo>
                  <a:cubicBezTo>
                    <a:pt x="16" y="40"/>
                    <a:pt x="14" y="43"/>
                    <a:pt x="12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47"/>
                    <a:pt x="19" y="44"/>
                    <a:pt x="21" y="41"/>
                  </a:cubicBezTo>
                  <a:cubicBezTo>
                    <a:pt x="19" y="37"/>
                    <a:pt x="19" y="37"/>
                    <a:pt x="19" y="37"/>
                  </a:cubicBezTo>
                  <a:moveTo>
                    <a:pt x="28" y="27"/>
                  </a:moveTo>
                  <a:cubicBezTo>
                    <a:pt x="25" y="29"/>
                    <a:pt x="23" y="32"/>
                    <a:pt x="21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5" y="35"/>
                    <a:pt x="28" y="33"/>
                    <a:pt x="30" y="30"/>
                  </a:cubicBezTo>
                  <a:cubicBezTo>
                    <a:pt x="28" y="27"/>
                    <a:pt x="28" y="27"/>
                    <a:pt x="28" y="27"/>
                  </a:cubicBezTo>
                  <a:moveTo>
                    <a:pt x="38" y="18"/>
                  </a:moveTo>
                  <a:cubicBezTo>
                    <a:pt x="37" y="19"/>
                    <a:pt x="36" y="19"/>
                    <a:pt x="35" y="20"/>
                  </a:cubicBezTo>
                  <a:cubicBezTo>
                    <a:pt x="33" y="22"/>
                    <a:pt x="32" y="23"/>
                    <a:pt x="30" y="25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4" y="26"/>
                    <a:pt x="36" y="25"/>
                    <a:pt x="38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50" y="11"/>
                  </a:moveTo>
                  <a:cubicBezTo>
                    <a:pt x="46" y="12"/>
                    <a:pt x="43" y="14"/>
                    <a:pt x="40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17"/>
                    <a:pt x="49" y="16"/>
                    <a:pt x="52" y="14"/>
                  </a:cubicBezTo>
                  <a:cubicBezTo>
                    <a:pt x="50" y="11"/>
                    <a:pt x="50" y="11"/>
                    <a:pt x="50" y="11"/>
                  </a:cubicBezTo>
                  <a:moveTo>
                    <a:pt x="135" y="10"/>
                  </a:moveTo>
                  <a:cubicBezTo>
                    <a:pt x="141" y="18"/>
                    <a:pt x="141" y="18"/>
                    <a:pt x="141" y="18"/>
                  </a:cubicBezTo>
                  <a:cubicBezTo>
                    <a:pt x="149" y="23"/>
                    <a:pt x="157" y="29"/>
                    <a:pt x="163" y="37"/>
                  </a:cubicBezTo>
                  <a:cubicBezTo>
                    <a:pt x="171" y="48"/>
                    <a:pt x="177" y="60"/>
                    <a:pt x="180" y="7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4" y="67"/>
                    <a:pt x="179" y="55"/>
                    <a:pt x="172" y="43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58" y="24"/>
                    <a:pt x="147" y="16"/>
                    <a:pt x="135" y="10"/>
                  </a:cubicBezTo>
                  <a:moveTo>
                    <a:pt x="62" y="5"/>
                  </a:moveTo>
                  <a:cubicBezTo>
                    <a:pt x="59" y="6"/>
                    <a:pt x="55" y="8"/>
                    <a:pt x="52" y="9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8" y="11"/>
                    <a:pt x="61" y="10"/>
                    <a:pt x="65" y="8"/>
                  </a:cubicBezTo>
                  <a:cubicBezTo>
                    <a:pt x="62" y="5"/>
                    <a:pt x="62" y="5"/>
                    <a:pt x="62" y="5"/>
                  </a:cubicBezTo>
                  <a:moveTo>
                    <a:pt x="113" y="2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23" y="9"/>
                    <a:pt x="129" y="11"/>
                    <a:pt x="135" y="14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5" y="5"/>
                    <a:pt x="119" y="3"/>
                    <a:pt x="113" y="2"/>
                  </a:cubicBezTo>
                  <a:moveTo>
                    <a:pt x="76" y="1"/>
                  </a:moveTo>
                  <a:cubicBezTo>
                    <a:pt x="72" y="2"/>
                    <a:pt x="69" y="3"/>
                    <a:pt x="65" y="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1" y="6"/>
                    <a:pt x="75" y="6"/>
                    <a:pt x="79" y="5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95" y="0"/>
                  </a:moveTo>
                  <a:cubicBezTo>
                    <a:pt x="98" y="4"/>
                    <a:pt x="98" y="4"/>
                    <a:pt x="98" y="4"/>
                  </a:cubicBezTo>
                  <a:cubicBezTo>
                    <a:pt x="103" y="4"/>
                    <a:pt x="108" y="5"/>
                    <a:pt x="112" y="6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5" y="0"/>
                    <a:pt x="100" y="0"/>
                    <a:pt x="95" y="0"/>
                  </a:cubicBezTo>
                  <a:moveTo>
                    <a:pt x="92" y="0"/>
                  </a:moveTo>
                  <a:cubicBezTo>
                    <a:pt x="87" y="0"/>
                    <a:pt x="83" y="0"/>
                    <a:pt x="79" y="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6" y="4"/>
                    <a:pt x="89" y="4"/>
                    <a:pt x="93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2" y="0"/>
                    <a:pt x="92" y="0"/>
                    <a:pt x="9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2" name="Freeform 794"/>
            <p:cNvSpPr>
              <a:spLocks noEditPoints="1"/>
            </p:cNvSpPr>
            <p:nvPr/>
          </p:nvSpPr>
          <p:spPr bwMode="auto">
            <a:xfrm>
              <a:off x="13324219" y="1088388"/>
              <a:ext cx="394897" cy="567664"/>
            </a:xfrm>
            <a:custGeom>
              <a:avLst/>
              <a:gdLst>
                <a:gd name="T0" fmla="*/ 43 w 54"/>
                <a:gd name="T1" fmla="*/ 67 h 78"/>
                <a:gd name="T2" fmla="*/ 49 w 54"/>
                <a:gd name="T3" fmla="*/ 75 h 78"/>
                <a:gd name="T4" fmla="*/ 54 w 54"/>
                <a:gd name="T5" fmla="*/ 78 h 78"/>
                <a:gd name="T6" fmla="*/ 50 w 54"/>
                <a:gd name="T7" fmla="*/ 71 h 78"/>
                <a:gd name="T8" fmla="*/ 43 w 54"/>
                <a:gd name="T9" fmla="*/ 67 h 78"/>
                <a:gd name="T10" fmla="*/ 0 w 54"/>
                <a:gd name="T11" fmla="*/ 0 h 78"/>
                <a:gd name="T12" fmla="*/ 0 w 54"/>
                <a:gd name="T13" fmla="*/ 6 h 78"/>
                <a:gd name="T14" fmla="*/ 6 w 54"/>
                <a:gd name="T15" fmla="*/ 14 h 78"/>
                <a:gd name="T16" fmla="*/ 4 w 54"/>
                <a:gd name="T17" fmla="*/ 7 h 78"/>
                <a:gd name="T18" fmla="*/ 0 w 54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78">
                  <a:moveTo>
                    <a:pt x="43" y="67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51" y="76"/>
                    <a:pt x="53" y="77"/>
                    <a:pt x="54" y="78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47" y="70"/>
                    <a:pt x="45" y="68"/>
                    <a:pt x="43" y="67"/>
                  </a:cubicBezTo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2"/>
                    <a:pt x="5" y="10"/>
                    <a:pt x="4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3" name="Freeform 795"/>
            <p:cNvSpPr>
              <a:spLocks noEditPoints="1"/>
            </p:cNvSpPr>
            <p:nvPr/>
          </p:nvSpPr>
          <p:spPr bwMode="auto">
            <a:xfrm>
              <a:off x="13324219" y="927961"/>
              <a:ext cx="555324" cy="771283"/>
            </a:xfrm>
            <a:custGeom>
              <a:avLst/>
              <a:gdLst>
                <a:gd name="T0" fmla="*/ 68 w 76"/>
                <a:gd name="T1" fmla="*/ 100 h 106"/>
                <a:gd name="T2" fmla="*/ 71 w 76"/>
                <a:gd name="T3" fmla="*/ 105 h 106"/>
                <a:gd name="T4" fmla="*/ 76 w 76"/>
                <a:gd name="T5" fmla="*/ 106 h 106"/>
                <a:gd name="T6" fmla="*/ 72 w 76"/>
                <a:gd name="T7" fmla="*/ 102 h 106"/>
                <a:gd name="T8" fmla="*/ 68 w 76"/>
                <a:gd name="T9" fmla="*/ 100 h 106"/>
                <a:gd name="T10" fmla="*/ 0 w 76"/>
                <a:gd name="T11" fmla="*/ 0 h 106"/>
                <a:gd name="T12" fmla="*/ 0 w 76"/>
                <a:gd name="T13" fmla="*/ 4 h 106"/>
                <a:gd name="T14" fmla="*/ 0 w 76"/>
                <a:gd name="T15" fmla="*/ 4 h 106"/>
                <a:gd name="T16" fmla="*/ 3 w 76"/>
                <a:gd name="T17" fmla="*/ 10 h 106"/>
                <a:gd name="T18" fmla="*/ 4 w 76"/>
                <a:gd name="T19" fmla="*/ 5 h 106"/>
                <a:gd name="T20" fmla="*/ 0 w 76"/>
                <a:gd name="T2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06">
                  <a:moveTo>
                    <a:pt x="68" y="100"/>
                  </a:moveTo>
                  <a:cubicBezTo>
                    <a:pt x="71" y="105"/>
                    <a:pt x="71" y="105"/>
                    <a:pt x="71" y="105"/>
                  </a:cubicBezTo>
                  <a:cubicBezTo>
                    <a:pt x="73" y="106"/>
                    <a:pt x="74" y="106"/>
                    <a:pt x="76" y="106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1" y="101"/>
                    <a:pt x="69" y="101"/>
                    <a:pt x="68" y="100"/>
                  </a:cubicBezTo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8"/>
                    <a:pt x="4" y="6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4" name="Freeform 796"/>
            <p:cNvSpPr>
              <a:spLocks noEditPoints="1"/>
            </p:cNvSpPr>
            <p:nvPr/>
          </p:nvSpPr>
          <p:spPr bwMode="auto">
            <a:xfrm>
              <a:off x="13355071" y="804556"/>
              <a:ext cx="647878" cy="910114"/>
            </a:xfrm>
            <a:custGeom>
              <a:avLst/>
              <a:gdLst>
                <a:gd name="T0" fmla="*/ 83 w 89"/>
                <a:gd name="T1" fmla="*/ 121 h 125"/>
                <a:gd name="T2" fmla="*/ 86 w 89"/>
                <a:gd name="T3" fmla="*/ 125 h 125"/>
                <a:gd name="T4" fmla="*/ 88 w 89"/>
                <a:gd name="T5" fmla="*/ 125 h 125"/>
                <a:gd name="T6" fmla="*/ 88 w 89"/>
                <a:gd name="T7" fmla="*/ 125 h 125"/>
                <a:gd name="T8" fmla="*/ 89 w 89"/>
                <a:gd name="T9" fmla="*/ 125 h 125"/>
                <a:gd name="T10" fmla="*/ 86 w 89"/>
                <a:gd name="T11" fmla="*/ 121 h 125"/>
                <a:gd name="T12" fmla="*/ 83 w 89"/>
                <a:gd name="T13" fmla="*/ 121 h 125"/>
                <a:gd name="T14" fmla="*/ 1 w 89"/>
                <a:gd name="T15" fmla="*/ 0 h 125"/>
                <a:gd name="T16" fmla="*/ 0 w 89"/>
                <a:gd name="T17" fmla="*/ 3 h 125"/>
                <a:gd name="T18" fmla="*/ 3 w 89"/>
                <a:gd name="T19" fmla="*/ 8 h 125"/>
                <a:gd name="T20" fmla="*/ 4 w 89"/>
                <a:gd name="T21" fmla="*/ 4 h 125"/>
                <a:gd name="T22" fmla="*/ 1 w 89"/>
                <a:gd name="T2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125">
                  <a:moveTo>
                    <a:pt x="83" y="121"/>
                  </a:moveTo>
                  <a:cubicBezTo>
                    <a:pt x="86" y="125"/>
                    <a:pt x="86" y="125"/>
                    <a:pt x="86" y="125"/>
                  </a:cubicBezTo>
                  <a:cubicBezTo>
                    <a:pt x="87" y="125"/>
                    <a:pt x="87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5" y="121"/>
                    <a:pt x="84" y="121"/>
                    <a:pt x="83" y="121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5" name="Freeform 797"/>
            <p:cNvSpPr>
              <a:spLocks noEditPoints="1"/>
            </p:cNvSpPr>
            <p:nvPr/>
          </p:nvSpPr>
          <p:spPr bwMode="auto">
            <a:xfrm>
              <a:off x="13398263" y="702747"/>
              <a:ext cx="721921" cy="1005753"/>
            </a:xfrm>
            <a:custGeom>
              <a:avLst/>
              <a:gdLst>
                <a:gd name="T0" fmla="*/ 96 w 99"/>
                <a:gd name="T1" fmla="*/ 134 h 138"/>
                <a:gd name="T2" fmla="*/ 93 w 99"/>
                <a:gd name="T3" fmla="*/ 134 h 138"/>
                <a:gd name="T4" fmla="*/ 96 w 99"/>
                <a:gd name="T5" fmla="*/ 138 h 138"/>
                <a:gd name="T6" fmla="*/ 99 w 99"/>
                <a:gd name="T7" fmla="*/ 137 h 138"/>
                <a:gd name="T8" fmla="*/ 96 w 99"/>
                <a:gd name="T9" fmla="*/ 134 h 138"/>
                <a:gd name="T10" fmla="*/ 1 w 99"/>
                <a:gd name="T11" fmla="*/ 0 h 138"/>
                <a:gd name="T12" fmla="*/ 0 w 99"/>
                <a:gd name="T13" fmla="*/ 3 h 138"/>
                <a:gd name="T14" fmla="*/ 2 w 99"/>
                <a:gd name="T15" fmla="*/ 6 h 138"/>
                <a:gd name="T16" fmla="*/ 4 w 99"/>
                <a:gd name="T17" fmla="*/ 3 h 138"/>
                <a:gd name="T18" fmla="*/ 1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6" y="134"/>
                  </a:moveTo>
                  <a:cubicBezTo>
                    <a:pt x="95" y="134"/>
                    <a:pt x="94" y="134"/>
                    <a:pt x="93" y="13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7" y="138"/>
                    <a:pt x="98" y="138"/>
                    <a:pt x="99" y="137"/>
                  </a:cubicBezTo>
                  <a:cubicBezTo>
                    <a:pt x="96" y="134"/>
                    <a:pt x="96" y="134"/>
                    <a:pt x="96" y="134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6" name="Freeform 798"/>
            <p:cNvSpPr>
              <a:spLocks noEditPoints="1"/>
            </p:cNvSpPr>
            <p:nvPr/>
          </p:nvSpPr>
          <p:spPr bwMode="auto">
            <a:xfrm>
              <a:off x="13456880" y="613278"/>
              <a:ext cx="765113" cy="1073626"/>
            </a:xfrm>
            <a:custGeom>
              <a:avLst/>
              <a:gdLst>
                <a:gd name="T0" fmla="*/ 102 w 105"/>
                <a:gd name="T1" fmla="*/ 142 h 147"/>
                <a:gd name="T2" fmla="*/ 99 w 105"/>
                <a:gd name="T3" fmla="*/ 143 h 147"/>
                <a:gd name="T4" fmla="*/ 102 w 105"/>
                <a:gd name="T5" fmla="*/ 147 h 147"/>
                <a:gd name="T6" fmla="*/ 105 w 105"/>
                <a:gd name="T7" fmla="*/ 146 h 147"/>
                <a:gd name="T8" fmla="*/ 102 w 105"/>
                <a:gd name="T9" fmla="*/ 142 h 147"/>
                <a:gd name="T10" fmla="*/ 2 w 105"/>
                <a:gd name="T11" fmla="*/ 0 h 147"/>
                <a:gd name="T12" fmla="*/ 0 w 105"/>
                <a:gd name="T13" fmla="*/ 2 h 147"/>
                <a:gd name="T14" fmla="*/ 2 w 105"/>
                <a:gd name="T15" fmla="*/ 6 h 147"/>
                <a:gd name="T16" fmla="*/ 4 w 105"/>
                <a:gd name="T17" fmla="*/ 3 h 147"/>
                <a:gd name="T18" fmla="*/ 2 w 105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47">
                  <a:moveTo>
                    <a:pt x="102" y="142"/>
                  </a:moveTo>
                  <a:cubicBezTo>
                    <a:pt x="101" y="143"/>
                    <a:pt x="100" y="143"/>
                    <a:pt x="99" y="143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3" y="146"/>
                    <a:pt x="104" y="146"/>
                    <a:pt x="105" y="146"/>
                  </a:cubicBezTo>
                  <a:cubicBezTo>
                    <a:pt x="102" y="142"/>
                    <a:pt x="102" y="142"/>
                    <a:pt x="102" y="142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7" name="Freeform 799"/>
            <p:cNvSpPr>
              <a:spLocks noEditPoints="1"/>
            </p:cNvSpPr>
            <p:nvPr/>
          </p:nvSpPr>
          <p:spPr bwMode="auto">
            <a:xfrm>
              <a:off x="13521668" y="542320"/>
              <a:ext cx="795964" cy="1107562"/>
            </a:xfrm>
            <a:custGeom>
              <a:avLst/>
              <a:gdLst>
                <a:gd name="T0" fmla="*/ 106 w 109"/>
                <a:gd name="T1" fmla="*/ 147 h 152"/>
                <a:gd name="T2" fmla="*/ 104 w 109"/>
                <a:gd name="T3" fmla="*/ 148 h 152"/>
                <a:gd name="T4" fmla="*/ 106 w 109"/>
                <a:gd name="T5" fmla="*/ 152 h 152"/>
                <a:gd name="T6" fmla="*/ 109 w 109"/>
                <a:gd name="T7" fmla="*/ 150 h 152"/>
                <a:gd name="T8" fmla="*/ 106 w 109"/>
                <a:gd name="T9" fmla="*/ 147 h 152"/>
                <a:gd name="T10" fmla="*/ 2 w 109"/>
                <a:gd name="T11" fmla="*/ 0 h 152"/>
                <a:gd name="T12" fmla="*/ 0 w 109"/>
                <a:gd name="T13" fmla="*/ 2 h 152"/>
                <a:gd name="T14" fmla="*/ 2 w 109"/>
                <a:gd name="T15" fmla="*/ 5 h 152"/>
                <a:gd name="T16" fmla="*/ 4 w 109"/>
                <a:gd name="T17" fmla="*/ 3 h 152"/>
                <a:gd name="T18" fmla="*/ 2 w 109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52">
                  <a:moveTo>
                    <a:pt x="106" y="147"/>
                  </a:moveTo>
                  <a:cubicBezTo>
                    <a:pt x="105" y="147"/>
                    <a:pt x="104" y="148"/>
                    <a:pt x="104" y="148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1"/>
                    <a:pt x="108" y="151"/>
                    <a:pt x="109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8" name="Freeform 800"/>
            <p:cNvSpPr>
              <a:spLocks noEditPoints="1"/>
            </p:cNvSpPr>
            <p:nvPr/>
          </p:nvSpPr>
          <p:spPr bwMode="auto">
            <a:xfrm>
              <a:off x="13595711" y="474447"/>
              <a:ext cx="802135" cy="1122988"/>
            </a:xfrm>
            <a:custGeom>
              <a:avLst/>
              <a:gdLst>
                <a:gd name="T0" fmla="*/ 108 w 110"/>
                <a:gd name="T1" fmla="*/ 149 h 154"/>
                <a:gd name="T2" fmla="*/ 105 w 110"/>
                <a:gd name="T3" fmla="*/ 151 h 154"/>
                <a:gd name="T4" fmla="*/ 108 w 110"/>
                <a:gd name="T5" fmla="*/ 154 h 154"/>
                <a:gd name="T6" fmla="*/ 110 w 110"/>
                <a:gd name="T7" fmla="*/ 152 h 154"/>
                <a:gd name="T8" fmla="*/ 108 w 110"/>
                <a:gd name="T9" fmla="*/ 149 h 154"/>
                <a:gd name="T10" fmla="*/ 2 w 110"/>
                <a:gd name="T11" fmla="*/ 0 h 154"/>
                <a:gd name="T12" fmla="*/ 0 w 110"/>
                <a:gd name="T13" fmla="*/ 2 h 154"/>
                <a:gd name="T14" fmla="*/ 2 w 110"/>
                <a:gd name="T15" fmla="*/ 5 h 154"/>
                <a:gd name="T16" fmla="*/ 5 w 110"/>
                <a:gd name="T17" fmla="*/ 3 h 154"/>
                <a:gd name="T18" fmla="*/ 2 w 110"/>
                <a:gd name="T1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54">
                  <a:moveTo>
                    <a:pt x="108" y="149"/>
                  </a:moveTo>
                  <a:cubicBezTo>
                    <a:pt x="107" y="149"/>
                    <a:pt x="106" y="150"/>
                    <a:pt x="105" y="15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8" y="153"/>
                    <a:pt x="109" y="153"/>
                    <a:pt x="110" y="152"/>
                  </a:cubicBezTo>
                  <a:cubicBezTo>
                    <a:pt x="108" y="149"/>
                    <a:pt x="108" y="149"/>
                    <a:pt x="108" y="149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9" name="Freeform 801"/>
            <p:cNvSpPr>
              <a:spLocks noEditPoints="1"/>
            </p:cNvSpPr>
            <p:nvPr/>
          </p:nvSpPr>
          <p:spPr bwMode="auto">
            <a:xfrm>
              <a:off x="13682095" y="425085"/>
              <a:ext cx="786709" cy="1107562"/>
            </a:xfrm>
            <a:custGeom>
              <a:avLst/>
              <a:gdLst>
                <a:gd name="T0" fmla="*/ 106 w 108"/>
                <a:gd name="T1" fmla="*/ 147 h 152"/>
                <a:gd name="T2" fmla="*/ 104 w 108"/>
                <a:gd name="T3" fmla="*/ 149 h 152"/>
                <a:gd name="T4" fmla="*/ 106 w 108"/>
                <a:gd name="T5" fmla="*/ 152 h 152"/>
                <a:gd name="T6" fmla="*/ 108 w 108"/>
                <a:gd name="T7" fmla="*/ 150 h 152"/>
                <a:gd name="T8" fmla="*/ 106 w 108"/>
                <a:gd name="T9" fmla="*/ 147 h 152"/>
                <a:gd name="T10" fmla="*/ 2 w 108"/>
                <a:gd name="T11" fmla="*/ 0 h 152"/>
                <a:gd name="T12" fmla="*/ 0 w 108"/>
                <a:gd name="T13" fmla="*/ 2 h 152"/>
                <a:gd name="T14" fmla="*/ 2 w 108"/>
                <a:gd name="T15" fmla="*/ 5 h 152"/>
                <a:gd name="T16" fmla="*/ 5 w 108"/>
                <a:gd name="T17" fmla="*/ 4 h 152"/>
                <a:gd name="T18" fmla="*/ 2 w 108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52">
                  <a:moveTo>
                    <a:pt x="106" y="147"/>
                  </a:moveTo>
                  <a:cubicBezTo>
                    <a:pt x="105" y="148"/>
                    <a:pt x="105" y="148"/>
                    <a:pt x="104" y="149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2"/>
                    <a:pt x="108" y="151"/>
                    <a:pt x="108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0" name="Freeform 802"/>
            <p:cNvSpPr>
              <a:spLocks noEditPoints="1"/>
            </p:cNvSpPr>
            <p:nvPr/>
          </p:nvSpPr>
          <p:spPr bwMode="auto">
            <a:xfrm>
              <a:off x="13768478" y="388063"/>
              <a:ext cx="774368" cy="1070541"/>
            </a:xfrm>
            <a:custGeom>
              <a:avLst/>
              <a:gdLst>
                <a:gd name="T0" fmla="*/ 103 w 106"/>
                <a:gd name="T1" fmla="*/ 141 h 147"/>
                <a:gd name="T2" fmla="*/ 101 w 106"/>
                <a:gd name="T3" fmla="*/ 144 h 147"/>
                <a:gd name="T4" fmla="*/ 104 w 106"/>
                <a:gd name="T5" fmla="*/ 147 h 147"/>
                <a:gd name="T6" fmla="*/ 106 w 106"/>
                <a:gd name="T7" fmla="*/ 145 h 147"/>
                <a:gd name="T8" fmla="*/ 103 w 106"/>
                <a:gd name="T9" fmla="*/ 141 h 147"/>
                <a:gd name="T10" fmla="*/ 3 w 106"/>
                <a:gd name="T11" fmla="*/ 0 h 147"/>
                <a:gd name="T12" fmla="*/ 0 w 106"/>
                <a:gd name="T13" fmla="*/ 1 h 147"/>
                <a:gd name="T14" fmla="*/ 3 w 106"/>
                <a:gd name="T15" fmla="*/ 4 h 147"/>
                <a:gd name="T16" fmla="*/ 6 w 106"/>
                <a:gd name="T17" fmla="*/ 4 h 147"/>
                <a:gd name="T18" fmla="*/ 3 w 106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7">
                  <a:moveTo>
                    <a:pt x="103" y="141"/>
                  </a:moveTo>
                  <a:cubicBezTo>
                    <a:pt x="103" y="142"/>
                    <a:pt x="102" y="143"/>
                    <a:pt x="101" y="144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4" y="147"/>
                    <a:pt x="105" y="146"/>
                    <a:pt x="106" y="145"/>
                  </a:cubicBezTo>
                  <a:cubicBezTo>
                    <a:pt x="103" y="141"/>
                    <a:pt x="103" y="141"/>
                    <a:pt x="103" y="141"/>
                  </a:cubicBezTo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1" name="Freeform 803"/>
            <p:cNvSpPr>
              <a:spLocks noEditPoints="1"/>
            </p:cNvSpPr>
            <p:nvPr/>
          </p:nvSpPr>
          <p:spPr bwMode="auto">
            <a:xfrm>
              <a:off x="13870288" y="366467"/>
              <a:ext cx="725006" cy="1005753"/>
            </a:xfrm>
            <a:custGeom>
              <a:avLst/>
              <a:gdLst>
                <a:gd name="T0" fmla="*/ 97 w 99"/>
                <a:gd name="T1" fmla="*/ 132 h 138"/>
                <a:gd name="T2" fmla="*/ 95 w 99"/>
                <a:gd name="T3" fmla="*/ 135 h 138"/>
                <a:gd name="T4" fmla="*/ 98 w 99"/>
                <a:gd name="T5" fmla="*/ 138 h 138"/>
                <a:gd name="T6" fmla="*/ 99 w 99"/>
                <a:gd name="T7" fmla="*/ 136 h 138"/>
                <a:gd name="T8" fmla="*/ 97 w 99"/>
                <a:gd name="T9" fmla="*/ 132 h 138"/>
                <a:gd name="T10" fmla="*/ 3 w 99"/>
                <a:gd name="T11" fmla="*/ 0 h 138"/>
                <a:gd name="T12" fmla="*/ 0 w 99"/>
                <a:gd name="T13" fmla="*/ 0 h 138"/>
                <a:gd name="T14" fmla="*/ 3 w 99"/>
                <a:gd name="T15" fmla="*/ 4 h 138"/>
                <a:gd name="T16" fmla="*/ 6 w 99"/>
                <a:gd name="T17" fmla="*/ 3 h 138"/>
                <a:gd name="T18" fmla="*/ 3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7" y="132"/>
                  </a:moveTo>
                  <a:cubicBezTo>
                    <a:pt x="96" y="133"/>
                    <a:pt x="96" y="134"/>
                    <a:pt x="95" y="135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9" y="137"/>
                    <a:pt x="99" y="136"/>
                  </a:cubicBezTo>
                  <a:cubicBezTo>
                    <a:pt x="97" y="132"/>
                    <a:pt x="97" y="132"/>
                    <a:pt x="97" y="13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2" name="Freeform 804"/>
            <p:cNvSpPr>
              <a:spLocks noEditPoints="1"/>
            </p:cNvSpPr>
            <p:nvPr/>
          </p:nvSpPr>
          <p:spPr bwMode="auto">
            <a:xfrm>
              <a:off x="13987523" y="360297"/>
              <a:ext cx="657133" cy="910114"/>
            </a:xfrm>
            <a:custGeom>
              <a:avLst/>
              <a:gdLst>
                <a:gd name="T0" fmla="*/ 87 w 90"/>
                <a:gd name="T1" fmla="*/ 118 h 125"/>
                <a:gd name="T2" fmla="*/ 86 w 90"/>
                <a:gd name="T3" fmla="*/ 121 h 125"/>
                <a:gd name="T4" fmla="*/ 89 w 90"/>
                <a:gd name="T5" fmla="*/ 125 h 125"/>
                <a:gd name="T6" fmla="*/ 90 w 90"/>
                <a:gd name="T7" fmla="*/ 122 h 125"/>
                <a:gd name="T8" fmla="*/ 87 w 90"/>
                <a:gd name="T9" fmla="*/ 118 h 125"/>
                <a:gd name="T10" fmla="*/ 1 w 90"/>
                <a:gd name="T11" fmla="*/ 0 h 125"/>
                <a:gd name="T12" fmla="*/ 0 w 90"/>
                <a:gd name="T13" fmla="*/ 0 h 125"/>
                <a:gd name="T14" fmla="*/ 2 w 90"/>
                <a:gd name="T15" fmla="*/ 4 h 125"/>
                <a:gd name="T16" fmla="*/ 6 w 90"/>
                <a:gd name="T17" fmla="*/ 4 h 125"/>
                <a:gd name="T18" fmla="*/ 3 w 90"/>
                <a:gd name="T19" fmla="*/ 0 h 125"/>
                <a:gd name="T20" fmla="*/ 1 w 90"/>
                <a:gd name="T2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25">
                  <a:moveTo>
                    <a:pt x="87" y="118"/>
                  </a:moveTo>
                  <a:cubicBezTo>
                    <a:pt x="86" y="119"/>
                    <a:pt x="86" y="120"/>
                    <a:pt x="86" y="121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3"/>
                    <a:pt x="90" y="122"/>
                  </a:cubicBezTo>
                  <a:cubicBezTo>
                    <a:pt x="87" y="118"/>
                    <a:pt x="87" y="118"/>
                    <a:pt x="87" y="118"/>
                  </a:cubicBezTo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3" name="Freeform 805"/>
            <p:cNvSpPr>
              <a:spLocks noEditPoints="1"/>
            </p:cNvSpPr>
            <p:nvPr/>
          </p:nvSpPr>
          <p:spPr bwMode="auto">
            <a:xfrm>
              <a:off x="14110928" y="366467"/>
              <a:ext cx="564579" cy="780538"/>
            </a:xfrm>
            <a:custGeom>
              <a:avLst/>
              <a:gdLst>
                <a:gd name="T0" fmla="*/ 73 w 77"/>
                <a:gd name="T1" fmla="*/ 98 h 107"/>
                <a:gd name="T2" fmla="*/ 73 w 77"/>
                <a:gd name="T3" fmla="*/ 102 h 107"/>
                <a:gd name="T4" fmla="*/ 73 w 77"/>
                <a:gd name="T5" fmla="*/ 103 h 107"/>
                <a:gd name="T6" fmla="*/ 76 w 77"/>
                <a:gd name="T7" fmla="*/ 107 h 107"/>
                <a:gd name="T8" fmla="*/ 77 w 77"/>
                <a:gd name="T9" fmla="*/ 103 h 107"/>
                <a:gd name="T10" fmla="*/ 73 w 77"/>
                <a:gd name="T11" fmla="*/ 98 h 107"/>
                <a:gd name="T12" fmla="*/ 0 w 77"/>
                <a:gd name="T13" fmla="*/ 0 h 107"/>
                <a:gd name="T14" fmla="*/ 3 w 77"/>
                <a:gd name="T15" fmla="*/ 5 h 107"/>
                <a:gd name="T16" fmla="*/ 8 w 77"/>
                <a:gd name="T17" fmla="*/ 6 h 107"/>
                <a:gd name="T18" fmla="*/ 4 w 77"/>
                <a:gd name="T19" fmla="*/ 1 h 107"/>
                <a:gd name="T20" fmla="*/ 0 w 77"/>
                <a:gd name="T2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07">
                  <a:moveTo>
                    <a:pt x="73" y="98"/>
                  </a:moveTo>
                  <a:cubicBezTo>
                    <a:pt x="73" y="99"/>
                    <a:pt x="73" y="101"/>
                    <a:pt x="73" y="102"/>
                  </a:cubicBezTo>
                  <a:cubicBezTo>
                    <a:pt x="73" y="102"/>
                    <a:pt x="73" y="102"/>
                    <a:pt x="73" y="103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6"/>
                    <a:pt x="77" y="105"/>
                    <a:pt x="77" y="103"/>
                  </a:cubicBezTo>
                  <a:cubicBezTo>
                    <a:pt x="73" y="98"/>
                    <a:pt x="73" y="98"/>
                    <a:pt x="73" y="98"/>
                  </a:cubicBezTo>
                  <a:moveTo>
                    <a:pt x="0" y="0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6" y="5"/>
                    <a:pt x="8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4" name="Freeform 806"/>
            <p:cNvSpPr>
              <a:spLocks noEditPoints="1"/>
            </p:cNvSpPr>
            <p:nvPr/>
          </p:nvSpPr>
          <p:spPr bwMode="auto">
            <a:xfrm>
              <a:off x="14265185" y="409659"/>
              <a:ext cx="410323" cy="583090"/>
            </a:xfrm>
            <a:custGeom>
              <a:avLst/>
              <a:gdLst>
                <a:gd name="T0" fmla="*/ 50 w 56"/>
                <a:gd name="T1" fmla="*/ 66 h 80"/>
                <a:gd name="T2" fmla="*/ 51 w 56"/>
                <a:gd name="T3" fmla="*/ 73 h 80"/>
                <a:gd name="T4" fmla="*/ 56 w 56"/>
                <a:gd name="T5" fmla="*/ 80 h 80"/>
                <a:gd name="T6" fmla="*/ 56 w 56"/>
                <a:gd name="T7" fmla="*/ 74 h 80"/>
                <a:gd name="T8" fmla="*/ 50 w 56"/>
                <a:gd name="T9" fmla="*/ 66 h 80"/>
                <a:gd name="T10" fmla="*/ 0 w 56"/>
                <a:gd name="T11" fmla="*/ 0 h 80"/>
                <a:gd name="T12" fmla="*/ 5 w 56"/>
                <a:gd name="T13" fmla="*/ 7 h 80"/>
                <a:gd name="T14" fmla="*/ 11 w 56"/>
                <a:gd name="T15" fmla="*/ 11 h 80"/>
                <a:gd name="T16" fmla="*/ 5 w 56"/>
                <a:gd name="T17" fmla="*/ 3 h 80"/>
                <a:gd name="T18" fmla="*/ 0 w 56"/>
                <a:gd name="T1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80">
                  <a:moveTo>
                    <a:pt x="50" y="66"/>
                  </a:moveTo>
                  <a:cubicBezTo>
                    <a:pt x="51" y="68"/>
                    <a:pt x="51" y="71"/>
                    <a:pt x="51" y="73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78"/>
                    <a:pt x="56" y="76"/>
                    <a:pt x="56" y="74"/>
                  </a:cubicBezTo>
                  <a:cubicBezTo>
                    <a:pt x="50" y="66"/>
                    <a:pt x="50" y="66"/>
                    <a:pt x="50" y="66"/>
                  </a:cubicBezTo>
                  <a:moveTo>
                    <a:pt x="0" y="0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7" y="8"/>
                    <a:pt x="9" y="9"/>
                    <a:pt x="11" y="1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5" name="Freeform 807"/>
            <p:cNvSpPr/>
            <p:nvPr/>
          </p:nvSpPr>
          <p:spPr bwMode="auto">
            <a:xfrm>
              <a:off x="14527421" y="613278"/>
              <a:ext cx="43192" cy="58618"/>
            </a:xfrm>
            <a:custGeom>
              <a:avLst/>
              <a:gdLst>
                <a:gd name="T0" fmla="*/ 0 w 6"/>
                <a:gd name="T1" fmla="*/ 0 h 8"/>
                <a:gd name="T2" fmla="*/ 6 w 6"/>
                <a:gd name="T3" fmla="*/ 8 h 8"/>
                <a:gd name="T4" fmla="*/ 0 w 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4" y="5"/>
                    <a:pt x="2" y="3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96" name="组合 995"/>
            <p:cNvGrpSpPr/>
            <p:nvPr/>
          </p:nvGrpSpPr>
          <p:grpSpPr>
            <a:xfrm>
              <a:off x="13426027" y="462106"/>
              <a:ext cx="1144584" cy="1144585"/>
              <a:chOff x="5580783" y="1964978"/>
              <a:chExt cx="1144584" cy="1144585"/>
            </a:xfrm>
            <a:solidFill>
              <a:srgbClr val="59ACB4">
                <a:alpha val="20000"/>
              </a:srgbClr>
            </a:solidFill>
          </p:grpSpPr>
          <p:sp>
            <p:nvSpPr>
              <p:cNvPr id="997" name="Freeform 809"/>
              <p:cNvSpPr>
                <a:spLocks noEditPoints="1"/>
              </p:cNvSpPr>
              <p:nvPr/>
            </p:nvSpPr>
            <p:spPr bwMode="auto">
              <a:xfrm>
                <a:off x="5580783" y="1964978"/>
                <a:ext cx="1144584" cy="1144584"/>
              </a:xfrm>
              <a:custGeom>
                <a:avLst/>
                <a:gdLst>
                  <a:gd name="T0" fmla="*/ 68 w 157"/>
                  <a:gd name="T1" fmla="*/ 157 h 157"/>
                  <a:gd name="T2" fmla="*/ 82 w 157"/>
                  <a:gd name="T3" fmla="*/ 157 h 157"/>
                  <a:gd name="T4" fmla="*/ 78 w 157"/>
                  <a:gd name="T5" fmla="*/ 153 h 157"/>
                  <a:gd name="T6" fmla="*/ 94 w 157"/>
                  <a:gd name="T7" fmla="*/ 152 h 157"/>
                  <a:gd name="T8" fmla="*/ 85 w 157"/>
                  <a:gd name="T9" fmla="*/ 157 h 157"/>
                  <a:gd name="T10" fmla="*/ 94 w 157"/>
                  <a:gd name="T11" fmla="*/ 152 h 157"/>
                  <a:gd name="T12" fmla="*/ 98 w 157"/>
                  <a:gd name="T13" fmla="*/ 151 h 157"/>
                  <a:gd name="T14" fmla="*/ 110 w 157"/>
                  <a:gd name="T15" fmla="*/ 150 h 157"/>
                  <a:gd name="T16" fmla="*/ 43 w 157"/>
                  <a:gd name="T17" fmla="*/ 145 h 157"/>
                  <a:gd name="T18" fmla="*/ 64 w 157"/>
                  <a:gd name="T19" fmla="*/ 156 h 157"/>
                  <a:gd name="T20" fmla="*/ 43 w 157"/>
                  <a:gd name="T21" fmla="*/ 145 h 157"/>
                  <a:gd name="T22" fmla="*/ 111 w 157"/>
                  <a:gd name="T23" fmla="*/ 146 h 157"/>
                  <a:gd name="T24" fmla="*/ 122 w 157"/>
                  <a:gd name="T25" fmla="*/ 144 h 157"/>
                  <a:gd name="T26" fmla="*/ 130 w 157"/>
                  <a:gd name="T27" fmla="*/ 132 h 157"/>
                  <a:gd name="T28" fmla="*/ 122 w 157"/>
                  <a:gd name="T29" fmla="*/ 139 h 157"/>
                  <a:gd name="T30" fmla="*/ 127 w 157"/>
                  <a:gd name="T31" fmla="*/ 140 h 157"/>
                  <a:gd name="T32" fmla="*/ 130 w 157"/>
                  <a:gd name="T33" fmla="*/ 132 h 157"/>
                  <a:gd name="T34" fmla="*/ 132 w 157"/>
                  <a:gd name="T35" fmla="*/ 130 h 157"/>
                  <a:gd name="T36" fmla="*/ 142 w 157"/>
                  <a:gd name="T37" fmla="*/ 125 h 157"/>
                  <a:gd name="T38" fmla="*/ 147 w 157"/>
                  <a:gd name="T39" fmla="*/ 108 h 157"/>
                  <a:gd name="T40" fmla="*/ 144 w 157"/>
                  <a:gd name="T41" fmla="*/ 122 h 157"/>
                  <a:gd name="T42" fmla="*/ 147 w 157"/>
                  <a:gd name="T43" fmla="*/ 108 h 157"/>
                  <a:gd name="T44" fmla="*/ 148 w 157"/>
                  <a:gd name="T45" fmla="*/ 105 h 157"/>
                  <a:gd name="T46" fmla="*/ 155 w 157"/>
                  <a:gd name="T47" fmla="*/ 96 h 157"/>
                  <a:gd name="T48" fmla="*/ 1 w 157"/>
                  <a:gd name="T49" fmla="*/ 89 h 157"/>
                  <a:gd name="T50" fmla="*/ 43 w 157"/>
                  <a:gd name="T51" fmla="*/ 149 h 157"/>
                  <a:gd name="T52" fmla="*/ 20 w 157"/>
                  <a:gd name="T53" fmla="*/ 125 h 157"/>
                  <a:gd name="T54" fmla="*/ 1 w 157"/>
                  <a:gd name="T55" fmla="*/ 89 h 157"/>
                  <a:gd name="T56" fmla="*/ 152 w 157"/>
                  <a:gd name="T57" fmla="*/ 87 h 157"/>
                  <a:gd name="T58" fmla="*/ 157 w 157"/>
                  <a:gd name="T59" fmla="*/ 75 h 157"/>
                  <a:gd name="T60" fmla="*/ 1 w 157"/>
                  <a:gd name="T61" fmla="*/ 66 h 157"/>
                  <a:gd name="T62" fmla="*/ 5 w 157"/>
                  <a:gd name="T63" fmla="*/ 90 h 157"/>
                  <a:gd name="T64" fmla="*/ 1 w 157"/>
                  <a:gd name="T65" fmla="*/ 66 h 157"/>
                  <a:gd name="T66" fmla="*/ 2 w 157"/>
                  <a:gd name="T67" fmla="*/ 62 h 157"/>
                  <a:gd name="T68" fmla="*/ 8 w 157"/>
                  <a:gd name="T69" fmla="*/ 53 h 157"/>
                  <a:gd name="T70" fmla="*/ 13 w 157"/>
                  <a:gd name="T71" fmla="*/ 36 h 157"/>
                  <a:gd name="T72" fmla="*/ 10 w 157"/>
                  <a:gd name="T73" fmla="*/ 50 h 157"/>
                  <a:gd name="T74" fmla="*/ 13 w 157"/>
                  <a:gd name="T75" fmla="*/ 36 h 157"/>
                  <a:gd name="T76" fmla="*/ 14 w 157"/>
                  <a:gd name="T77" fmla="*/ 33 h 157"/>
                  <a:gd name="T78" fmla="*/ 24 w 157"/>
                  <a:gd name="T79" fmla="*/ 28 h 157"/>
                  <a:gd name="T80" fmla="*/ 32 w 157"/>
                  <a:gd name="T81" fmla="*/ 16 h 157"/>
                  <a:gd name="T82" fmla="*/ 23 w 157"/>
                  <a:gd name="T83" fmla="*/ 23 h 157"/>
                  <a:gd name="T84" fmla="*/ 32 w 157"/>
                  <a:gd name="T85" fmla="*/ 21 h 157"/>
                  <a:gd name="T86" fmla="*/ 32 w 157"/>
                  <a:gd name="T87" fmla="*/ 16 h 157"/>
                  <a:gd name="T88" fmla="*/ 34 w 157"/>
                  <a:gd name="T89" fmla="*/ 14 h 157"/>
                  <a:gd name="T90" fmla="*/ 45 w 157"/>
                  <a:gd name="T91" fmla="*/ 12 h 157"/>
                  <a:gd name="T92" fmla="*/ 113 w 157"/>
                  <a:gd name="T93" fmla="*/ 8 h 157"/>
                  <a:gd name="T94" fmla="*/ 136 w 157"/>
                  <a:gd name="T95" fmla="*/ 32 h 157"/>
                  <a:gd name="T96" fmla="*/ 156 w 157"/>
                  <a:gd name="T97" fmla="*/ 70 h 157"/>
                  <a:gd name="T98" fmla="*/ 113 w 157"/>
                  <a:gd name="T99" fmla="*/ 8 h 157"/>
                  <a:gd name="T100" fmla="*/ 46 w 157"/>
                  <a:gd name="T101" fmla="*/ 7 h 157"/>
                  <a:gd name="T102" fmla="*/ 58 w 157"/>
                  <a:gd name="T103" fmla="*/ 7 h 157"/>
                  <a:gd name="T104" fmla="*/ 91 w 157"/>
                  <a:gd name="T105" fmla="*/ 1 h 157"/>
                  <a:gd name="T106" fmla="*/ 112 w 157"/>
                  <a:gd name="T107" fmla="*/ 12 h 157"/>
                  <a:gd name="T108" fmla="*/ 91 w 157"/>
                  <a:gd name="T109" fmla="*/ 1 h 157"/>
                  <a:gd name="T110" fmla="*/ 59 w 157"/>
                  <a:gd name="T111" fmla="*/ 3 h 157"/>
                  <a:gd name="T112" fmla="*/ 73 w 157"/>
                  <a:gd name="T113" fmla="*/ 5 h 157"/>
                  <a:gd name="T114" fmla="*/ 78 w 157"/>
                  <a:gd name="T115" fmla="*/ 0 h 157"/>
                  <a:gd name="T116" fmla="*/ 77 w 157"/>
                  <a:gd name="T117" fmla="*/ 4 h 157"/>
                  <a:gd name="T118" fmla="*/ 90 w 157"/>
                  <a:gd name="T119" fmla="*/ 5 h 157"/>
                  <a:gd name="T120" fmla="*/ 78 w 157"/>
                  <a:gd name="T1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157">
                    <a:moveTo>
                      <a:pt x="65" y="152"/>
                    </a:moveTo>
                    <a:cubicBezTo>
                      <a:pt x="68" y="157"/>
                      <a:pt x="68" y="157"/>
                      <a:pt x="68" y="157"/>
                    </a:cubicBezTo>
                    <a:cubicBezTo>
                      <a:pt x="72" y="157"/>
                      <a:pt x="75" y="157"/>
                      <a:pt x="78" y="157"/>
                    </a:cubicBezTo>
                    <a:cubicBezTo>
                      <a:pt x="80" y="157"/>
                      <a:pt x="81" y="157"/>
                      <a:pt x="82" y="157"/>
                    </a:cubicBezTo>
                    <a:cubicBezTo>
                      <a:pt x="79" y="153"/>
                      <a:pt x="79" y="153"/>
                      <a:pt x="79" y="153"/>
                    </a:cubicBezTo>
                    <a:cubicBezTo>
                      <a:pt x="79" y="153"/>
                      <a:pt x="79" y="153"/>
                      <a:pt x="78" y="153"/>
                    </a:cubicBezTo>
                    <a:cubicBezTo>
                      <a:pt x="74" y="153"/>
                      <a:pt x="70" y="153"/>
                      <a:pt x="65" y="152"/>
                    </a:cubicBezTo>
                    <a:moveTo>
                      <a:pt x="94" y="152"/>
                    </a:moveTo>
                    <a:cubicBezTo>
                      <a:pt x="91" y="152"/>
                      <a:pt x="87" y="153"/>
                      <a:pt x="83" y="153"/>
                    </a:cubicBezTo>
                    <a:cubicBezTo>
                      <a:pt x="85" y="157"/>
                      <a:pt x="85" y="157"/>
                      <a:pt x="85" y="157"/>
                    </a:cubicBezTo>
                    <a:cubicBezTo>
                      <a:pt x="89" y="157"/>
                      <a:pt x="93" y="156"/>
                      <a:pt x="97" y="155"/>
                    </a:cubicBezTo>
                    <a:cubicBezTo>
                      <a:pt x="94" y="152"/>
                      <a:pt x="94" y="152"/>
                      <a:pt x="94" y="152"/>
                    </a:cubicBezTo>
                    <a:moveTo>
                      <a:pt x="108" y="147"/>
                    </a:moveTo>
                    <a:cubicBezTo>
                      <a:pt x="105" y="149"/>
                      <a:pt x="101" y="150"/>
                      <a:pt x="98" y="151"/>
                    </a:cubicBezTo>
                    <a:cubicBezTo>
                      <a:pt x="100" y="154"/>
                      <a:pt x="100" y="154"/>
                      <a:pt x="100" y="154"/>
                    </a:cubicBezTo>
                    <a:cubicBezTo>
                      <a:pt x="103" y="153"/>
                      <a:pt x="107" y="152"/>
                      <a:pt x="110" y="150"/>
                    </a:cubicBezTo>
                    <a:cubicBezTo>
                      <a:pt x="108" y="147"/>
                      <a:pt x="108" y="147"/>
                      <a:pt x="108" y="147"/>
                    </a:cubicBezTo>
                    <a:moveTo>
                      <a:pt x="43" y="145"/>
                    </a:moveTo>
                    <a:cubicBezTo>
                      <a:pt x="48" y="151"/>
                      <a:pt x="48" y="151"/>
                      <a:pt x="48" y="151"/>
                    </a:cubicBezTo>
                    <a:cubicBezTo>
                      <a:pt x="53" y="153"/>
                      <a:pt x="59" y="155"/>
                      <a:pt x="64" y="156"/>
                    </a:cubicBezTo>
                    <a:cubicBezTo>
                      <a:pt x="61" y="151"/>
                      <a:pt x="61" y="151"/>
                      <a:pt x="61" y="151"/>
                    </a:cubicBezTo>
                    <a:cubicBezTo>
                      <a:pt x="55" y="150"/>
                      <a:pt x="49" y="147"/>
                      <a:pt x="43" y="145"/>
                    </a:cubicBezTo>
                    <a:moveTo>
                      <a:pt x="120" y="141"/>
                    </a:moveTo>
                    <a:cubicBezTo>
                      <a:pt x="117" y="143"/>
                      <a:pt x="114" y="144"/>
                      <a:pt x="111" y="146"/>
                    </a:cubicBezTo>
                    <a:cubicBezTo>
                      <a:pt x="113" y="149"/>
                      <a:pt x="113" y="149"/>
                      <a:pt x="113" y="149"/>
                    </a:cubicBezTo>
                    <a:cubicBezTo>
                      <a:pt x="116" y="148"/>
                      <a:pt x="119" y="146"/>
                      <a:pt x="122" y="144"/>
                    </a:cubicBezTo>
                    <a:cubicBezTo>
                      <a:pt x="120" y="141"/>
                      <a:pt x="120" y="141"/>
                      <a:pt x="120" y="141"/>
                    </a:cubicBezTo>
                    <a:moveTo>
                      <a:pt x="130" y="132"/>
                    </a:moveTo>
                    <a:cubicBezTo>
                      <a:pt x="129" y="134"/>
                      <a:pt x="127" y="135"/>
                      <a:pt x="125" y="137"/>
                    </a:cubicBezTo>
                    <a:cubicBezTo>
                      <a:pt x="124" y="138"/>
                      <a:pt x="123" y="138"/>
                      <a:pt x="122" y="139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9" y="139"/>
                      <a:pt x="131" y="137"/>
                      <a:pt x="133" y="135"/>
                    </a:cubicBezTo>
                    <a:cubicBezTo>
                      <a:pt x="130" y="132"/>
                      <a:pt x="130" y="132"/>
                      <a:pt x="130" y="132"/>
                    </a:cubicBezTo>
                    <a:moveTo>
                      <a:pt x="139" y="121"/>
                    </a:moveTo>
                    <a:cubicBezTo>
                      <a:pt x="137" y="124"/>
                      <a:pt x="135" y="127"/>
                      <a:pt x="132" y="130"/>
                    </a:cubicBezTo>
                    <a:cubicBezTo>
                      <a:pt x="135" y="133"/>
                      <a:pt x="135" y="133"/>
                      <a:pt x="135" y="133"/>
                    </a:cubicBezTo>
                    <a:cubicBezTo>
                      <a:pt x="137" y="131"/>
                      <a:pt x="140" y="128"/>
                      <a:pt x="142" y="125"/>
                    </a:cubicBezTo>
                    <a:cubicBezTo>
                      <a:pt x="139" y="121"/>
                      <a:pt x="139" y="121"/>
                      <a:pt x="139" y="121"/>
                    </a:cubicBezTo>
                    <a:moveTo>
                      <a:pt x="147" y="108"/>
                    </a:moveTo>
                    <a:cubicBezTo>
                      <a:pt x="145" y="112"/>
                      <a:pt x="143" y="115"/>
                      <a:pt x="141" y="119"/>
                    </a:cubicBezTo>
                    <a:cubicBezTo>
                      <a:pt x="144" y="122"/>
                      <a:pt x="144" y="122"/>
                      <a:pt x="144" y="122"/>
                    </a:cubicBezTo>
                    <a:cubicBezTo>
                      <a:pt x="146" y="119"/>
                      <a:pt x="148" y="116"/>
                      <a:pt x="149" y="112"/>
                    </a:cubicBezTo>
                    <a:cubicBezTo>
                      <a:pt x="147" y="108"/>
                      <a:pt x="147" y="108"/>
                      <a:pt x="147" y="108"/>
                    </a:cubicBezTo>
                    <a:moveTo>
                      <a:pt x="152" y="92"/>
                    </a:moveTo>
                    <a:cubicBezTo>
                      <a:pt x="151" y="96"/>
                      <a:pt x="150" y="101"/>
                      <a:pt x="148" y="105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2" y="105"/>
                      <a:pt x="154" y="100"/>
                      <a:pt x="155" y="96"/>
                    </a:cubicBezTo>
                    <a:cubicBezTo>
                      <a:pt x="152" y="92"/>
                      <a:pt x="152" y="92"/>
                      <a:pt x="152" y="92"/>
                    </a:cubicBezTo>
                    <a:moveTo>
                      <a:pt x="1" y="89"/>
                    </a:moveTo>
                    <a:cubicBezTo>
                      <a:pt x="2" y="103"/>
                      <a:pt x="8" y="116"/>
                      <a:pt x="17" y="128"/>
                    </a:cubicBezTo>
                    <a:cubicBezTo>
                      <a:pt x="24" y="137"/>
                      <a:pt x="33" y="144"/>
                      <a:pt x="43" y="149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1" y="137"/>
                      <a:pt x="25" y="131"/>
                      <a:pt x="20" y="125"/>
                    </a:cubicBezTo>
                    <a:cubicBezTo>
                      <a:pt x="13" y="117"/>
                      <a:pt x="9" y="107"/>
                      <a:pt x="6" y="97"/>
                    </a:cubicBezTo>
                    <a:cubicBezTo>
                      <a:pt x="1" y="89"/>
                      <a:pt x="1" y="89"/>
                      <a:pt x="1" y="89"/>
                    </a:cubicBezTo>
                    <a:moveTo>
                      <a:pt x="152" y="69"/>
                    </a:moveTo>
                    <a:cubicBezTo>
                      <a:pt x="153" y="75"/>
                      <a:pt x="153" y="81"/>
                      <a:pt x="152" y="87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6" y="87"/>
                      <a:pt x="157" y="81"/>
                      <a:pt x="157" y="75"/>
                    </a:cubicBezTo>
                    <a:cubicBezTo>
                      <a:pt x="152" y="69"/>
                      <a:pt x="152" y="69"/>
                      <a:pt x="152" y="69"/>
                    </a:cubicBezTo>
                    <a:moveTo>
                      <a:pt x="1" y="66"/>
                    </a:moveTo>
                    <a:cubicBezTo>
                      <a:pt x="0" y="72"/>
                      <a:pt x="0" y="78"/>
                      <a:pt x="0" y="83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4" y="84"/>
                      <a:pt x="4" y="77"/>
                      <a:pt x="4" y="71"/>
                    </a:cubicBezTo>
                    <a:cubicBezTo>
                      <a:pt x="1" y="66"/>
                      <a:pt x="1" y="66"/>
                      <a:pt x="1" y="66"/>
                    </a:cubicBezTo>
                    <a:moveTo>
                      <a:pt x="6" y="50"/>
                    </a:moveTo>
                    <a:cubicBezTo>
                      <a:pt x="4" y="54"/>
                      <a:pt x="3" y="58"/>
                      <a:pt x="2" y="62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6" y="62"/>
                      <a:pt x="7" y="58"/>
                      <a:pt x="8" y="53"/>
                    </a:cubicBezTo>
                    <a:cubicBezTo>
                      <a:pt x="6" y="50"/>
                      <a:pt x="6" y="50"/>
                      <a:pt x="6" y="50"/>
                    </a:cubicBezTo>
                    <a:moveTo>
                      <a:pt x="13" y="36"/>
                    </a:moveTo>
                    <a:cubicBezTo>
                      <a:pt x="10" y="39"/>
                      <a:pt x="9" y="43"/>
                      <a:pt x="7" y="46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46"/>
                      <a:pt x="13" y="43"/>
                      <a:pt x="15" y="40"/>
                    </a:cubicBezTo>
                    <a:cubicBezTo>
                      <a:pt x="13" y="36"/>
                      <a:pt x="13" y="36"/>
                      <a:pt x="13" y="36"/>
                    </a:cubicBezTo>
                    <a:moveTo>
                      <a:pt x="21" y="25"/>
                    </a:moveTo>
                    <a:cubicBezTo>
                      <a:pt x="19" y="28"/>
                      <a:pt x="16" y="30"/>
                      <a:pt x="14" y="33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9" y="34"/>
                      <a:pt x="21" y="31"/>
                      <a:pt x="24" y="28"/>
                    </a:cubicBezTo>
                    <a:cubicBezTo>
                      <a:pt x="21" y="25"/>
                      <a:pt x="21" y="25"/>
                      <a:pt x="21" y="25"/>
                    </a:cubicBezTo>
                    <a:moveTo>
                      <a:pt x="32" y="16"/>
                    </a:moveTo>
                    <a:cubicBezTo>
                      <a:pt x="31" y="16"/>
                      <a:pt x="30" y="17"/>
                      <a:pt x="29" y="17"/>
                    </a:cubicBezTo>
                    <a:cubicBezTo>
                      <a:pt x="27" y="19"/>
                      <a:pt x="25" y="21"/>
                      <a:pt x="23" y="2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8" y="24"/>
                      <a:pt x="30" y="22"/>
                      <a:pt x="32" y="21"/>
                    </a:cubicBezTo>
                    <a:cubicBezTo>
                      <a:pt x="33" y="20"/>
                      <a:pt x="33" y="20"/>
                      <a:pt x="34" y="19"/>
                    </a:cubicBezTo>
                    <a:cubicBezTo>
                      <a:pt x="32" y="16"/>
                      <a:pt x="32" y="16"/>
                      <a:pt x="32" y="16"/>
                    </a:cubicBezTo>
                    <a:moveTo>
                      <a:pt x="43" y="9"/>
                    </a:moveTo>
                    <a:cubicBezTo>
                      <a:pt x="40" y="10"/>
                      <a:pt x="37" y="12"/>
                      <a:pt x="34" y="1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5"/>
                      <a:pt x="42" y="14"/>
                      <a:pt x="45" y="12"/>
                    </a:cubicBezTo>
                    <a:cubicBezTo>
                      <a:pt x="43" y="9"/>
                      <a:pt x="43" y="9"/>
                      <a:pt x="43" y="9"/>
                    </a:cubicBezTo>
                    <a:moveTo>
                      <a:pt x="113" y="8"/>
                    </a:moveTo>
                    <a:cubicBezTo>
                      <a:pt x="118" y="16"/>
                      <a:pt x="118" y="16"/>
                      <a:pt x="118" y="16"/>
                    </a:cubicBezTo>
                    <a:cubicBezTo>
                      <a:pt x="125" y="20"/>
                      <a:pt x="131" y="26"/>
                      <a:pt x="136" y="32"/>
                    </a:cubicBezTo>
                    <a:cubicBezTo>
                      <a:pt x="144" y="41"/>
                      <a:pt x="148" y="52"/>
                      <a:pt x="151" y="62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5" y="56"/>
                      <a:pt x="149" y="42"/>
                      <a:pt x="140" y="30"/>
                    </a:cubicBezTo>
                    <a:cubicBezTo>
                      <a:pt x="132" y="21"/>
                      <a:pt x="123" y="13"/>
                      <a:pt x="113" y="8"/>
                    </a:cubicBezTo>
                    <a:moveTo>
                      <a:pt x="56" y="4"/>
                    </a:moveTo>
                    <a:cubicBezTo>
                      <a:pt x="53" y="5"/>
                      <a:pt x="49" y="6"/>
                      <a:pt x="46" y="7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51" y="9"/>
                      <a:pt x="55" y="8"/>
                      <a:pt x="58" y="7"/>
                    </a:cubicBezTo>
                    <a:cubicBezTo>
                      <a:pt x="56" y="4"/>
                      <a:pt x="56" y="4"/>
                      <a:pt x="56" y="4"/>
                    </a:cubicBezTo>
                    <a:moveTo>
                      <a:pt x="91" y="1"/>
                    </a:moveTo>
                    <a:cubicBezTo>
                      <a:pt x="95" y="6"/>
                      <a:pt x="95" y="6"/>
                      <a:pt x="95" y="6"/>
                    </a:cubicBezTo>
                    <a:cubicBezTo>
                      <a:pt x="101" y="8"/>
                      <a:pt x="106" y="10"/>
                      <a:pt x="112" y="12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2" y="4"/>
                      <a:pt x="97" y="2"/>
                      <a:pt x="91" y="1"/>
                    </a:cubicBezTo>
                    <a:moveTo>
                      <a:pt x="71" y="1"/>
                    </a:moveTo>
                    <a:cubicBezTo>
                      <a:pt x="67" y="1"/>
                      <a:pt x="63" y="2"/>
                      <a:pt x="59" y="3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5" y="5"/>
                      <a:pt x="69" y="5"/>
                      <a:pt x="73" y="5"/>
                    </a:cubicBezTo>
                    <a:cubicBezTo>
                      <a:pt x="71" y="1"/>
                      <a:pt x="71" y="1"/>
                      <a:pt x="71" y="1"/>
                    </a:cubicBezTo>
                    <a:moveTo>
                      <a:pt x="78" y="0"/>
                    </a:moveTo>
                    <a:cubicBezTo>
                      <a:pt x="77" y="0"/>
                      <a:pt x="75" y="0"/>
                      <a:pt x="74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8" y="4"/>
                      <a:pt x="78" y="4"/>
                    </a:cubicBezTo>
                    <a:cubicBezTo>
                      <a:pt x="82" y="4"/>
                      <a:pt x="86" y="5"/>
                      <a:pt x="90" y="5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4" y="1"/>
                      <a:pt x="81" y="0"/>
                      <a:pt x="7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8" name="Freeform 810"/>
              <p:cNvSpPr>
                <a:spLocks noEditPoints="1"/>
              </p:cNvSpPr>
              <p:nvPr/>
            </p:nvSpPr>
            <p:spPr bwMode="auto">
              <a:xfrm>
                <a:off x="5580783" y="2569665"/>
                <a:ext cx="351705" cy="496706"/>
              </a:xfrm>
              <a:custGeom>
                <a:avLst/>
                <a:gdLst>
                  <a:gd name="T0" fmla="*/ 37 w 48"/>
                  <a:gd name="T1" fmla="*/ 58 h 68"/>
                  <a:gd name="T2" fmla="*/ 43 w 48"/>
                  <a:gd name="T3" fmla="*/ 66 h 68"/>
                  <a:gd name="T4" fmla="*/ 48 w 48"/>
                  <a:gd name="T5" fmla="*/ 68 h 68"/>
                  <a:gd name="T6" fmla="*/ 43 w 48"/>
                  <a:gd name="T7" fmla="*/ 62 h 68"/>
                  <a:gd name="T8" fmla="*/ 37 w 48"/>
                  <a:gd name="T9" fmla="*/ 58 h 68"/>
                  <a:gd name="T10" fmla="*/ 0 w 48"/>
                  <a:gd name="T11" fmla="*/ 0 h 68"/>
                  <a:gd name="T12" fmla="*/ 1 w 48"/>
                  <a:gd name="T13" fmla="*/ 6 h 68"/>
                  <a:gd name="T14" fmla="*/ 6 w 48"/>
                  <a:gd name="T15" fmla="*/ 14 h 68"/>
                  <a:gd name="T16" fmla="*/ 5 w 48"/>
                  <a:gd name="T17" fmla="*/ 7 h 68"/>
                  <a:gd name="T18" fmla="*/ 0 w 48"/>
                  <a:gd name="T1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68">
                    <a:moveTo>
                      <a:pt x="37" y="58"/>
                    </a:moveTo>
                    <a:cubicBezTo>
                      <a:pt x="43" y="66"/>
                      <a:pt x="43" y="66"/>
                      <a:pt x="43" y="66"/>
                    </a:cubicBezTo>
                    <a:cubicBezTo>
                      <a:pt x="44" y="67"/>
                      <a:pt x="46" y="67"/>
                      <a:pt x="48" y="68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1" y="60"/>
                      <a:pt x="39" y="59"/>
                      <a:pt x="37" y="58"/>
                    </a:cubicBezTo>
                    <a:moveTo>
                      <a:pt x="0" y="0"/>
                    </a:moveTo>
                    <a:cubicBezTo>
                      <a:pt x="0" y="2"/>
                      <a:pt x="0" y="4"/>
                      <a:pt x="1" y="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5" y="9"/>
                      <a:pt x="5" y="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9" name="Freeform 811"/>
              <p:cNvSpPr>
                <a:spLocks noEditPoints="1"/>
              </p:cNvSpPr>
              <p:nvPr/>
            </p:nvSpPr>
            <p:spPr bwMode="auto">
              <a:xfrm>
                <a:off x="5590039" y="2415407"/>
                <a:ext cx="487451" cy="694155"/>
              </a:xfrm>
              <a:custGeom>
                <a:avLst/>
                <a:gdLst>
                  <a:gd name="T0" fmla="*/ 60 w 67"/>
                  <a:gd name="T1" fmla="*/ 89 h 95"/>
                  <a:gd name="T2" fmla="*/ 63 w 67"/>
                  <a:gd name="T3" fmla="*/ 94 h 95"/>
                  <a:gd name="T4" fmla="*/ 67 w 67"/>
                  <a:gd name="T5" fmla="*/ 95 h 95"/>
                  <a:gd name="T6" fmla="*/ 64 w 67"/>
                  <a:gd name="T7" fmla="*/ 90 h 95"/>
                  <a:gd name="T8" fmla="*/ 60 w 67"/>
                  <a:gd name="T9" fmla="*/ 89 h 95"/>
                  <a:gd name="T10" fmla="*/ 1 w 67"/>
                  <a:gd name="T11" fmla="*/ 0 h 95"/>
                  <a:gd name="T12" fmla="*/ 0 w 67"/>
                  <a:gd name="T13" fmla="*/ 4 h 95"/>
                  <a:gd name="T14" fmla="*/ 3 w 67"/>
                  <a:gd name="T15" fmla="*/ 9 h 95"/>
                  <a:gd name="T16" fmla="*/ 4 w 67"/>
                  <a:gd name="T17" fmla="*/ 5 h 95"/>
                  <a:gd name="T18" fmla="*/ 1 w 67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95">
                    <a:moveTo>
                      <a:pt x="60" y="89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5" y="94"/>
                      <a:pt x="66" y="94"/>
                      <a:pt x="67" y="95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3" y="90"/>
                      <a:pt x="61" y="90"/>
                      <a:pt x="60" y="89"/>
                    </a:cubicBezTo>
                    <a:moveTo>
                      <a:pt x="1" y="0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4" y="6"/>
                      <a:pt x="4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0" name="Freeform 812"/>
              <p:cNvSpPr>
                <a:spLocks noEditPoints="1"/>
              </p:cNvSpPr>
              <p:nvPr/>
            </p:nvSpPr>
            <p:spPr bwMode="auto">
              <a:xfrm>
                <a:off x="5623975" y="2298173"/>
                <a:ext cx="576920" cy="811390"/>
              </a:xfrm>
              <a:custGeom>
                <a:avLst/>
                <a:gdLst>
                  <a:gd name="T0" fmla="*/ 77 w 79"/>
                  <a:gd name="T1" fmla="*/ 107 h 111"/>
                  <a:gd name="T2" fmla="*/ 73 w 79"/>
                  <a:gd name="T3" fmla="*/ 107 h 111"/>
                  <a:gd name="T4" fmla="*/ 76 w 79"/>
                  <a:gd name="T5" fmla="*/ 111 h 111"/>
                  <a:gd name="T6" fmla="*/ 79 w 79"/>
                  <a:gd name="T7" fmla="*/ 111 h 111"/>
                  <a:gd name="T8" fmla="*/ 77 w 79"/>
                  <a:gd name="T9" fmla="*/ 107 h 111"/>
                  <a:gd name="T10" fmla="*/ 1 w 79"/>
                  <a:gd name="T11" fmla="*/ 0 h 111"/>
                  <a:gd name="T12" fmla="*/ 0 w 79"/>
                  <a:gd name="T13" fmla="*/ 4 h 111"/>
                  <a:gd name="T14" fmla="*/ 2 w 79"/>
                  <a:gd name="T15" fmla="*/ 7 h 111"/>
                  <a:gd name="T16" fmla="*/ 4 w 79"/>
                  <a:gd name="T17" fmla="*/ 4 h 111"/>
                  <a:gd name="T18" fmla="*/ 1 w 79"/>
                  <a:gd name="T1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111">
                    <a:moveTo>
                      <a:pt x="77" y="107"/>
                    </a:moveTo>
                    <a:cubicBezTo>
                      <a:pt x="75" y="107"/>
                      <a:pt x="74" y="107"/>
                      <a:pt x="73" y="107"/>
                    </a:cubicBezTo>
                    <a:cubicBezTo>
                      <a:pt x="76" y="111"/>
                      <a:pt x="76" y="111"/>
                      <a:pt x="76" y="111"/>
                    </a:cubicBezTo>
                    <a:cubicBezTo>
                      <a:pt x="77" y="111"/>
                      <a:pt x="78" y="111"/>
                      <a:pt x="79" y="111"/>
                    </a:cubicBezTo>
                    <a:cubicBezTo>
                      <a:pt x="77" y="107"/>
                      <a:pt x="77" y="107"/>
                      <a:pt x="77" y="107"/>
                    </a:cubicBezTo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1" name="Freeform 813"/>
              <p:cNvSpPr>
                <a:spLocks noEditPoints="1"/>
              </p:cNvSpPr>
              <p:nvPr/>
            </p:nvSpPr>
            <p:spPr bwMode="auto">
              <a:xfrm>
                <a:off x="5676422" y="2205619"/>
                <a:ext cx="635537" cy="888518"/>
              </a:xfrm>
              <a:custGeom>
                <a:avLst/>
                <a:gdLst>
                  <a:gd name="T0" fmla="*/ 85 w 87"/>
                  <a:gd name="T1" fmla="*/ 118 h 122"/>
                  <a:gd name="T2" fmla="*/ 81 w 87"/>
                  <a:gd name="T3" fmla="*/ 119 h 122"/>
                  <a:gd name="T4" fmla="*/ 84 w 87"/>
                  <a:gd name="T5" fmla="*/ 122 h 122"/>
                  <a:gd name="T6" fmla="*/ 87 w 87"/>
                  <a:gd name="T7" fmla="*/ 121 h 122"/>
                  <a:gd name="T8" fmla="*/ 85 w 87"/>
                  <a:gd name="T9" fmla="*/ 118 h 122"/>
                  <a:gd name="T10" fmla="*/ 1 w 87"/>
                  <a:gd name="T11" fmla="*/ 0 h 122"/>
                  <a:gd name="T12" fmla="*/ 0 w 87"/>
                  <a:gd name="T13" fmla="*/ 3 h 122"/>
                  <a:gd name="T14" fmla="*/ 2 w 87"/>
                  <a:gd name="T15" fmla="*/ 7 h 122"/>
                  <a:gd name="T16" fmla="*/ 4 w 87"/>
                  <a:gd name="T17" fmla="*/ 4 h 122"/>
                  <a:gd name="T18" fmla="*/ 1 w 87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22">
                    <a:moveTo>
                      <a:pt x="85" y="118"/>
                    </a:moveTo>
                    <a:cubicBezTo>
                      <a:pt x="83" y="118"/>
                      <a:pt x="82" y="118"/>
                      <a:pt x="81" y="119"/>
                    </a:cubicBezTo>
                    <a:cubicBezTo>
                      <a:pt x="84" y="122"/>
                      <a:pt x="84" y="122"/>
                      <a:pt x="84" y="122"/>
                    </a:cubicBezTo>
                    <a:cubicBezTo>
                      <a:pt x="85" y="122"/>
                      <a:pt x="86" y="122"/>
                      <a:pt x="87" y="121"/>
                    </a:cubicBezTo>
                    <a:cubicBezTo>
                      <a:pt x="85" y="118"/>
                      <a:pt x="85" y="118"/>
                      <a:pt x="85" y="118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2" name="Freeform 814"/>
              <p:cNvSpPr>
                <a:spLocks noEditPoints="1"/>
              </p:cNvSpPr>
              <p:nvPr/>
            </p:nvSpPr>
            <p:spPr bwMode="auto">
              <a:xfrm>
                <a:off x="5735040" y="2131575"/>
                <a:ext cx="669473" cy="925540"/>
              </a:xfrm>
              <a:custGeom>
                <a:avLst/>
                <a:gdLst>
                  <a:gd name="T0" fmla="*/ 90 w 92"/>
                  <a:gd name="T1" fmla="*/ 123 h 127"/>
                  <a:gd name="T2" fmla="*/ 87 w 92"/>
                  <a:gd name="T3" fmla="*/ 124 h 127"/>
                  <a:gd name="T4" fmla="*/ 89 w 92"/>
                  <a:gd name="T5" fmla="*/ 127 h 127"/>
                  <a:gd name="T6" fmla="*/ 92 w 92"/>
                  <a:gd name="T7" fmla="*/ 126 h 127"/>
                  <a:gd name="T8" fmla="*/ 90 w 92"/>
                  <a:gd name="T9" fmla="*/ 123 h 127"/>
                  <a:gd name="T10" fmla="*/ 2 w 92"/>
                  <a:gd name="T11" fmla="*/ 0 h 127"/>
                  <a:gd name="T12" fmla="*/ 0 w 92"/>
                  <a:gd name="T13" fmla="*/ 2 h 127"/>
                  <a:gd name="T14" fmla="*/ 3 w 92"/>
                  <a:gd name="T15" fmla="*/ 5 h 127"/>
                  <a:gd name="T16" fmla="*/ 5 w 92"/>
                  <a:gd name="T17" fmla="*/ 3 h 127"/>
                  <a:gd name="T18" fmla="*/ 2 w 92"/>
                  <a:gd name="T1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90" y="123"/>
                    </a:moveTo>
                    <a:cubicBezTo>
                      <a:pt x="89" y="123"/>
                      <a:pt x="88" y="124"/>
                      <a:pt x="87" y="124"/>
                    </a:cubicBezTo>
                    <a:cubicBezTo>
                      <a:pt x="89" y="127"/>
                      <a:pt x="89" y="127"/>
                      <a:pt x="89" y="127"/>
                    </a:cubicBezTo>
                    <a:cubicBezTo>
                      <a:pt x="90" y="127"/>
                      <a:pt x="91" y="127"/>
                      <a:pt x="92" y="126"/>
                    </a:cubicBezTo>
                    <a:cubicBezTo>
                      <a:pt x="90" y="123"/>
                      <a:pt x="90" y="123"/>
                      <a:pt x="90" y="123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3" name="Freeform 815"/>
              <p:cNvSpPr>
                <a:spLocks noEditPoints="1"/>
              </p:cNvSpPr>
              <p:nvPr/>
            </p:nvSpPr>
            <p:spPr bwMode="auto">
              <a:xfrm>
                <a:off x="5815253" y="2066788"/>
                <a:ext cx="678729" cy="947136"/>
              </a:xfrm>
              <a:custGeom>
                <a:avLst/>
                <a:gdLst>
                  <a:gd name="T0" fmla="*/ 90 w 93"/>
                  <a:gd name="T1" fmla="*/ 125 h 130"/>
                  <a:gd name="T2" fmla="*/ 88 w 93"/>
                  <a:gd name="T3" fmla="*/ 127 h 130"/>
                  <a:gd name="T4" fmla="*/ 90 w 93"/>
                  <a:gd name="T5" fmla="*/ 130 h 130"/>
                  <a:gd name="T6" fmla="*/ 93 w 93"/>
                  <a:gd name="T7" fmla="*/ 128 h 130"/>
                  <a:gd name="T8" fmla="*/ 90 w 93"/>
                  <a:gd name="T9" fmla="*/ 125 h 130"/>
                  <a:gd name="T10" fmla="*/ 2 w 93"/>
                  <a:gd name="T11" fmla="*/ 0 h 130"/>
                  <a:gd name="T12" fmla="*/ 0 w 93"/>
                  <a:gd name="T13" fmla="*/ 2 h 130"/>
                  <a:gd name="T14" fmla="*/ 2 w 93"/>
                  <a:gd name="T15" fmla="*/ 5 h 130"/>
                  <a:gd name="T16" fmla="*/ 4 w 93"/>
                  <a:gd name="T17" fmla="*/ 3 h 130"/>
                  <a:gd name="T18" fmla="*/ 2 w 93"/>
                  <a:gd name="T1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130">
                    <a:moveTo>
                      <a:pt x="90" y="125"/>
                    </a:moveTo>
                    <a:cubicBezTo>
                      <a:pt x="89" y="125"/>
                      <a:pt x="89" y="126"/>
                      <a:pt x="88" y="127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91" y="129"/>
                      <a:pt x="92" y="129"/>
                      <a:pt x="93" y="128"/>
                    </a:cubicBezTo>
                    <a:cubicBezTo>
                      <a:pt x="90" y="125"/>
                      <a:pt x="90" y="125"/>
                      <a:pt x="90" y="125"/>
                    </a:cubicBezTo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4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4" name="Freeform 816"/>
              <p:cNvSpPr>
                <a:spLocks noEditPoints="1"/>
              </p:cNvSpPr>
              <p:nvPr/>
            </p:nvSpPr>
            <p:spPr bwMode="auto">
              <a:xfrm>
                <a:off x="5895467" y="2014340"/>
                <a:ext cx="669473" cy="934796"/>
              </a:xfrm>
              <a:custGeom>
                <a:avLst/>
                <a:gdLst>
                  <a:gd name="T0" fmla="*/ 89 w 92"/>
                  <a:gd name="T1" fmla="*/ 123 h 128"/>
                  <a:gd name="T2" fmla="*/ 87 w 92"/>
                  <a:gd name="T3" fmla="*/ 125 h 128"/>
                  <a:gd name="T4" fmla="*/ 90 w 92"/>
                  <a:gd name="T5" fmla="*/ 128 h 128"/>
                  <a:gd name="T6" fmla="*/ 92 w 92"/>
                  <a:gd name="T7" fmla="*/ 126 h 128"/>
                  <a:gd name="T8" fmla="*/ 89 w 92"/>
                  <a:gd name="T9" fmla="*/ 123 h 128"/>
                  <a:gd name="T10" fmla="*/ 3 w 92"/>
                  <a:gd name="T11" fmla="*/ 0 h 128"/>
                  <a:gd name="T12" fmla="*/ 0 w 92"/>
                  <a:gd name="T13" fmla="*/ 2 h 128"/>
                  <a:gd name="T14" fmla="*/ 2 w 92"/>
                  <a:gd name="T15" fmla="*/ 5 h 128"/>
                  <a:gd name="T16" fmla="*/ 5 w 92"/>
                  <a:gd name="T17" fmla="*/ 4 h 128"/>
                  <a:gd name="T18" fmla="*/ 3 w 92"/>
                  <a:gd name="T1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8">
                    <a:moveTo>
                      <a:pt x="89" y="123"/>
                    </a:moveTo>
                    <a:cubicBezTo>
                      <a:pt x="89" y="124"/>
                      <a:pt x="88" y="124"/>
                      <a:pt x="87" y="125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8"/>
                      <a:pt x="91" y="127"/>
                      <a:pt x="92" y="126"/>
                    </a:cubicBezTo>
                    <a:cubicBezTo>
                      <a:pt x="89" y="123"/>
                      <a:pt x="89" y="123"/>
                      <a:pt x="89" y="123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5" name="Freeform 817"/>
              <p:cNvSpPr>
                <a:spLocks noEditPoints="1"/>
              </p:cNvSpPr>
              <p:nvPr/>
            </p:nvSpPr>
            <p:spPr bwMode="auto">
              <a:xfrm>
                <a:off x="5991105" y="1986574"/>
                <a:ext cx="641708" cy="888518"/>
              </a:xfrm>
              <a:custGeom>
                <a:avLst/>
                <a:gdLst>
                  <a:gd name="T0" fmla="*/ 85 w 88"/>
                  <a:gd name="T1" fmla="*/ 116 h 122"/>
                  <a:gd name="T2" fmla="*/ 83 w 88"/>
                  <a:gd name="T3" fmla="*/ 118 h 122"/>
                  <a:gd name="T4" fmla="*/ 86 w 88"/>
                  <a:gd name="T5" fmla="*/ 122 h 122"/>
                  <a:gd name="T6" fmla="*/ 88 w 88"/>
                  <a:gd name="T7" fmla="*/ 119 h 122"/>
                  <a:gd name="T8" fmla="*/ 85 w 88"/>
                  <a:gd name="T9" fmla="*/ 116 h 122"/>
                  <a:gd name="T10" fmla="*/ 3 w 88"/>
                  <a:gd name="T11" fmla="*/ 0 h 122"/>
                  <a:gd name="T12" fmla="*/ 0 w 88"/>
                  <a:gd name="T13" fmla="*/ 1 h 122"/>
                  <a:gd name="T14" fmla="*/ 2 w 88"/>
                  <a:gd name="T15" fmla="*/ 4 h 122"/>
                  <a:gd name="T16" fmla="*/ 6 w 88"/>
                  <a:gd name="T17" fmla="*/ 3 h 122"/>
                  <a:gd name="T18" fmla="*/ 3 w 88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122">
                    <a:moveTo>
                      <a:pt x="85" y="116"/>
                    </a:moveTo>
                    <a:cubicBezTo>
                      <a:pt x="85" y="117"/>
                      <a:pt x="84" y="117"/>
                      <a:pt x="83" y="118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86" y="121"/>
                      <a:pt x="87" y="120"/>
                      <a:pt x="88" y="119"/>
                    </a:cubicBezTo>
                    <a:cubicBezTo>
                      <a:pt x="85" y="116"/>
                      <a:pt x="85" y="116"/>
                      <a:pt x="85" y="116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5" y="3"/>
                      <a:pt x="6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6" name="Freeform 818"/>
              <p:cNvSpPr>
                <a:spLocks noEditPoints="1"/>
              </p:cNvSpPr>
              <p:nvPr/>
            </p:nvSpPr>
            <p:spPr bwMode="auto">
              <a:xfrm>
                <a:off x="6099085" y="1964978"/>
                <a:ext cx="583090" cy="814475"/>
              </a:xfrm>
              <a:custGeom>
                <a:avLst/>
                <a:gdLst>
                  <a:gd name="T0" fmla="*/ 77 w 80"/>
                  <a:gd name="T1" fmla="*/ 105 h 112"/>
                  <a:gd name="T2" fmla="*/ 76 w 80"/>
                  <a:gd name="T3" fmla="*/ 108 h 112"/>
                  <a:gd name="T4" fmla="*/ 78 w 80"/>
                  <a:gd name="T5" fmla="*/ 112 h 112"/>
                  <a:gd name="T6" fmla="*/ 80 w 80"/>
                  <a:gd name="T7" fmla="*/ 109 h 112"/>
                  <a:gd name="T8" fmla="*/ 77 w 80"/>
                  <a:gd name="T9" fmla="*/ 105 h 112"/>
                  <a:gd name="T10" fmla="*/ 3 w 80"/>
                  <a:gd name="T11" fmla="*/ 0 h 112"/>
                  <a:gd name="T12" fmla="*/ 0 w 80"/>
                  <a:gd name="T13" fmla="*/ 1 h 112"/>
                  <a:gd name="T14" fmla="*/ 2 w 80"/>
                  <a:gd name="T15" fmla="*/ 5 h 112"/>
                  <a:gd name="T16" fmla="*/ 6 w 80"/>
                  <a:gd name="T17" fmla="*/ 4 h 112"/>
                  <a:gd name="T18" fmla="*/ 3 w 80"/>
                  <a:gd name="T1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12">
                    <a:moveTo>
                      <a:pt x="77" y="105"/>
                    </a:moveTo>
                    <a:cubicBezTo>
                      <a:pt x="77" y="106"/>
                      <a:pt x="76" y="107"/>
                      <a:pt x="76" y="108"/>
                    </a:cubicBezTo>
                    <a:cubicBezTo>
                      <a:pt x="78" y="112"/>
                      <a:pt x="78" y="112"/>
                      <a:pt x="78" y="112"/>
                    </a:cubicBezTo>
                    <a:cubicBezTo>
                      <a:pt x="79" y="111"/>
                      <a:pt x="79" y="110"/>
                      <a:pt x="80" y="109"/>
                    </a:cubicBezTo>
                    <a:cubicBezTo>
                      <a:pt x="77" y="105"/>
                      <a:pt x="77" y="105"/>
                      <a:pt x="77" y="105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7" name="Freeform 819"/>
              <p:cNvSpPr>
                <a:spLocks noEditPoints="1"/>
              </p:cNvSpPr>
              <p:nvPr/>
            </p:nvSpPr>
            <p:spPr bwMode="auto">
              <a:xfrm>
                <a:off x="6216320" y="1971149"/>
                <a:ext cx="502876" cy="694155"/>
              </a:xfrm>
              <a:custGeom>
                <a:avLst/>
                <a:gdLst>
                  <a:gd name="T0" fmla="*/ 65 w 69"/>
                  <a:gd name="T1" fmla="*/ 86 h 95"/>
                  <a:gd name="T2" fmla="*/ 65 w 69"/>
                  <a:gd name="T3" fmla="*/ 91 h 95"/>
                  <a:gd name="T4" fmla="*/ 68 w 69"/>
                  <a:gd name="T5" fmla="*/ 95 h 95"/>
                  <a:gd name="T6" fmla="*/ 69 w 69"/>
                  <a:gd name="T7" fmla="*/ 91 h 95"/>
                  <a:gd name="T8" fmla="*/ 65 w 69"/>
                  <a:gd name="T9" fmla="*/ 86 h 95"/>
                  <a:gd name="T10" fmla="*/ 0 w 69"/>
                  <a:gd name="T11" fmla="*/ 0 h 95"/>
                  <a:gd name="T12" fmla="*/ 3 w 69"/>
                  <a:gd name="T13" fmla="*/ 4 h 95"/>
                  <a:gd name="T14" fmla="*/ 8 w 69"/>
                  <a:gd name="T15" fmla="*/ 5 h 95"/>
                  <a:gd name="T16" fmla="*/ 4 w 69"/>
                  <a:gd name="T17" fmla="*/ 0 h 95"/>
                  <a:gd name="T18" fmla="*/ 0 w 69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5">
                    <a:moveTo>
                      <a:pt x="65" y="86"/>
                    </a:moveTo>
                    <a:cubicBezTo>
                      <a:pt x="65" y="88"/>
                      <a:pt x="65" y="89"/>
                      <a:pt x="65" y="91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4"/>
                      <a:pt x="68" y="93"/>
                      <a:pt x="69" y="91"/>
                    </a:cubicBezTo>
                    <a:cubicBezTo>
                      <a:pt x="65" y="86"/>
                      <a:pt x="65" y="86"/>
                      <a:pt x="65" y="86"/>
                    </a:cubicBezTo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5" y="5"/>
                      <a:pt x="6" y="5"/>
                      <a:pt x="8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8" name="Freeform 820"/>
              <p:cNvSpPr>
                <a:spLocks noEditPoints="1"/>
              </p:cNvSpPr>
              <p:nvPr/>
            </p:nvSpPr>
            <p:spPr bwMode="auto">
              <a:xfrm>
                <a:off x="6361322" y="2008170"/>
                <a:ext cx="364045" cy="502877"/>
              </a:xfrm>
              <a:custGeom>
                <a:avLst/>
                <a:gdLst>
                  <a:gd name="T0" fmla="*/ 44 w 50"/>
                  <a:gd name="T1" fmla="*/ 56 h 69"/>
                  <a:gd name="T2" fmla="*/ 45 w 50"/>
                  <a:gd name="T3" fmla="*/ 63 h 69"/>
                  <a:gd name="T4" fmla="*/ 50 w 50"/>
                  <a:gd name="T5" fmla="*/ 69 h 69"/>
                  <a:gd name="T6" fmla="*/ 49 w 50"/>
                  <a:gd name="T7" fmla="*/ 64 h 69"/>
                  <a:gd name="T8" fmla="*/ 44 w 50"/>
                  <a:gd name="T9" fmla="*/ 56 h 69"/>
                  <a:gd name="T10" fmla="*/ 0 w 50"/>
                  <a:gd name="T11" fmla="*/ 0 h 69"/>
                  <a:gd name="T12" fmla="*/ 5 w 50"/>
                  <a:gd name="T13" fmla="*/ 6 h 69"/>
                  <a:gd name="T14" fmla="*/ 11 w 50"/>
                  <a:gd name="T15" fmla="*/ 10 h 69"/>
                  <a:gd name="T16" fmla="*/ 6 w 50"/>
                  <a:gd name="T17" fmla="*/ 2 h 69"/>
                  <a:gd name="T18" fmla="*/ 0 w 50"/>
                  <a:gd name="T1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9">
                    <a:moveTo>
                      <a:pt x="44" y="56"/>
                    </a:moveTo>
                    <a:cubicBezTo>
                      <a:pt x="44" y="58"/>
                      <a:pt x="45" y="61"/>
                      <a:pt x="45" y="63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0" y="68"/>
                      <a:pt x="49" y="66"/>
                      <a:pt x="49" y="64"/>
                    </a:cubicBezTo>
                    <a:cubicBezTo>
                      <a:pt x="44" y="56"/>
                      <a:pt x="44" y="56"/>
                      <a:pt x="44" y="56"/>
                    </a:cubicBezTo>
                    <a:moveTo>
                      <a:pt x="0" y="0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7" y="7"/>
                      <a:pt x="9" y="9"/>
                      <a:pt x="11" y="1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1"/>
                      <a:pt x="2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9" name="Freeform 821"/>
              <p:cNvSpPr>
                <a:spLocks noEditPoints="1"/>
              </p:cNvSpPr>
              <p:nvPr/>
            </p:nvSpPr>
            <p:spPr bwMode="auto">
              <a:xfrm>
                <a:off x="5960254" y="2350620"/>
                <a:ext cx="379471" cy="379471"/>
              </a:xfrm>
              <a:custGeom>
                <a:avLst/>
                <a:gdLst>
                  <a:gd name="T0" fmla="*/ 37 w 52"/>
                  <a:gd name="T1" fmla="*/ 45 h 52"/>
                  <a:gd name="T2" fmla="*/ 27 w 52"/>
                  <a:gd name="T3" fmla="*/ 48 h 52"/>
                  <a:gd name="T4" fmla="*/ 29 w 52"/>
                  <a:gd name="T5" fmla="*/ 52 h 52"/>
                  <a:gd name="T6" fmla="*/ 40 w 52"/>
                  <a:gd name="T7" fmla="*/ 48 h 52"/>
                  <a:gd name="T8" fmla="*/ 37 w 52"/>
                  <a:gd name="T9" fmla="*/ 45 h 52"/>
                  <a:gd name="T10" fmla="*/ 47 w 52"/>
                  <a:gd name="T11" fmla="*/ 34 h 52"/>
                  <a:gd name="T12" fmla="*/ 40 w 52"/>
                  <a:gd name="T13" fmla="*/ 43 h 52"/>
                  <a:gd name="T14" fmla="*/ 40 w 52"/>
                  <a:gd name="T15" fmla="*/ 43 h 52"/>
                  <a:gd name="T16" fmla="*/ 42 w 52"/>
                  <a:gd name="T17" fmla="*/ 46 h 52"/>
                  <a:gd name="T18" fmla="*/ 43 w 52"/>
                  <a:gd name="T19" fmla="*/ 46 h 52"/>
                  <a:gd name="T20" fmla="*/ 49 w 52"/>
                  <a:gd name="T21" fmla="*/ 38 h 52"/>
                  <a:gd name="T22" fmla="*/ 47 w 52"/>
                  <a:gd name="T23" fmla="*/ 34 h 52"/>
                  <a:gd name="T24" fmla="*/ 2 w 52"/>
                  <a:gd name="T25" fmla="*/ 18 h 52"/>
                  <a:gd name="T26" fmla="*/ 1 w 52"/>
                  <a:gd name="T27" fmla="*/ 23 h 52"/>
                  <a:gd name="T28" fmla="*/ 0 w 52"/>
                  <a:gd name="T29" fmla="*/ 26 h 52"/>
                  <a:gd name="T30" fmla="*/ 5 w 52"/>
                  <a:gd name="T31" fmla="*/ 41 h 52"/>
                  <a:gd name="T32" fmla="*/ 5 w 52"/>
                  <a:gd name="T33" fmla="*/ 41 h 52"/>
                  <a:gd name="T34" fmla="*/ 6 w 52"/>
                  <a:gd name="T35" fmla="*/ 42 h 52"/>
                  <a:gd name="T36" fmla="*/ 26 w 52"/>
                  <a:gd name="T37" fmla="*/ 52 h 52"/>
                  <a:gd name="T38" fmla="*/ 23 w 52"/>
                  <a:gd name="T39" fmla="*/ 47 h 52"/>
                  <a:gd name="T40" fmla="*/ 9 w 52"/>
                  <a:gd name="T41" fmla="*/ 39 h 52"/>
                  <a:gd name="T42" fmla="*/ 4 w 52"/>
                  <a:gd name="T43" fmla="*/ 26 h 52"/>
                  <a:gd name="T44" fmla="*/ 5 w 52"/>
                  <a:gd name="T45" fmla="*/ 23 h 52"/>
                  <a:gd name="T46" fmla="*/ 5 w 52"/>
                  <a:gd name="T47" fmla="*/ 22 h 52"/>
                  <a:gd name="T48" fmla="*/ 2 w 52"/>
                  <a:gd name="T49" fmla="*/ 18 h 52"/>
                  <a:gd name="T50" fmla="*/ 10 w 52"/>
                  <a:gd name="T51" fmla="*/ 6 h 52"/>
                  <a:gd name="T52" fmla="*/ 3 w 52"/>
                  <a:gd name="T53" fmla="*/ 14 h 52"/>
                  <a:gd name="T54" fmla="*/ 6 w 52"/>
                  <a:gd name="T55" fmla="*/ 18 h 52"/>
                  <a:gd name="T56" fmla="*/ 12 w 52"/>
                  <a:gd name="T57" fmla="*/ 9 h 52"/>
                  <a:gd name="T58" fmla="*/ 10 w 52"/>
                  <a:gd name="T59" fmla="*/ 6 h 52"/>
                  <a:gd name="T60" fmla="*/ 23 w 52"/>
                  <a:gd name="T61" fmla="*/ 0 h 52"/>
                  <a:gd name="T62" fmla="*/ 12 w 52"/>
                  <a:gd name="T63" fmla="*/ 4 h 52"/>
                  <a:gd name="T64" fmla="*/ 15 w 52"/>
                  <a:gd name="T65" fmla="*/ 7 h 52"/>
                  <a:gd name="T66" fmla="*/ 25 w 52"/>
                  <a:gd name="T67" fmla="*/ 4 h 52"/>
                  <a:gd name="T68" fmla="*/ 23 w 52"/>
                  <a:gd name="T69" fmla="*/ 0 h 52"/>
                  <a:gd name="T70" fmla="*/ 26 w 52"/>
                  <a:gd name="T71" fmla="*/ 0 h 52"/>
                  <a:gd name="T72" fmla="*/ 26 w 52"/>
                  <a:gd name="T73" fmla="*/ 0 h 52"/>
                  <a:gd name="T74" fmla="*/ 29 w 52"/>
                  <a:gd name="T75" fmla="*/ 4 h 52"/>
                  <a:gd name="T76" fmla="*/ 43 w 52"/>
                  <a:gd name="T77" fmla="*/ 12 h 52"/>
                  <a:gd name="T78" fmla="*/ 48 w 52"/>
                  <a:gd name="T79" fmla="*/ 26 h 52"/>
                  <a:gd name="T80" fmla="*/ 48 w 52"/>
                  <a:gd name="T81" fmla="*/ 31 h 52"/>
                  <a:gd name="T82" fmla="*/ 51 w 52"/>
                  <a:gd name="T83" fmla="*/ 35 h 52"/>
                  <a:gd name="T84" fmla="*/ 52 w 52"/>
                  <a:gd name="T85" fmla="*/ 26 h 52"/>
                  <a:gd name="T86" fmla="*/ 50 w 52"/>
                  <a:gd name="T87" fmla="*/ 16 h 52"/>
                  <a:gd name="T88" fmla="*/ 44 w 52"/>
                  <a:gd name="T89" fmla="*/ 6 h 52"/>
                  <a:gd name="T90" fmla="*/ 26 w 52"/>
                  <a:gd name="T9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2" h="52">
                    <a:moveTo>
                      <a:pt x="37" y="45"/>
                    </a:moveTo>
                    <a:cubicBezTo>
                      <a:pt x="34" y="47"/>
                      <a:pt x="31" y="48"/>
                      <a:pt x="27" y="48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3" y="51"/>
                      <a:pt x="37" y="50"/>
                      <a:pt x="40" y="48"/>
                    </a:cubicBezTo>
                    <a:cubicBezTo>
                      <a:pt x="37" y="45"/>
                      <a:pt x="37" y="45"/>
                      <a:pt x="37" y="45"/>
                    </a:cubicBezTo>
                    <a:moveTo>
                      <a:pt x="47" y="34"/>
                    </a:moveTo>
                    <a:cubicBezTo>
                      <a:pt x="45" y="37"/>
                      <a:pt x="43" y="41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3" y="46"/>
                    </a:cubicBezTo>
                    <a:cubicBezTo>
                      <a:pt x="45" y="44"/>
                      <a:pt x="48" y="41"/>
                      <a:pt x="49" y="38"/>
                    </a:cubicBezTo>
                    <a:cubicBezTo>
                      <a:pt x="47" y="34"/>
                      <a:pt x="47" y="34"/>
                      <a:pt x="47" y="34"/>
                    </a:cubicBezTo>
                    <a:moveTo>
                      <a:pt x="2" y="18"/>
                    </a:moveTo>
                    <a:cubicBezTo>
                      <a:pt x="1" y="19"/>
                      <a:pt x="1" y="21"/>
                      <a:pt x="1" y="23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0" y="31"/>
                      <a:pt x="2" y="36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6" y="41"/>
                      <a:pt x="6" y="42"/>
                      <a:pt x="6" y="42"/>
                    </a:cubicBezTo>
                    <a:cubicBezTo>
                      <a:pt x="11" y="48"/>
                      <a:pt x="18" y="52"/>
                      <a:pt x="26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7" y="47"/>
                      <a:pt x="13" y="44"/>
                      <a:pt x="9" y="39"/>
                    </a:cubicBezTo>
                    <a:cubicBezTo>
                      <a:pt x="6" y="36"/>
                      <a:pt x="4" y="31"/>
                      <a:pt x="4" y="26"/>
                    </a:cubicBezTo>
                    <a:cubicBezTo>
                      <a:pt x="4" y="25"/>
                      <a:pt x="4" y="24"/>
                      <a:pt x="5" y="23"/>
                    </a:cubicBezTo>
                    <a:cubicBezTo>
                      <a:pt x="5" y="23"/>
                      <a:pt x="5" y="22"/>
                      <a:pt x="5" y="22"/>
                    </a:cubicBezTo>
                    <a:cubicBezTo>
                      <a:pt x="2" y="18"/>
                      <a:pt x="2" y="18"/>
                      <a:pt x="2" y="18"/>
                    </a:cubicBezTo>
                    <a:moveTo>
                      <a:pt x="10" y="6"/>
                    </a:moveTo>
                    <a:cubicBezTo>
                      <a:pt x="7" y="8"/>
                      <a:pt x="5" y="11"/>
                      <a:pt x="3" y="1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9" y="12"/>
                      <a:pt x="12" y="9"/>
                    </a:cubicBezTo>
                    <a:cubicBezTo>
                      <a:pt x="10" y="6"/>
                      <a:pt x="10" y="6"/>
                      <a:pt x="10" y="6"/>
                    </a:cubicBezTo>
                    <a:moveTo>
                      <a:pt x="23" y="0"/>
                    </a:moveTo>
                    <a:cubicBezTo>
                      <a:pt x="19" y="1"/>
                      <a:pt x="15" y="2"/>
                      <a:pt x="12" y="4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8" y="5"/>
                      <a:pt x="21" y="4"/>
                      <a:pt x="25" y="4"/>
                    </a:cubicBezTo>
                    <a:cubicBezTo>
                      <a:pt x="23" y="0"/>
                      <a:pt x="23" y="0"/>
                      <a:pt x="23" y="0"/>
                    </a:cubicBezTo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5" y="5"/>
                      <a:pt x="40" y="8"/>
                      <a:pt x="43" y="12"/>
                    </a:cubicBezTo>
                    <a:cubicBezTo>
                      <a:pt x="47" y="16"/>
                      <a:pt x="48" y="21"/>
                      <a:pt x="48" y="26"/>
                    </a:cubicBezTo>
                    <a:cubicBezTo>
                      <a:pt x="48" y="27"/>
                      <a:pt x="48" y="29"/>
                      <a:pt x="48" y="31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2"/>
                      <a:pt x="52" y="29"/>
                      <a:pt x="52" y="26"/>
                    </a:cubicBezTo>
                    <a:cubicBezTo>
                      <a:pt x="52" y="22"/>
                      <a:pt x="52" y="19"/>
                      <a:pt x="50" y="1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39" y="2"/>
                      <a:pt x="33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0" name="Freeform 822"/>
              <p:cNvSpPr/>
              <p:nvPr/>
            </p:nvSpPr>
            <p:spPr bwMode="auto">
              <a:xfrm>
                <a:off x="5997276" y="26498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1" name="Freeform 823"/>
              <p:cNvSpPr>
                <a:spLocks noEditPoints="1"/>
              </p:cNvSpPr>
              <p:nvPr/>
            </p:nvSpPr>
            <p:spPr bwMode="auto">
              <a:xfrm>
                <a:off x="5975680" y="2452429"/>
                <a:ext cx="197448" cy="277662"/>
              </a:xfrm>
              <a:custGeom>
                <a:avLst/>
                <a:gdLst>
                  <a:gd name="T0" fmla="*/ 21 w 27"/>
                  <a:gd name="T1" fmla="*/ 33 h 38"/>
                  <a:gd name="T2" fmla="*/ 24 w 27"/>
                  <a:gd name="T3" fmla="*/ 38 h 38"/>
                  <a:gd name="T4" fmla="*/ 24 w 27"/>
                  <a:gd name="T5" fmla="*/ 38 h 38"/>
                  <a:gd name="T6" fmla="*/ 27 w 27"/>
                  <a:gd name="T7" fmla="*/ 38 h 38"/>
                  <a:gd name="T8" fmla="*/ 25 w 27"/>
                  <a:gd name="T9" fmla="*/ 34 h 38"/>
                  <a:gd name="T10" fmla="*/ 24 w 27"/>
                  <a:gd name="T11" fmla="*/ 34 h 38"/>
                  <a:gd name="T12" fmla="*/ 21 w 27"/>
                  <a:gd name="T13" fmla="*/ 33 h 38"/>
                  <a:gd name="T14" fmla="*/ 1 w 27"/>
                  <a:gd name="T15" fmla="*/ 0 h 38"/>
                  <a:gd name="T16" fmla="*/ 0 w 27"/>
                  <a:gd name="T17" fmla="*/ 4 h 38"/>
                  <a:gd name="T18" fmla="*/ 3 w 27"/>
                  <a:gd name="T19" fmla="*/ 8 h 38"/>
                  <a:gd name="T20" fmla="*/ 4 w 27"/>
                  <a:gd name="T21" fmla="*/ 4 h 38"/>
                  <a:gd name="T22" fmla="*/ 1 w 27"/>
                  <a:gd name="T2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38">
                    <a:moveTo>
                      <a:pt x="21" y="33"/>
                    </a:move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6" y="38"/>
                      <a:pt x="27" y="38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4" y="34"/>
                      <a:pt x="24" y="34"/>
                    </a:cubicBezTo>
                    <a:cubicBezTo>
                      <a:pt x="23" y="34"/>
                      <a:pt x="22" y="34"/>
                      <a:pt x="21" y="33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2" name="Freeform 824"/>
              <p:cNvSpPr>
                <a:spLocks noEditPoints="1"/>
              </p:cNvSpPr>
              <p:nvPr/>
            </p:nvSpPr>
            <p:spPr bwMode="auto">
              <a:xfrm>
                <a:off x="6034298" y="2378386"/>
                <a:ext cx="231385" cy="320854"/>
              </a:xfrm>
              <a:custGeom>
                <a:avLst/>
                <a:gdLst>
                  <a:gd name="T0" fmla="*/ 30 w 32"/>
                  <a:gd name="T1" fmla="*/ 39 h 44"/>
                  <a:gd name="T2" fmla="*/ 27 w 32"/>
                  <a:gd name="T3" fmla="*/ 41 h 44"/>
                  <a:gd name="T4" fmla="*/ 30 w 32"/>
                  <a:gd name="T5" fmla="*/ 44 h 44"/>
                  <a:gd name="T6" fmla="*/ 32 w 32"/>
                  <a:gd name="T7" fmla="*/ 42 h 44"/>
                  <a:gd name="T8" fmla="*/ 30 w 32"/>
                  <a:gd name="T9" fmla="*/ 39 h 44"/>
                  <a:gd name="T10" fmla="*/ 2 w 32"/>
                  <a:gd name="T11" fmla="*/ 0 h 44"/>
                  <a:gd name="T12" fmla="*/ 0 w 32"/>
                  <a:gd name="T13" fmla="*/ 2 h 44"/>
                  <a:gd name="T14" fmla="*/ 0 w 32"/>
                  <a:gd name="T15" fmla="*/ 2 h 44"/>
                  <a:gd name="T16" fmla="*/ 2 w 32"/>
                  <a:gd name="T17" fmla="*/ 5 h 44"/>
                  <a:gd name="T18" fmla="*/ 3 w 32"/>
                  <a:gd name="T19" fmla="*/ 5 h 44"/>
                  <a:gd name="T20" fmla="*/ 5 w 32"/>
                  <a:gd name="T21" fmla="*/ 3 h 44"/>
                  <a:gd name="T22" fmla="*/ 2 w 32"/>
                  <a:gd name="T2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4">
                    <a:moveTo>
                      <a:pt x="30" y="39"/>
                    </a:moveTo>
                    <a:cubicBezTo>
                      <a:pt x="29" y="40"/>
                      <a:pt x="28" y="40"/>
                      <a:pt x="27" y="41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1" y="43"/>
                      <a:pt x="31" y="43"/>
                      <a:pt x="32" y="42"/>
                    </a:cubicBezTo>
                    <a:cubicBezTo>
                      <a:pt x="30" y="39"/>
                      <a:pt x="30" y="39"/>
                      <a:pt x="30" y="39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3" name="Freeform 825"/>
              <p:cNvSpPr>
                <a:spLocks noEditPoints="1"/>
              </p:cNvSpPr>
              <p:nvPr/>
            </p:nvSpPr>
            <p:spPr bwMode="auto">
              <a:xfrm>
                <a:off x="6129937" y="2350620"/>
                <a:ext cx="203618" cy="277662"/>
              </a:xfrm>
              <a:custGeom>
                <a:avLst/>
                <a:gdLst>
                  <a:gd name="T0" fmla="*/ 25 w 28"/>
                  <a:gd name="T1" fmla="*/ 31 h 38"/>
                  <a:gd name="T2" fmla="*/ 24 w 28"/>
                  <a:gd name="T3" fmla="*/ 34 h 38"/>
                  <a:gd name="T4" fmla="*/ 26 w 28"/>
                  <a:gd name="T5" fmla="*/ 38 h 38"/>
                  <a:gd name="T6" fmla="*/ 28 w 28"/>
                  <a:gd name="T7" fmla="*/ 35 h 38"/>
                  <a:gd name="T8" fmla="*/ 25 w 28"/>
                  <a:gd name="T9" fmla="*/ 31 h 38"/>
                  <a:gd name="T10" fmla="*/ 3 w 28"/>
                  <a:gd name="T11" fmla="*/ 0 h 38"/>
                  <a:gd name="T12" fmla="*/ 0 w 28"/>
                  <a:gd name="T13" fmla="*/ 0 h 38"/>
                  <a:gd name="T14" fmla="*/ 2 w 28"/>
                  <a:gd name="T15" fmla="*/ 4 h 38"/>
                  <a:gd name="T16" fmla="*/ 3 w 28"/>
                  <a:gd name="T17" fmla="*/ 4 h 38"/>
                  <a:gd name="T18" fmla="*/ 6 w 28"/>
                  <a:gd name="T19" fmla="*/ 4 h 38"/>
                  <a:gd name="T20" fmla="*/ 3 w 28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38">
                    <a:moveTo>
                      <a:pt x="25" y="31"/>
                    </a:moveTo>
                    <a:cubicBezTo>
                      <a:pt x="24" y="32"/>
                      <a:pt x="24" y="33"/>
                      <a:pt x="24" y="34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7" y="37"/>
                      <a:pt x="27" y="36"/>
                      <a:pt x="28" y="35"/>
                    </a:cubicBezTo>
                    <a:cubicBezTo>
                      <a:pt x="25" y="31"/>
                      <a:pt x="25" y="31"/>
                      <a:pt x="25" y="31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4" name="Freeform 826"/>
              <p:cNvSpPr/>
              <p:nvPr/>
            </p:nvSpPr>
            <p:spPr bwMode="auto">
              <a:xfrm>
                <a:off x="6281108" y="2393812"/>
                <a:ext cx="43192" cy="74043"/>
              </a:xfrm>
              <a:custGeom>
                <a:avLst/>
                <a:gdLst>
                  <a:gd name="T0" fmla="*/ 0 w 6"/>
                  <a:gd name="T1" fmla="*/ 0 h 10"/>
                  <a:gd name="T2" fmla="*/ 6 w 6"/>
                  <a:gd name="T3" fmla="*/ 10 h 10"/>
                  <a:gd name="T4" fmla="*/ 3 w 6"/>
                  <a:gd name="T5" fmla="*/ 4 h 10"/>
                  <a:gd name="T6" fmla="*/ 0 w 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0" y="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8"/>
                      <a:pt x="4" y="6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98" name="组合 697"/>
          <p:cNvGrpSpPr/>
          <p:nvPr/>
        </p:nvGrpSpPr>
        <p:grpSpPr>
          <a:xfrm>
            <a:off x="2652812" y="971263"/>
            <a:ext cx="2208955" cy="2199699"/>
            <a:chOff x="12895386" y="-62366"/>
            <a:chExt cx="2208955" cy="2199699"/>
          </a:xfrm>
        </p:grpSpPr>
        <p:sp>
          <p:nvSpPr>
            <p:cNvPr id="572" name="Freeform 711"/>
            <p:cNvSpPr/>
            <p:nvPr/>
          </p:nvSpPr>
          <p:spPr bwMode="auto">
            <a:xfrm>
              <a:off x="13222410" y="1838075"/>
              <a:ext cx="37022" cy="30851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1 h 4"/>
                <a:gd name="T4" fmla="*/ 3 w 5"/>
                <a:gd name="T5" fmla="*/ 4 h 4"/>
                <a:gd name="T6" fmla="*/ 5 w 5"/>
                <a:gd name="T7" fmla="*/ 3 h 4"/>
                <a:gd name="T8" fmla="*/ 4 w 5"/>
                <a:gd name="T9" fmla="*/ 1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750"/>
            <p:cNvSpPr>
              <a:spLocks noEditPoints="1"/>
            </p:cNvSpPr>
            <p:nvPr/>
          </p:nvSpPr>
          <p:spPr bwMode="auto">
            <a:xfrm>
              <a:off x="12895386" y="-62366"/>
              <a:ext cx="2208955" cy="2199699"/>
            </a:xfrm>
            <a:custGeom>
              <a:avLst/>
              <a:gdLst>
                <a:gd name="T0" fmla="*/ 122 w 303"/>
                <a:gd name="T1" fmla="*/ 295 h 302"/>
                <a:gd name="T2" fmla="*/ 203 w 303"/>
                <a:gd name="T3" fmla="*/ 293 h 302"/>
                <a:gd name="T4" fmla="*/ 143 w 303"/>
                <a:gd name="T5" fmla="*/ 282 h 302"/>
                <a:gd name="T6" fmla="*/ 103 w 303"/>
                <a:gd name="T7" fmla="*/ 291 h 302"/>
                <a:gd name="T8" fmla="*/ 103 w 303"/>
                <a:gd name="T9" fmla="*/ 272 h 302"/>
                <a:gd name="T10" fmla="*/ 150 w 303"/>
                <a:gd name="T11" fmla="*/ 270 h 302"/>
                <a:gd name="T12" fmla="*/ 169 w 303"/>
                <a:gd name="T13" fmla="*/ 268 h 302"/>
                <a:gd name="T14" fmla="*/ 197 w 303"/>
                <a:gd name="T15" fmla="*/ 295 h 302"/>
                <a:gd name="T16" fmla="*/ 93 w 303"/>
                <a:gd name="T17" fmla="*/ 253 h 302"/>
                <a:gd name="T18" fmla="*/ 70 w 303"/>
                <a:gd name="T19" fmla="*/ 250 h 302"/>
                <a:gd name="T20" fmla="*/ 228 w 303"/>
                <a:gd name="T21" fmla="*/ 281 h 302"/>
                <a:gd name="T22" fmla="*/ 73 w 303"/>
                <a:gd name="T23" fmla="*/ 249 h 302"/>
                <a:gd name="T24" fmla="*/ 221 w 303"/>
                <a:gd name="T25" fmla="*/ 247 h 302"/>
                <a:gd name="T26" fmla="*/ 35 w 303"/>
                <a:gd name="T27" fmla="*/ 247 h 302"/>
                <a:gd name="T28" fmla="*/ 270 w 303"/>
                <a:gd name="T29" fmla="*/ 240 h 302"/>
                <a:gd name="T30" fmla="*/ 233 w 303"/>
                <a:gd name="T31" fmla="*/ 241 h 302"/>
                <a:gd name="T32" fmla="*/ 260 w 303"/>
                <a:gd name="T33" fmla="*/ 237 h 302"/>
                <a:gd name="T34" fmla="*/ 52 w 303"/>
                <a:gd name="T35" fmla="*/ 264 h 302"/>
                <a:gd name="T36" fmla="*/ 53 w 303"/>
                <a:gd name="T37" fmla="*/ 260 h 302"/>
                <a:gd name="T38" fmla="*/ 275 w 303"/>
                <a:gd name="T39" fmla="*/ 230 h 302"/>
                <a:gd name="T40" fmla="*/ 47 w 303"/>
                <a:gd name="T41" fmla="*/ 218 h 302"/>
                <a:gd name="T42" fmla="*/ 30 w 303"/>
                <a:gd name="T43" fmla="*/ 188 h 302"/>
                <a:gd name="T44" fmla="*/ 9 w 303"/>
                <a:gd name="T45" fmla="*/ 182 h 302"/>
                <a:gd name="T46" fmla="*/ 5 w 303"/>
                <a:gd name="T47" fmla="*/ 188 h 302"/>
                <a:gd name="T48" fmla="*/ 286 w 303"/>
                <a:gd name="T49" fmla="*/ 210 h 302"/>
                <a:gd name="T50" fmla="*/ 268 w 303"/>
                <a:gd name="T51" fmla="*/ 189 h 302"/>
                <a:gd name="T52" fmla="*/ 274 w 303"/>
                <a:gd name="T53" fmla="*/ 163 h 302"/>
                <a:gd name="T54" fmla="*/ 0 w 303"/>
                <a:gd name="T55" fmla="*/ 151 h 302"/>
                <a:gd name="T56" fmla="*/ 290 w 303"/>
                <a:gd name="T57" fmla="*/ 157 h 302"/>
                <a:gd name="T58" fmla="*/ 5 w 303"/>
                <a:gd name="T59" fmla="*/ 152 h 302"/>
                <a:gd name="T60" fmla="*/ 26 w 303"/>
                <a:gd name="T61" fmla="*/ 141 h 302"/>
                <a:gd name="T62" fmla="*/ 32 w 303"/>
                <a:gd name="T63" fmla="*/ 126 h 302"/>
                <a:gd name="T64" fmla="*/ 279 w 303"/>
                <a:gd name="T65" fmla="*/ 118 h 302"/>
                <a:gd name="T66" fmla="*/ 300 w 303"/>
                <a:gd name="T67" fmla="*/ 125 h 302"/>
                <a:gd name="T68" fmla="*/ 253 w 303"/>
                <a:gd name="T69" fmla="*/ 87 h 302"/>
                <a:gd name="T70" fmla="*/ 253 w 303"/>
                <a:gd name="T71" fmla="*/ 87 h 302"/>
                <a:gd name="T72" fmla="*/ 33 w 303"/>
                <a:gd name="T73" fmla="*/ 122 h 302"/>
                <a:gd name="T74" fmla="*/ 261 w 303"/>
                <a:gd name="T75" fmla="*/ 75 h 302"/>
                <a:gd name="T76" fmla="*/ 21 w 303"/>
                <a:gd name="T77" fmla="*/ 82 h 302"/>
                <a:gd name="T78" fmla="*/ 59 w 303"/>
                <a:gd name="T79" fmla="*/ 70 h 302"/>
                <a:gd name="T80" fmla="*/ 69 w 303"/>
                <a:gd name="T81" fmla="*/ 61 h 302"/>
                <a:gd name="T82" fmla="*/ 26 w 303"/>
                <a:gd name="T83" fmla="*/ 66 h 302"/>
                <a:gd name="T84" fmla="*/ 79 w 303"/>
                <a:gd name="T85" fmla="*/ 52 h 302"/>
                <a:gd name="T86" fmla="*/ 277 w 303"/>
                <a:gd name="T87" fmla="*/ 66 h 302"/>
                <a:gd name="T88" fmla="*/ 227 w 303"/>
                <a:gd name="T89" fmla="*/ 50 h 302"/>
                <a:gd name="T90" fmla="*/ 238 w 303"/>
                <a:gd name="T91" fmla="*/ 43 h 302"/>
                <a:gd name="T92" fmla="*/ 251 w 303"/>
                <a:gd name="T93" fmla="*/ 37 h 302"/>
                <a:gd name="T94" fmla="*/ 200 w 303"/>
                <a:gd name="T95" fmla="*/ 38 h 302"/>
                <a:gd name="T96" fmla="*/ 146 w 303"/>
                <a:gd name="T97" fmla="*/ 29 h 302"/>
                <a:gd name="T98" fmla="*/ 83 w 303"/>
                <a:gd name="T99" fmla="*/ 53 h 302"/>
                <a:gd name="T100" fmla="*/ 154 w 303"/>
                <a:gd name="T101" fmla="*/ 32 h 302"/>
                <a:gd name="T102" fmla="*/ 86 w 303"/>
                <a:gd name="T103" fmla="*/ 15 h 302"/>
                <a:gd name="T104" fmla="*/ 202 w 303"/>
                <a:gd name="T105" fmla="*/ 9 h 302"/>
                <a:gd name="T106" fmla="*/ 105 w 303"/>
                <a:gd name="T107" fmla="*/ 11 h 302"/>
                <a:gd name="T108" fmla="*/ 162 w 303"/>
                <a:gd name="T109" fmla="*/ 5 h 302"/>
                <a:gd name="T110" fmla="*/ 196 w 303"/>
                <a:gd name="T111" fmla="*/ 10 h 302"/>
                <a:gd name="T112" fmla="*/ 162 w 303"/>
                <a:gd name="T11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02">
                  <a:moveTo>
                    <a:pt x="122" y="295"/>
                  </a:moveTo>
                  <a:cubicBezTo>
                    <a:pt x="126" y="300"/>
                    <a:pt x="126" y="300"/>
                    <a:pt x="126" y="300"/>
                  </a:cubicBezTo>
                  <a:cubicBezTo>
                    <a:pt x="129" y="300"/>
                    <a:pt x="134" y="301"/>
                    <a:pt x="138" y="301"/>
                  </a:cubicBezTo>
                  <a:cubicBezTo>
                    <a:pt x="140" y="302"/>
                    <a:pt x="140" y="302"/>
                    <a:pt x="140" y="302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1" y="297"/>
                    <a:pt x="127" y="296"/>
                    <a:pt x="122" y="295"/>
                  </a:cubicBezTo>
                  <a:moveTo>
                    <a:pt x="100" y="292"/>
                  </a:moveTo>
                  <a:cubicBezTo>
                    <a:pt x="99" y="293"/>
                    <a:pt x="99" y="293"/>
                    <a:pt x="99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0" y="292"/>
                    <a:pt x="100" y="292"/>
                    <a:pt x="100" y="292"/>
                  </a:cubicBezTo>
                  <a:moveTo>
                    <a:pt x="211" y="285"/>
                  </a:moveTo>
                  <a:cubicBezTo>
                    <a:pt x="208" y="287"/>
                    <a:pt x="204" y="288"/>
                    <a:pt x="201" y="289"/>
                  </a:cubicBezTo>
                  <a:cubicBezTo>
                    <a:pt x="203" y="293"/>
                    <a:pt x="203" y="293"/>
                    <a:pt x="203" y="293"/>
                  </a:cubicBezTo>
                  <a:cubicBezTo>
                    <a:pt x="207" y="291"/>
                    <a:pt x="210" y="290"/>
                    <a:pt x="213" y="289"/>
                  </a:cubicBezTo>
                  <a:cubicBezTo>
                    <a:pt x="211" y="285"/>
                    <a:pt x="211" y="285"/>
                    <a:pt x="211" y="285"/>
                  </a:cubicBezTo>
                  <a:moveTo>
                    <a:pt x="143" y="282"/>
                  </a:moveTo>
                  <a:cubicBezTo>
                    <a:pt x="138" y="294"/>
                    <a:pt x="138" y="294"/>
                    <a:pt x="138" y="294"/>
                  </a:cubicBezTo>
                  <a:cubicBezTo>
                    <a:pt x="140" y="297"/>
                    <a:pt x="140" y="297"/>
                    <a:pt x="140" y="297"/>
                  </a:cubicBezTo>
                  <a:cubicBezTo>
                    <a:pt x="145" y="286"/>
                    <a:pt x="145" y="286"/>
                    <a:pt x="145" y="286"/>
                  </a:cubicBezTo>
                  <a:cubicBezTo>
                    <a:pt x="143" y="282"/>
                    <a:pt x="143" y="282"/>
                    <a:pt x="143" y="282"/>
                  </a:cubicBezTo>
                  <a:moveTo>
                    <a:pt x="223" y="279"/>
                  </a:moveTo>
                  <a:cubicBezTo>
                    <a:pt x="220" y="281"/>
                    <a:pt x="217" y="282"/>
                    <a:pt x="214" y="284"/>
                  </a:cubicBezTo>
                  <a:cubicBezTo>
                    <a:pt x="216" y="287"/>
                    <a:pt x="216" y="287"/>
                    <a:pt x="216" y="287"/>
                  </a:cubicBezTo>
                  <a:cubicBezTo>
                    <a:pt x="219" y="286"/>
                    <a:pt x="223" y="284"/>
                    <a:pt x="226" y="282"/>
                  </a:cubicBezTo>
                  <a:cubicBezTo>
                    <a:pt x="223" y="279"/>
                    <a:pt x="223" y="279"/>
                    <a:pt x="223" y="279"/>
                  </a:cubicBezTo>
                  <a:moveTo>
                    <a:pt x="103" y="272"/>
                  </a:moveTo>
                  <a:cubicBezTo>
                    <a:pt x="103" y="291"/>
                    <a:pt x="103" y="291"/>
                    <a:pt x="103" y="291"/>
                  </a:cubicBezTo>
                  <a:cubicBezTo>
                    <a:pt x="105" y="295"/>
                    <a:pt x="105" y="295"/>
                    <a:pt x="105" y="295"/>
                  </a:cubicBezTo>
                  <a:cubicBezTo>
                    <a:pt x="110" y="296"/>
                    <a:pt x="115" y="298"/>
                    <a:pt x="120" y="299"/>
                  </a:cubicBezTo>
                  <a:cubicBezTo>
                    <a:pt x="121" y="299"/>
                    <a:pt x="121" y="299"/>
                    <a:pt x="121" y="299"/>
                  </a:cubicBezTo>
                  <a:cubicBezTo>
                    <a:pt x="118" y="294"/>
                    <a:pt x="118" y="294"/>
                    <a:pt x="118" y="294"/>
                  </a:cubicBezTo>
                  <a:cubicBezTo>
                    <a:pt x="114" y="293"/>
                    <a:pt x="110" y="292"/>
                    <a:pt x="107" y="291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3" y="272"/>
                    <a:pt x="103" y="272"/>
                    <a:pt x="103" y="272"/>
                  </a:cubicBezTo>
                  <a:moveTo>
                    <a:pt x="150" y="270"/>
                  </a:moveTo>
                  <a:cubicBezTo>
                    <a:pt x="148" y="270"/>
                    <a:pt x="148" y="270"/>
                    <a:pt x="148" y="27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51" y="274"/>
                    <a:pt x="151" y="274"/>
                    <a:pt x="151" y="274"/>
                  </a:cubicBezTo>
                  <a:cubicBezTo>
                    <a:pt x="153" y="273"/>
                    <a:pt x="153" y="273"/>
                    <a:pt x="153" y="273"/>
                  </a:cubicBezTo>
                  <a:cubicBezTo>
                    <a:pt x="150" y="270"/>
                    <a:pt x="150" y="270"/>
                    <a:pt x="150" y="270"/>
                  </a:cubicBezTo>
                  <a:moveTo>
                    <a:pt x="166" y="268"/>
                  </a:moveTo>
                  <a:cubicBezTo>
                    <a:pt x="154" y="269"/>
                    <a:pt x="154" y="269"/>
                    <a:pt x="154" y="269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68" y="272"/>
                    <a:pt x="168" y="272"/>
                    <a:pt x="168" y="272"/>
                  </a:cubicBezTo>
                  <a:cubicBezTo>
                    <a:pt x="166" y="268"/>
                    <a:pt x="166" y="268"/>
                    <a:pt x="166" y="268"/>
                  </a:cubicBezTo>
                  <a:moveTo>
                    <a:pt x="180" y="266"/>
                  </a:moveTo>
                  <a:cubicBezTo>
                    <a:pt x="169" y="268"/>
                    <a:pt x="169" y="268"/>
                    <a:pt x="169" y="268"/>
                  </a:cubicBezTo>
                  <a:cubicBezTo>
                    <a:pt x="172" y="271"/>
                    <a:pt x="172" y="271"/>
                    <a:pt x="172" y="271"/>
                  </a:cubicBezTo>
                  <a:cubicBezTo>
                    <a:pt x="178" y="271"/>
                    <a:pt x="178" y="271"/>
                    <a:pt x="178" y="271"/>
                  </a:cubicBezTo>
                  <a:cubicBezTo>
                    <a:pt x="186" y="282"/>
                    <a:pt x="186" y="282"/>
                    <a:pt x="186" y="282"/>
                  </a:cubicBezTo>
                  <a:cubicBezTo>
                    <a:pt x="189" y="286"/>
                    <a:pt x="189" y="286"/>
                    <a:pt x="189" y="286"/>
                  </a:cubicBezTo>
                  <a:cubicBezTo>
                    <a:pt x="194" y="293"/>
                    <a:pt x="194" y="293"/>
                    <a:pt x="194" y="293"/>
                  </a:cubicBezTo>
                  <a:cubicBezTo>
                    <a:pt x="193" y="296"/>
                    <a:pt x="193" y="296"/>
                    <a:pt x="193" y="296"/>
                  </a:cubicBezTo>
                  <a:cubicBezTo>
                    <a:pt x="197" y="295"/>
                    <a:pt x="197" y="295"/>
                    <a:pt x="197" y="295"/>
                  </a:cubicBezTo>
                  <a:cubicBezTo>
                    <a:pt x="198" y="295"/>
                    <a:pt x="199" y="294"/>
                    <a:pt x="201" y="294"/>
                  </a:cubicBezTo>
                  <a:cubicBezTo>
                    <a:pt x="198" y="290"/>
                    <a:pt x="198" y="290"/>
                    <a:pt x="198" y="290"/>
                  </a:cubicBezTo>
                  <a:cubicBezTo>
                    <a:pt x="198" y="290"/>
                    <a:pt x="198" y="290"/>
                    <a:pt x="198" y="291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80" y="266"/>
                    <a:pt x="180" y="266"/>
                    <a:pt x="180" y="266"/>
                  </a:cubicBezTo>
                  <a:moveTo>
                    <a:pt x="93" y="253"/>
                  </a:moveTo>
                  <a:cubicBezTo>
                    <a:pt x="98" y="261"/>
                    <a:pt x="98" y="261"/>
                    <a:pt x="98" y="261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7" y="273"/>
                    <a:pt x="107" y="273"/>
                    <a:pt x="107" y="273"/>
                  </a:cubicBezTo>
                  <a:cubicBezTo>
                    <a:pt x="106" y="261"/>
                    <a:pt x="106" y="261"/>
                    <a:pt x="106" y="261"/>
                  </a:cubicBezTo>
                  <a:cubicBezTo>
                    <a:pt x="93" y="253"/>
                    <a:pt x="93" y="253"/>
                    <a:pt x="93" y="253"/>
                  </a:cubicBezTo>
                  <a:moveTo>
                    <a:pt x="70" y="250"/>
                  </a:moveTo>
                  <a:cubicBezTo>
                    <a:pt x="61" y="256"/>
                    <a:pt x="61" y="256"/>
                    <a:pt x="61" y="256"/>
                  </a:cubicBezTo>
                  <a:cubicBezTo>
                    <a:pt x="63" y="259"/>
                    <a:pt x="63" y="259"/>
                    <a:pt x="63" y="259"/>
                  </a:cubicBezTo>
                  <a:cubicBezTo>
                    <a:pt x="73" y="253"/>
                    <a:pt x="73" y="253"/>
                    <a:pt x="73" y="253"/>
                  </a:cubicBezTo>
                  <a:cubicBezTo>
                    <a:pt x="70" y="250"/>
                    <a:pt x="70" y="250"/>
                    <a:pt x="70" y="250"/>
                  </a:cubicBezTo>
                  <a:moveTo>
                    <a:pt x="219" y="249"/>
                  </a:moveTo>
                  <a:cubicBezTo>
                    <a:pt x="225" y="276"/>
                    <a:pt x="225" y="276"/>
                    <a:pt x="225" y="276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8" y="281"/>
                    <a:pt x="229" y="281"/>
                    <a:pt x="229" y="281"/>
                  </a:cubicBezTo>
                  <a:cubicBezTo>
                    <a:pt x="233" y="278"/>
                    <a:pt x="233" y="278"/>
                    <a:pt x="233" y="278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5" y="258"/>
                    <a:pt x="225" y="258"/>
                    <a:pt x="225" y="258"/>
                  </a:cubicBezTo>
                  <a:cubicBezTo>
                    <a:pt x="219" y="249"/>
                    <a:pt x="219" y="249"/>
                    <a:pt x="219" y="249"/>
                  </a:cubicBezTo>
                  <a:moveTo>
                    <a:pt x="79" y="245"/>
                  </a:moveTo>
                  <a:cubicBezTo>
                    <a:pt x="73" y="249"/>
                    <a:pt x="73" y="249"/>
                    <a:pt x="73" y="249"/>
                  </a:cubicBezTo>
                  <a:cubicBezTo>
                    <a:pt x="75" y="252"/>
                    <a:pt x="75" y="252"/>
                    <a:pt x="75" y="252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92" y="257"/>
                    <a:pt x="92" y="257"/>
                    <a:pt x="92" y="257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79" y="245"/>
                    <a:pt x="79" y="245"/>
                    <a:pt x="79" y="245"/>
                  </a:cubicBezTo>
                  <a:moveTo>
                    <a:pt x="229" y="240"/>
                  </a:moveTo>
                  <a:cubicBezTo>
                    <a:pt x="221" y="247"/>
                    <a:pt x="221" y="247"/>
                    <a:pt x="221" y="247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29" y="240"/>
                    <a:pt x="229" y="240"/>
                    <a:pt x="229" y="240"/>
                  </a:cubicBezTo>
                  <a:moveTo>
                    <a:pt x="26" y="235"/>
                  </a:moveTo>
                  <a:cubicBezTo>
                    <a:pt x="28" y="239"/>
                    <a:pt x="28" y="239"/>
                    <a:pt x="28" y="239"/>
                  </a:cubicBezTo>
                  <a:cubicBezTo>
                    <a:pt x="30" y="242"/>
                    <a:pt x="33" y="244"/>
                    <a:pt x="35" y="247"/>
                  </a:cubicBezTo>
                  <a:cubicBezTo>
                    <a:pt x="26" y="235"/>
                    <a:pt x="26" y="235"/>
                    <a:pt x="26" y="235"/>
                  </a:cubicBezTo>
                  <a:cubicBezTo>
                    <a:pt x="26" y="235"/>
                    <a:pt x="26" y="235"/>
                    <a:pt x="26" y="235"/>
                  </a:cubicBezTo>
                  <a:moveTo>
                    <a:pt x="274" y="233"/>
                  </a:moveTo>
                  <a:cubicBezTo>
                    <a:pt x="273" y="234"/>
                    <a:pt x="272" y="235"/>
                    <a:pt x="271" y="237"/>
                  </a:cubicBezTo>
                  <a:cubicBezTo>
                    <a:pt x="261" y="233"/>
                    <a:pt x="261" y="233"/>
                    <a:pt x="261" y="233"/>
                  </a:cubicBezTo>
                  <a:cubicBezTo>
                    <a:pt x="265" y="239"/>
                    <a:pt x="265" y="239"/>
                    <a:pt x="265" y="239"/>
                  </a:cubicBezTo>
                  <a:cubicBezTo>
                    <a:pt x="270" y="240"/>
                    <a:pt x="270" y="240"/>
                    <a:pt x="270" y="240"/>
                  </a:cubicBezTo>
                  <a:cubicBezTo>
                    <a:pt x="271" y="244"/>
                    <a:pt x="271" y="244"/>
                    <a:pt x="271" y="244"/>
                  </a:cubicBezTo>
                  <a:cubicBezTo>
                    <a:pt x="273" y="240"/>
                    <a:pt x="273" y="240"/>
                    <a:pt x="273" y="240"/>
                  </a:cubicBezTo>
                  <a:cubicBezTo>
                    <a:pt x="274" y="239"/>
                    <a:pt x="275" y="238"/>
                    <a:pt x="276" y="236"/>
                  </a:cubicBezTo>
                  <a:cubicBezTo>
                    <a:pt x="274" y="233"/>
                    <a:pt x="274" y="233"/>
                    <a:pt x="274" y="233"/>
                  </a:cubicBezTo>
                  <a:moveTo>
                    <a:pt x="239" y="231"/>
                  </a:moveTo>
                  <a:cubicBezTo>
                    <a:pt x="231" y="238"/>
                    <a:pt x="231" y="238"/>
                    <a:pt x="231" y="238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41" y="234"/>
                    <a:pt x="241" y="234"/>
                    <a:pt x="241" y="234"/>
                  </a:cubicBezTo>
                  <a:cubicBezTo>
                    <a:pt x="239" y="231"/>
                    <a:pt x="239" y="231"/>
                    <a:pt x="239" y="231"/>
                  </a:cubicBezTo>
                  <a:moveTo>
                    <a:pt x="243" y="227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4" y="232"/>
                    <a:pt x="244" y="232"/>
                    <a:pt x="244" y="232"/>
                  </a:cubicBezTo>
                  <a:cubicBezTo>
                    <a:pt x="260" y="237"/>
                    <a:pt x="260" y="237"/>
                    <a:pt x="260" y="237"/>
                  </a:cubicBezTo>
                  <a:cubicBezTo>
                    <a:pt x="256" y="232"/>
                    <a:pt x="256" y="232"/>
                    <a:pt x="256" y="232"/>
                  </a:cubicBezTo>
                  <a:cubicBezTo>
                    <a:pt x="243" y="227"/>
                    <a:pt x="243" y="227"/>
                    <a:pt x="243" y="227"/>
                  </a:cubicBezTo>
                  <a:moveTo>
                    <a:pt x="36" y="226"/>
                  </a:moveTo>
                  <a:cubicBezTo>
                    <a:pt x="30" y="235"/>
                    <a:pt x="30" y="235"/>
                    <a:pt x="30" y="235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50" y="263"/>
                    <a:pt x="50" y="263"/>
                    <a:pt x="51" y="264"/>
                  </a:cubicBezTo>
                  <a:cubicBezTo>
                    <a:pt x="51" y="264"/>
                    <a:pt x="51" y="264"/>
                    <a:pt x="52" y="264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5" y="268"/>
                    <a:pt x="55" y="268"/>
                    <a:pt x="55" y="268"/>
                  </a:cubicBezTo>
                  <a:cubicBezTo>
                    <a:pt x="55" y="264"/>
                    <a:pt x="55" y="264"/>
                    <a:pt x="55" y="264"/>
                  </a:cubicBezTo>
                  <a:cubicBezTo>
                    <a:pt x="56" y="263"/>
                    <a:pt x="56" y="263"/>
                    <a:pt x="56" y="263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58" y="257"/>
                    <a:pt x="58" y="257"/>
                    <a:pt x="58" y="257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2" y="260"/>
                    <a:pt x="52" y="259"/>
                    <a:pt x="51" y="259"/>
                  </a:cubicBezTo>
                  <a:cubicBezTo>
                    <a:pt x="45" y="253"/>
                    <a:pt x="38" y="245"/>
                    <a:pt x="33" y="238"/>
                  </a:cubicBezTo>
                  <a:cubicBezTo>
                    <a:pt x="39" y="229"/>
                    <a:pt x="39" y="229"/>
                    <a:pt x="39" y="229"/>
                  </a:cubicBezTo>
                  <a:cubicBezTo>
                    <a:pt x="36" y="226"/>
                    <a:pt x="36" y="226"/>
                    <a:pt x="36" y="226"/>
                  </a:cubicBezTo>
                  <a:moveTo>
                    <a:pt x="281" y="220"/>
                  </a:moveTo>
                  <a:cubicBezTo>
                    <a:pt x="279" y="224"/>
                    <a:pt x="277" y="227"/>
                    <a:pt x="275" y="230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80" y="230"/>
                    <a:pt x="282" y="227"/>
                    <a:pt x="284" y="224"/>
                  </a:cubicBezTo>
                  <a:cubicBezTo>
                    <a:pt x="281" y="220"/>
                    <a:pt x="281" y="220"/>
                    <a:pt x="281" y="220"/>
                  </a:cubicBezTo>
                  <a:moveTo>
                    <a:pt x="45" y="214"/>
                  </a:moveTo>
                  <a:cubicBezTo>
                    <a:pt x="38" y="223"/>
                    <a:pt x="38" y="223"/>
                    <a:pt x="38" y="223"/>
                  </a:cubicBezTo>
                  <a:cubicBezTo>
                    <a:pt x="41" y="227"/>
                    <a:pt x="41" y="227"/>
                    <a:pt x="41" y="22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45" y="214"/>
                    <a:pt x="45" y="214"/>
                    <a:pt x="45" y="214"/>
                  </a:cubicBezTo>
                  <a:moveTo>
                    <a:pt x="292" y="206"/>
                  </a:moveTo>
                  <a:cubicBezTo>
                    <a:pt x="291" y="206"/>
                    <a:pt x="291" y="206"/>
                    <a:pt x="291" y="206"/>
                  </a:cubicBezTo>
                  <a:cubicBezTo>
                    <a:pt x="292" y="207"/>
                    <a:pt x="292" y="207"/>
                    <a:pt x="292" y="207"/>
                  </a:cubicBezTo>
                  <a:cubicBezTo>
                    <a:pt x="292" y="206"/>
                    <a:pt x="292" y="206"/>
                    <a:pt x="292" y="206"/>
                  </a:cubicBezTo>
                  <a:moveTo>
                    <a:pt x="27" y="183"/>
                  </a:moveTo>
                  <a:cubicBezTo>
                    <a:pt x="30" y="188"/>
                    <a:pt x="30" y="188"/>
                    <a:pt x="30" y="188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42" y="205"/>
                    <a:pt x="42" y="205"/>
                    <a:pt x="42" y="20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27" y="183"/>
                    <a:pt x="27" y="183"/>
                    <a:pt x="27" y="183"/>
                  </a:cubicBezTo>
                  <a:moveTo>
                    <a:pt x="9" y="182"/>
                  </a:moveTo>
                  <a:cubicBezTo>
                    <a:pt x="12" y="186"/>
                    <a:pt x="12" y="186"/>
                    <a:pt x="12" y="186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9" y="182"/>
                    <a:pt x="9" y="182"/>
                    <a:pt x="9" y="182"/>
                  </a:cubicBezTo>
                  <a:moveTo>
                    <a:pt x="3" y="178"/>
                  </a:moveTo>
                  <a:cubicBezTo>
                    <a:pt x="3" y="180"/>
                    <a:pt x="3" y="182"/>
                    <a:pt x="4" y="184"/>
                  </a:cubicBezTo>
                  <a:cubicBezTo>
                    <a:pt x="5" y="188"/>
                    <a:pt x="5" y="188"/>
                    <a:pt x="5" y="188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8" y="185"/>
                    <a:pt x="8" y="185"/>
                    <a:pt x="8" y="185"/>
                  </a:cubicBezTo>
                  <a:cubicBezTo>
                    <a:pt x="3" y="178"/>
                    <a:pt x="3" y="178"/>
                    <a:pt x="3" y="178"/>
                  </a:cubicBezTo>
                  <a:moveTo>
                    <a:pt x="267" y="176"/>
                  </a:moveTo>
                  <a:cubicBezTo>
                    <a:pt x="264" y="190"/>
                    <a:pt x="264" y="190"/>
                    <a:pt x="264" y="190"/>
                  </a:cubicBezTo>
                  <a:cubicBezTo>
                    <a:pt x="264" y="191"/>
                    <a:pt x="264" y="191"/>
                    <a:pt x="264" y="191"/>
                  </a:cubicBezTo>
                  <a:cubicBezTo>
                    <a:pt x="286" y="210"/>
                    <a:pt x="286" y="210"/>
                    <a:pt x="286" y="210"/>
                  </a:cubicBezTo>
                  <a:cubicBezTo>
                    <a:pt x="285" y="213"/>
                    <a:pt x="284" y="215"/>
                    <a:pt x="283" y="217"/>
                  </a:cubicBezTo>
                  <a:cubicBezTo>
                    <a:pt x="285" y="221"/>
                    <a:pt x="285" y="221"/>
                    <a:pt x="285" y="221"/>
                  </a:cubicBezTo>
                  <a:cubicBezTo>
                    <a:pt x="287" y="217"/>
                    <a:pt x="289" y="214"/>
                    <a:pt x="290" y="210"/>
                  </a:cubicBezTo>
                  <a:cubicBezTo>
                    <a:pt x="290" y="210"/>
                    <a:pt x="290" y="210"/>
                    <a:pt x="290" y="210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8" y="207"/>
                    <a:pt x="288" y="207"/>
                    <a:pt x="288" y="207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67" y="176"/>
                    <a:pt x="267" y="176"/>
                    <a:pt x="267" y="176"/>
                  </a:cubicBezTo>
                  <a:moveTo>
                    <a:pt x="271" y="159"/>
                  </a:moveTo>
                  <a:cubicBezTo>
                    <a:pt x="270" y="159"/>
                    <a:pt x="270" y="159"/>
                    <a:pt x="270" y="159"/>
                  </a:cubicBezTo>
                  <a:cubicBezTo>
                    <a:pt x="267" y="172"/>
                    <a:pt x="267" y="172"/>
                    <a:pt x="267" y="172"/>
                  </a:cubicBezTo>
                  <a:cubicBezTo>
                    <a:pt x="271" y="177"/>
                    <a:pt x="271" y="177"/>
                    <a:pt x="271" y="177"/>
                  </a:cubicBezTo>
                  <a:cubicBezTo>
                    <a:pt x="274" y="163"/>
                    <a:pt x="274" y="163"/>
                    <a:pt x="274" y="163"/>
                  </a:cubicBezTo>
                  <a:cubicBezTo>
                    <a:pt x="271" y="159"/>
                    <a:pt x="271" y="159"/>
                    <a:pt x="271" y="159"/>
                  </a:cubicBezTo>
                  <a:moveTo>
                    <a:pt x="284" y="154"/>
                  </a:moveTo>
                  <a:cubicBezTo>
                    <a:pt x="274" y="158"/>
                    <a:pt x="274" y="158"/>
                    <a:pt x="274" y="158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87" y="158"/>
                    <a:pt x="287" y="158"/>
                    <a:pt x="287" y="158"/>
                  </a:cubicBezTo>
                  <a:cubicBezTo>
                    <a:pt x="284" y="154"/>
                    <a:pt x="284" y="154"/>
                    <a:pt x="284" y="154"/>
                  </a:cubicBezTo>
                  <a:moveTo>
                    <a:pt x="0" y="151"/>
                  </a:moveTo>
                  <a:cubicBezTo>
                    <a:pt x="0" y="158"/>
                    <a:pt x="1" y="165"/>
                    <a:pt x="2" y="172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5" y="172"/>
                    <a:pt x="5" y="164"/>
                    <a:pt x="4" y="157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298" y="150"/>
                  </a:moveTo>
                  <a:cubicBezTo>
                    <a:pt x="287" y="153"/>
                    <a:pt x="287" y="153"/>
                    <a:pt x="287" y="153"/>
                  </a:cubicBezTo>
                  <a:cubicBezTo>
                    <a:pt x="290" y="157"/>
                    <a:pt x="290" y="157"/>
                    <a:pt x="290" y="157"/>
                  </a:cubicBezTo>
                  <a:cubicBezTo>
                    <a:pt x="300" y="154"/>
                    <a:pt x="300" y="154"/>
                    <a:pt x="300" y="154"/>
                  </a:cubicBezTo>
                  <a:cubicBezTo>
                    <a:pt x="301" y="155"/>
                    <a:pt x="301" y="155"/>
                    <a:pt x="301" y="155"/>
                  </a:cubicBezTo>
                  <a:cubicBezTo>
                    <a:pt x="298" y="150"/>
                    <a:pt x="298" y="150"/>
                    <a:pt x="298" y="150"/>
                  </a:cubicBezTo>
                  <a:moveTo>
                    <a:pt x="13" y="145"/>
                  </a:moveTo>
                  <a:cubicBezTo>
                    <a:pt x="3" y="149"/>
                    <a:pt x="3" y="149"/>
                    <a:pt x="3" y="14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3" y="145"/>
                    <a:pt x="13" y="145"/>
                    <a:pt x="13" y="145"/>
                  </a:cubicBezTo>
                  <a:moveTo>
                    <a:pt x="26" y="141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6" y="141"/>
                    <a:pt x="26" y="141"/>
                    <a:pt x="26" y="141"/>
                  </a:cubicBezTo>
                  <a:moveTo>
                    <a:pt x="32" y="126"/>
                  </a:moveTo>
                  <a:cubicBezTo>
                    <a:pt x="29" y="140"/>
                    <a:pt x="29" y="140"/>
                    <a:pt x="29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2" y="126"/>
                    <a:pt x="32" y="126"/>
                    <a:pt x="32" y="126"/>
                  </a:cubicBezTo>
                  <a:moveTo>
                    <a:pt x="296" y="124"/>
                  </a:moveTo>
                  <a:cubicBezTo>
                    <a:pt x="297" y="131"/>
                    <a:pt x="298" y="139"/>
                    <a:pt x="298" y="146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45"/>
                    <a:pt x="302" y="138"/>
                    <a:pt x="301" y="131"/>
                  </a:cubicBezTo>
                  <a:cubicBezTo>
                    <a:pt x="296" y="124"/>
                    <a:pt x="296" y="124"/>
                    <a:pt x="296" y="124"/>
                  </a:cubicBezTo>
                  <a:moveTo>
                    <a:pt x="276" y="114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76" y="114"/>
                    <a:pt x="276" y="114"/>
                    <a:pt x="276" y="114"/>
                  </a:cubicBezTo>
                  <a:moveTo>
                    <a:pt x="298" y="113"/>
                  </a:moveTo>
                  <a:cubicBezTo>
                    <a:pt x="295" y="116"/>
                    <a:pt x="295" y="116"/>
                    <a:pt x="295" y="116"/>
                  </a:cubicBezTo>
                  <a:cubicBezTo>
                    <a:pt x="294" y="116"/>
                    <a:pt x="294" y="116"/>
                    <a:pt x="294" y="116"/>
                  </a:cubicBezTo>
                  <a:cubicBezTo>
                    <a:pt x="300" y="125"/>
                    <a:pt x="300" y="125"/>
                    <a:pt x="300" y="125"/>
                  </a:cubicBezTo>
                  <a:cubicBezTo>
                    <a:pt x="300" y="122"/>
                    <a:pt x="299" y="120"/>
                    <a:pt x="299" y="117"/>
                  </a:cubicBezTo>
                  <a:cubicBezTo>
                    <a:pt x="298" y="113"/>
                    <a:pt x="298" y="113"/>
                    <a:pt x="298" y="113"/>
                  </a:cubicBezTo>
                  <a:moveTo>
                    <a:pt x="11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1" y="96"/>
                    <a:pt x="11" y="96"/>
                    <a:pt x="11" y="96"/>
                  </a:cubicBezTo>
                  <a:moveTo>
                    <a:pt x="253" y="87"/>
                  </a:moveTo>
                  <a:cubicBezTo>
                    <a:pt x="252" y="88"/>
                    <a:pt x="252" y="88"/>
                    <a:pt x="252" y="88"/>
                  </a:cubicBezTo>
                  <a:cubicBezTo>
                    <a:pt x="265" y="117"/>
                    <a:pt x="265" y="117"/>
                    <a:pt x="26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2" y="113"/>
                    <a:pt x="272" y="113"/>
                    <a:pt x="272" y="113"/>
                  </a:cubicBezTo>
                  <a:cubicBezTo>
                    <a:pt x="268" y="113"/>
                    <a:pt x="268" y="113"/>
                    <a:pt x="268" y="113"/>
                  </a:cubicBezTo>
                  <a:cubicBezTo>
                    <a:pt x="262" y="100"/>
                    <a:pt x="262" y="100"/>
                    <a:pt x="262" y="100"/>
                  </a:cubicBezTo>
                  <a:cubicBezTo>
                    <a:pt x="253" y="87"/>
                    <a:pt x="253" y="87"/>
                    <a:pt x="253" y="87"/>
                  </a:cubicBezTo>
                  <a:moveTo>
                    <a:pt x="17" y="81"/>
                  </a:moveTo>
                  <a:cubicBezTo>
                    <a:pt x="15" y="85"/>
                    <a:pt x="14" y="88"/>
                    <a:pt x="12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0"/>
                    <a:pt x="19" y="87"/>
                    <a:pt x="20" y="85"/>
                  </a:cubicBezTo>
                  <a:cubicBezTo>
                    <a:pt x="17" y="81"/>
                    <a:pt x="17" y="81"/>
                    <a:pt x="17" y="81"/>
                  </a:cubicBezTo>
                  <a:moveTo>
                    <a:pt x="261" y="75"/>
                  </a:moveTo>
                  <a:cubicBezTo>
                    <a:pt x="255" y="84"/>
                    <a:pt x="255" y="84"/>
                    <a:pt x="255" y="84"/>
                  </a:cubicBezTo>
                  <a:cubicBezTo>
                    <a:pt x="257" y="88"/>
                    <a:pt x="257" y="88"/>
                    <a:pt x="257" y="88"/>
                  </a:cubicBezTo>
                  <a:cubicBezTo>
                    <a:pt x="264" y="79"/>
                    <a:pt x="264" y="79"/>
                    <a:pt x="264" y="79"/>
                  </a:cubicBezTo>
                  <a:cubicBezTo>
                    <a:pt x="261" y="75"/>
                    <a:pt x="261" y="75"/>
                    <a:pt x="261" y="75"/>
                  </a:cubicBezTo>
                  <a:moveTo>
                    <a:pt x="25" y="69"/>
                  </a:moveTo>
                  <a:cubicBezTo>
                    <a:pt x="22" y="72"/>
                    <a:pt x="20" y="75"/>
                    <a:pt x="19" y="78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3" y="79"/>
                    <a:pt x="25" y="75"/>
                    <a:pt x="27" y="72"/>
                  </a:cubicBezTo>
                  <a:cubicBezTo>
                    <a:pt x="25" y="69"/>
                    <a:pt x="25" y="69"/>
                    <a:pt x="25" y="69"/>
                  </a:cubicBezTo>
                  <a:moveTo>
                    <a:pt x="42" y="65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42" y="65"/>
                    <a:pt x="42" y="65"/>
                    <a:pt x="42" y="65"/>
                  </a:cubicBezTo>
                  <a:moveTo>
                    <a:pt x="270" y="63"/>
                  </a:moveTo>
                  <a:cubicBezTo>
                    <a:pt x="263" y="73"/>
                    <a:pt x="263" y="73"/>
                    <a:pt x="263" y="73"/>
                  </a:cubicBezTo>
                  <a:cubicBezTo>
                    <a:pt x="266" y="76"/>
                    <a:pt x="266" y="76"/>
                    <a:pt x="266" y="76"/>
                  </a:cubicBezTo>
                  <a:cubicBezTo>
                    <a:pt x="272" y="67"/>
                    <a:pt x="272" y="67"/>
                    <a:pt x="272" y="67"/>
                  </a:cubicBezTo>
                  <a:cubicBezTo>
                    <a:pt x="270" y="63"/>
                    <a:pt x="270" y="63"/>
                    <a:pt x="270" y="63"/>
                  </a:cubicBezTo>
                  <a:moveTo>
                    <a:pt x="69" y="61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61"/>
                    <a:pt x="69" y="61"/>
                    <a:pt x="69" y="61"/>
                  </a:cubicBezTo>
                  <a:moveTo>
                    <a:pt x="32" y="58"/>
                  </a:moveTo>
                  <a:cubicBezTo>
                    <a:pt x="29" y="62"/>
                    <a:pt x="29" y="62"/>
                    <a:pt x="29" y="62"/>
                  </a:cubicBezTo>
                  <a:cubicBezTo>
                    <a:pt x="28" y="63"/>
                    <a:pt x="27" y="64"/>
                    <a:pt x="26" y="66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0" y="68"/>
                    <a:pt x="31" y="67"/>
                    <a:pt x="31" y="66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58"/>
                    <a:pt x="32" y="58"/>
                    <a:pt x="32" y="58"/>
                  </a:cubicBezTo>
                  <a:moveTo>
                    <a:pt x="79" y="52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79" y="52"/>
                    <a:pt x="79" y="52"/>
                    <a:pt x="79" y="52"/>
                  </a:cubicBezTo>
                  <a:moveTo>
                    <a:pt x="263" y="49"/>
                  </a:moveTo>
                  <a:cubicBezTo>
                    <a:pt x="275" y="66"/>
                    <a:pt x="275" y="66"/>
                    <a:pt x="275" y="66"/>
                  </a:cubicBezTo>
                  <a:cubicBezTo>
                    <a:pt x="277" y="66"/>
                    <a:pt x="277" y="66"/>
                    <a:pt x="277" y="66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1" y="58"/>
                    <a:pt x="267" y="54"/>
                    <a:pt x="263" y="49"/>
                  </a:cubicBezTo>
                  <a:moveTo>
                    <a:pt x="209" y="43"/>
                  </a:moveTo>
                  <a:cubicBezTo>
                    <a:pt x="215" y="51"/>
                    <a:pt x="215" y="51"/>
                    <a:pt x="215" y="51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09" y="43"/>
                    <a:pt x="209" y="43"/>
                    <a:pt x="209" y="43"/>
                  </a:cubicBezTo>
                  <a:moveTo>
                    <a:pt x="238" y="43"/>
                  </a:moveTo>
                  <a:cubicBezTo>
                    <a:pt x="229" y="48"/>
                    <a:pt x="229" y="48"/>
                    <a:pt x="229" y="48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41" y="46"/>
                    <a:pt x="241" y="46"/>
                    <a:pt x="241" y="46"/>
                  </a:cubicBezTo>
                  <a:cubicBezTo>
                    <a:pt x="238" y="43"/>
                    <a:pt x="238" y="43"/>
                    <a:pt x="238" y="43"/>
                  </a:cubicBezTo>
                  <a:moveTo>
                    <a:pt x="247" y="34"/>
                  </a:moveTo>
                  <a:cubicBezTo>
                    <a:pt x="247" y="38"/>
                    <a:pt x="247" y="38"/>
                    <a:pt x="247" y="38"/>
                  </a:cubicBezTo>
                  <a:cubicBezTo>
                    <a:pt x="241" y="41"/>
                    <a:pt x="241" y="41"/>
                    <a:pt x="241" y="41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56" y="47"/>
                    <a:pt x="263" y="54"/>
                    <a:pt x="268" y="61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47" y="34"/>
                    <a:pt x="247" y="34"/>
                    <a:pt x="247" y="34"/>
                  </a:cubicBezTo>
                  <a:moveTo>
                    <a:pt x="196" y="29"/>
                  </a:moveTo>
                  <a:cubicBezTo>
                    <a:pt x="196" y="40"/>
                    <a:pt x="196" y="40"/>
                    <a:pt x="196" y="40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5"/>
                    <a:pt x="200" y="35"/>
                    <a:pt x="200" y="35"/>
                  </a:cubicBezTo>
                  <a:cubicBezTo>
                    <a:pt x="196" y="29"/>
                    <a:pt x="196" y="29"/>
                    <a:pt x="196" y="29"/>
                  </a:cubicBezTo>
                  <a:moveTo>
                    <a:pt x="146" y="29"/>
                  </a:moveTo>
                  <a:cubicBezTo>
                    <a:pt x="134" y="30"/>
                    <a:pt x="134" y="30"/>
                    <a:pt x="134" y="30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46" y="29"/>
                    <a:pt x="146" y="29"/>
                    <a:pt x="146" y="29"/>
                  </a:cubicBezTo>
                  <a:moveTo>
                    <a:pt x="74" y="21"/>
                  </a:moveTo>
                  <a:cubicBezTo>
                    <a:pt x="74" y="21"/>
                    <a:pt x="74" y="21"/>
                    <a:pt x="73" y="21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4" y="21"/>
                    <a:pt x="74" y="21"/>
                    <a:pt x="74" y="21"/>
                  </a:cubicBezTo>
                  <a:moveTo>
                    <a:pt x="155" y="19"/>
                  </a:moveTo>
                  <a:cubicBezTo>
                    <a:pt x="151" y="28"/>
                    <a:pt x="151" y="28"/>
                    <a:pt x="151" y="28"/>
                  </a:cubicBezTo>
                  <a:cubicBezTo>
                    <a:pt x="149" y="28"/>
                    <a:pt x="149" y="28"/>
                    <a:pt x="149" y="28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5" y="19"/>
                    <a:pt x="155" y="19"/>
                    <a:pt x="155" y="19"/>
                  </a:cubicBezTo>
                  <a:moveTo>
                    <a:pt x="86" y="15"/>
                  </a:moveTo>
                  <a:cubicBezTo>
                    <a:pt x="83" y="16"/>
                    <a:pt x="80" y="18"/>
                    <a:pt x="76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2" y="21"/>
                    <a:pt x="85" y="19"/>
                    <a:pt x="88" y="18"/>
                  </a:cubicBezTo>
                  <a:cubicBezTo>
                    <a:pt x="86" y="15"/>
                    <a:pt x="86" y="15"/>
                    <a:pt x="86" y="15"/>
                  </a:cubicBezTo>
                  <a:moveTo>
                    <a:pt x="99" y="9"/>
                  </a:moveTo>
                  <a:cubicBezTo>
                    <a:pt x="95" y="10"/>
                    <a:pt x="92" y="12"/>
                    <a:pt x="89" y="13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4" y="15"/>
                    <a:pt x="98" y="14"/>
                    <a:pt x="101" y="13"/>
                  </a:cubicBezTo>
                  <a:cubicBezTo>
                    <a:pt x="99" y="9"/>
                    <a:pt x="99" y="9"/>
                    <a:pt x="99" y="9"/>
                  </a:cubicBezTo>
                  <a:moveTo>
                    <a:pt x="201" y="8"/>
                  </a:moveTo>
                  <a:cubicBezTo>
                    <a:pt x="202" y="9"/>
                    <a:pt x="202" y="9"/>
                    <a:pt x="202" y="9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201" y="8"/>
                    <a:pt x="201" y="8"/>
                    <a:pt x="201" y="8"/>
                  </a:cubicBezTo>
                  <a:moveTo>
                    <a:pt x="110" y="5"/>
                  </a:move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8"/>
                    <a:pt x="102" y="8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1"/>
                    <a:pt x="104" y="11"/>
                    <a:pt x="105" y="11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10" y="5"/>
                    <a:pt x="110" y="5"/>
                    <a:pt x="110" y="5"/>
                  </a:cubicBezTo>
                  <a:moveTo>
                    <a:pt x="162" y="5"/>
                  </a:moveTo>
                  <a:cubicBezTo>
                    <a:pt x="157" y="16"/>
                    <a:pt x="157" y="16"/>
                    <a:pt x="157" y="16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2" y="5"/>
                    <a:pt x="162" y="5"/>
                    <a:pt x="162" y="5"/>
                  </a:cubicBezTo>
                  <a:moveTo>
                    <a:pt x="180" y="3"/>
                  </a:moveTo>
                  <a:cubicBezTo>
                    <a:pt x="184" y="7"/>
                    <a:pt x="184" y="7"/>
                    <a:pt x="184" y="7"/>
                  </a:cubicBezTo>
                  <a:cubicBezTo>
                    <a:pt x="188" y="8"/>
                    <a:pt x="192" y="9"/>
                    <a:pt x="196" y="10"/>
                  </a:cubicBezTo>
                  <a:cubicBezTo>
                    <a:pt x="196" y="24"/>
                    <a:pt x="196" y="24"/>
                    <a:pt x="196" y="24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2" y="5"/>
                    <a:pt x="187" y="4"/>
                    <a:pt x="183" y="3"/>
                  </a:cubicBezTo>
                  <a:cubicBezTo>
                    <a:pt x="182" y="3"/>
                    <a:pt x="181" y="3"/>
                    <a:pt x="180" y="3"/>
                  </a:cubicBezTo>
                  <a:moveTo>
                    <a:pt x="162" y="0"/>
                  </a:moveTo>
                  <a:cubicBezTo>
                    <a:pt x="166" y="5"/>
                    <a:pt x="166" y="5"/>
                    <a:pt x="166" y="5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71" y="5"/>
                    <a:pt x="175" y="6"/>
                    <a:pt x="180" y="6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2" y="1"/>
                    <a:pt x="169" y="1"/>
                    <a:pt x="164" y="0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Freeform 751"/>
            <p:cNvSpPr/>
            <p:nvPr/>
          </p:nvSpPr>
          <p:spPr bwMode="auto">
            <a:xfrm>
              <a:off x="13083579" y="1649882"/>
              <a:ext cx="166597" cy="197448"/>
            </a:xfrm>
            <a:custGeom>
              <a:avLst/>
              <a:gdLst>
                <a:gd name="T0" fmla="*/ 4 w 23"/>
                <a:gd name="T1" fmla="*/ 0 h 27"/>
                <a:gd name="T2" fmla="*/ 3 w 23"/>
                <a:gd name="T3" fmla="*/ 0 h 27"/>
                <a:gd name="T4" fmla="*/ 0 w 23"/>
                <a:gd name="T5" fmla="*/ 0 h 27"/>
                <a:gd name="T6" fmla="*/ 9 w 23"/>
                <a:gd name="T7" fmla="*/ 12 h 27"/>
                <a:gd name="T8" fmla="*/ 22 w 23"/>
                <a:gd name="T9" fmla="*/ 26 h 27"/>
                <a:gd name="T10" fmla="*/ 23 w 23"/>
                <a:gd name="T11" fmla="*/ 27 h 27"/>
                <a:gd name="T12" fmla="*/ 4 w 2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3" y="17"/>
                    <a:pt x="17" y="21"/>
                    <a:pt x="22" y="26"/>
                  </a:cubicBezTo>
                  <a:cubicBezTo>
                    <a:pt x="22" y="26"/>
                    <a:pt x="23" y="27"/>
                    <a:pt x="23" y="2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752"/>
            <p:cNvSpPr>
              <a:spLocks noEditPoints="1"/>
            </p:cNvSpPr>
            <p:nvPr/>
          </p:nvSpPr>
          <p:spPr bwMode="auto">
            <a:xfrm>
              <a:off x="12907726" y="1190197"/>
              <a:ext cx="447344" cy="641707"/>
            </a:xfrm>
            <a:custGeom>
              <a:avLst/>
              <a:gdLst>
                <a:gd name="T0" fmla="*/ 59 w 61"/>
                <a:gd name="T1" fmla="*/ 84 h 88"/>
                <a:gd name="T2" fmla="*/ 56 w 61"/>
                <a:gd name="T3" fmla="*/ 85 h 88"/>
                <a:gd name="T4" fmla="*/ 59 w 61"/>
                <a:gd name="T5" fmla="*/ 88 h 88"/>
                <a:gd name="T6" fmla="*/ 61 w 61"/>
                <a:gd name="T7" fmla="*/ 87 h 88"/>
                <a:gd name="T8" fmla="*/ 59 w 61"/>
                <a:gd name="T9" fmla="*/ 84 h 88"/>
                <a:gd name="T10" fmla="*/ 36 w 61"/>
                <a:gd name="T11" fmla="*/ 51 h 88"/>
                <a:gd name="T12" fmla="*/ 34 w 61"/>
                <a:gd name="T13" fmla="*/ 54 h 88"/>
                <a:gd name="T14" fmla="*/ 37 w 61"/>
                <a:gd name="T15" fmla="*/ 57 h 88"/>
                <a:gd name="T16" fmla="*/ 39 w 61"/>
                <a:gd name="T17" fmla="*/ 55 h 88"/>
                <a:gd name="T18" fmla="*/ 36 w 61"/>
                <a:gd name="T19" fmla="*/ 51 h 88"/>
                <a:gd name="T20" fmla="*/ 0 w 61"/>
                <a:gd name="T21" fmla="*/ 0 h 88"/>
                <a:gd name="T22" fmla="*/ 1 w 61"/>
                <a:gd name="T23" fmla="*/ 6 h 88"/>
                <a:gd name="T24" fmla="*/ 6 w 61"/>
                <a:gd name="T25" fmla="*/ 13 h 88"/>
                <a:gd name="T26" fmla="*/ 10 w 61"/>
                <a:gd name="T27" fmla="*/ 14 h 88"/>
                <a:gd name="T28" fmla="*/ 7 w 61"/>
                <a:gd name="T29" fmla="*/ 10 h 88"/>
                <a:gd name="T30" fmla="*/ 5 w 61"/>
                <a:gd name="T31" fmla="*/ 9 h 88"/>
                <a:gd name="T32" fmla="*/ 5 w 61"/>
                <a:gd name="T33" fmla="*/ 7 h 88"/>
                <a:gd name="T34" fmla="*/ 0 w 61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88">
                  <a:moveTo>
                    <a:pt x="59" y="84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59" y="84"/>
                    <a:pt x="59" y="84"/>
                    <a:pt x="59" y="84"/>
                  </a:cubicBezTo>
                  <a:moveTo>
                    <a:pt x="36" y="51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1"/>
                    <a:pt x="36" y="51"/>
                    <a:pt x="36" y="51"/>
                  </a:cubicBezTo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753"/>
            <p:cNvSpPr>
              <a:spLocks noEditPoints="1"/>
            </p:cNvSpPr>
            <p:nvPr/>
          </p:nvSpPr>
          <p:spPr bwMode="auto">
            <a:xfrm>
              <a:off x="12895386" y="1002004"/>
              <a:ext cx="765113" cy="1085966"/>
            </a:xfrm>
            <a:custGeom>
              <a:avLst/>
              <a:gdLst>
                <a:gd name="T0" fmla="*/ 103 w 105"/>
                <a:gd name="T1" fmla="*/ 145 h 149"/>
                <a:gd name="T2" fmla="*/ 103 w 105"/>
                <a:gd name="T3" fmla="*/ 145 h 149"/>
                <a:gd name="T4" fmla="*/ 100 w 105"/>
                <a:gd name="T5" fmla="*/ 146 h 149"/>
                <a:gd name="T6" fmla="*/ 101 w 105"/>
                <a:gd name="T7" fmla="*/ 147 h 149"/>
                <a:gd name="T8" fmla="*/ 103 w 105"/>
                <a:gd name="T9" fmla="*/ 148 h 149"/>
                <a:gd name="T10" fmla="*/ 105 w 105"/>
                <a:gd name="T11" fmla="*/ 149 h 149"/>
                <a:gd name="T12" fmla="*/ 103 w 105"/>
                <a:gd name="T13" fmla="*/ 145 h 149"/>
                <a:gd name="T14" fmla="*/ 73 w 105"/>
                <a:gd name="T15" fmla="*/ 103 h 149"/>
                <a:gd name="T16" fmla="*/ 70 w 105"/>
                <a:gd name="T17" fmla="*/ 104 h 149"/>
                <a:gd name="T18" fmla="*/ 73 w 105"/>
                <a:gd name="T19" fmla="*/ 107 h 149"/>
                <a:gd name="T20" fmla="*/ 75 w 105"/>
                <a:gd name="T21" fmla="*/ 106 h 149"/>
                <a:gd name="T22" fmla="*/ 73 w 105"/>
                <a:gd name="T23" fmla="*/ 103 h 149"/>
                <a:gd name="T24" fmla="*/ 42 w 105"/>
                <a:gd name="T25" fmla="*/ 59 h 149"/>
                <a:gd name="T26" fmla="*/ 46 w 105"/>
                <a:gd name="T27" fmla="*/ 67 h 149"/>
                <a:gd name="T28" fmla="*/ 45 w 105"/>
                <a:gd name="T29" fmla="*/ 68 h 149"/>
                <a:gd name="T30" fmla="*/ 47 w 105"/>
                <a:gd name="T31" fmla="*/ 72 h 149"/>
                <a:gd name="T32" fmla="*/ 49 w 105"/>
                <a:gd name="T33" fmla="*/ 69 h 149"/>
                <a:gd name="T34" fmla="*/ 42 w 105"/>
                <a:gd name="T35" fmla="*/ 59 h 149"/>
                <a:gd name="T36" fmla="*/ 23 w 105"/>
                <a:gd name="T37" fmla="*/ 37 h 149"/>
                <a:gd name="T38" fmla="*/ 26 w 105"/>
                <a:gd name="T39" fmla="*/ 41 h 149"/>
                <a:gd name="T40" fmla="*/ 30 w 105"/>
                <a:gd name="T41" fmla="*/ 42 h 149"/>
                <a:gd name="T42" fmla="*/ 27 w 105"/>
                <a:gd name="T43" fmla="*/ 37 h 149"/>
                <a:gd name="T44" fmla="*/ 23 w 105"/>
                <a:gd name="T45" fmla="*/ 37 h 149"/>
                <a:gd name="T46" fmla="*/ 0 w 105"/>
                <a:gd name="T47" fmla="*/ 0 h 149"/>
                <a:gd name="T48" fmla="*/ 0 w 105"/>
                <a:gd name="T49" fmla="*/ 4 h 149"/>
                <a:gd name="T50" fmla="*/ 0 w 105"/>
                <a:gd name="T51" fmla="*/ 5 h 149"/>
                <a:gd name="T52" fmla="*/ 4 w 105"/>
                <a:gd name="T53" fmla="*/ 11 h 149"/>
                <a:gd name="T54" fmla="*/ 4 w 105"/>
                <a:gd name="T55" fmla="*/ 6 h 149"/>
                <a:gd name="T56" fmla="*/ 5 w 105"/>
                <a:gd name="T57" fmla="*/ 6 h 149"/>
                <a:gd name="T58" fmla="*/ 0 w 105"/>
                <a:gd name="T59" fmla="*/ 0 h 149"/>
                <a:gd name="T60" fmla="*/ 0 w 105"/>
                <a:gd name="T6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49">
                  <a:moveTo>
                    <a:pt x="103" y="145"/>
                  </a:moveTo>
                  <a:cubicBezTo>
                    <a:pt x="103" y="145"/>
                    <a:pt x="103" y="145"/>
                    <a:pt x="103" y="145"/>
                  </a:cubicBezTo>
                  <a:cubicBezTo>
                    <a:pt x="100" y="146"/>
                    <a:pt x="100" y="146"/>
                    <a:pt x="100" y="146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8"/>
                    <a:pt x="105" y="149"/>
                    <a:pt x="105" y="149"/>
                  </a:cubicBezTo>
                  <a:cubicBezTo>
                    <a:pt x="103" y="145"/>
                    <a:pt x="103" y="145"/>
                    <a:pt x="103" y="145"/>
                  </a:cubicBezTo>
                  <a:moveTo>
                    <a:pt x="73" y="103"/>
                  </a:moveTo>
                  <a:cubicBezTo>
                    <a:pt x="70" y="104"/>
                    <a:pt x="70" y="104"/>
                    <a:pt x="70" y="104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3" y="103"/>
                    <a:pt x="73" y="103"/>
                    <a:pt x="73" y="103"/>
                  </a:cubicBezTo>
                  <a:moveTo>
                    <a:pt x="42" y="59"/>
                  </a:moveTo>
                  <a:cubicBezTo>
                    <a:pt x="46" y="67"/>
                    <a:pt x="46" y="67"/>
                    <a:pt x="46" y="67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2" y="59"/>
                    <a:pt x="42" y="59"/>
                    <a:pt x="42" y="59"/>
                  </a:cubicBezTo>
                  <a:moveTo>
                    <a:pt x="23" y="37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37"/>
                    <a:pt x="23" y="37"/>
                    <a:pt x="23" y="37"/>
                  </a:cubicBezTo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Freeform 754"/>
            <p:cNvSpPr>
              <a:spLocks noEditPoints="1"/>
            </p:cNvSpPr>
            <p:nvPr/>
          </p:nvSpPr>
          <p:spPr bwMode="auto">
            <a:xfrm>
              <a:off x="12987940" y="986579"/>
              <a:ext cx="826816" cy="1138414"/>
            </a:xfrm>
            <a:custGeom>
              <a:avLst/>
              <a:gdLst>
                <a:gd name="T0" fmla="*/ 105 w 113"/>
                <a:gd name="T1" fmla="*/ 150 h 156"/>
                <a:gd name="T2" fmla="*/ 108 w 113"/>
                <a:gd name="T3" fmla="*/ 155 h 156"/>
                <a:gd name="T4" fmla="*/ 113 w 113"/>
                <a:gd name="T5" fmla="*/ 156 h 156"/>
                <a:gd name="T6" fmla="*/ 109 w 113"/>
                <a:gd name="T7" fmla="*/ 151 h 156"/>
                <a:gd name="T8" fmla="*/ 108 w 113"/>
                <a:gd name="T9" fmla="*/ 151 h 156"/>
                <a:gd name="T10" fmla="*/ 105 w 113"/>
                <a:gd name="T11" fmla="*/ 150 h 156"/>
                <a:gd name="T12" fmla="*/ 90 w 113"/>
                <a:gd name="T13" fmla="*/ 123 h 156"/>
                <a:gd name="T14" fmla="*/ 90 w 113"/>
                <a:gd name="T15" fmla="*/ 128 h 156"/>
                <a:gd name="T16" fmla="*/ 94 w 113"/>
                <a:gd name="T17" fmla="*/ 134 h 156"/>
                <a:gd name="T18" fmla="*/ 94 w 113"/>
                <a:gd name="T19" fmla="*/ 129 h 156"/>
                <a:gd name="T20" fmla="*/ 90 w 113"/>
                <a:gd name="T21" fmla="*/ 123 h 156"/>
                <a:gd name="T22" fmla="*/ 73 w 113"/>
                <a:gd name="T23" fmla="*/ 106 h 156"/>
                <a:gd name="T24" fmla="*/ 79 w 113"/>
                <a:gd name="T25" fmla="*/ 113 h 156"/>
                <a:gd name="T26" fmla="*/ 85 w 113"/>
                <a:gd name="T27" fmla="*/ 117 h 156"/>
                <a:gd name="T28" fmla="*/ 80 w 113"/>
                <a:gd name="T29" fmla="*/ 109 h 156"/>
                <a:gd name="T30" fmla="*/ 73 w 113"/>
                <a:gd name="T31" fmla="*/ 106 h 156"/>
                <a:gd name="T32" fmla="*/ 3 w 113"/>
                <a:gd name="T33" fmla="*/ 0 h 156"/>
                <a:gd name="T34" fmla="*/ 0 w 113"/>
                <a:gd name="T35" fmla="*/ 1 h 156"/>
                <a:gd name="T36" fmla="*/ 2 w 113"/>
                <a:gd name="T37" fmla="*/ 5 h 156"/>
                <a:gd name="T38" fmla="*/ 5 w 113"/>
                <a:gd name="T39" fmla="*/ 4 h 156"/>
                <a:gd name="T40" fmla="*/ 3 w 113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56">
                  <a:moveTo>
                    <a:pt x="105" y="150"/>
                  </a:moveTo>
                  <a:cubicBezTo>
                    <a:pt x="108" y="155"/>
                    <a:pt x="108" y="155"/>
                    <a:pt x="108" y="155"/>
                  </a:cubicBezTo>
                  <a:cubicBezTo>
                    <a:pt x="110" y="155"/>
                    <a:pt x="111" y="156"/>
                    <a:pt x="113" y="156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1"/>
                    <a:pt x="108" y="151"/>
                    <a:pt x="108" y="151"/>
                  </a:cubicBezTo>
                  <a:cubicBezTo>
                    <a:pt x="107" y="151"/>
                    <a:pt x="106" y="150"/>
                    <a:pt x="105" y="150"/>
                  </a:cubicBezTo>
                  <a:moveTo>
                    <a:pt x="90" y="123"/>
                  </a:moveTo>
                  <a:cubicBezTo>
                    <a:pt x="90" y="128"/>
                    <a:pt x="90" y="128"/>
                    <a:pt x="90" y="128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3"/>
                    <a:pt x="90" y="123"/>
                    <a:pt x="90" y="123"/>
                  </a:cubicBezTo>
                  <a:moveTo>
                    <a:pt x="73" y="106"/>
                  </a:moveTo>
                  <a:cubicBezTo>
                    <a:pt x="79" y="113"/>
                    <a:pt x="79" y="113"/>
                    <a:pt x="79" y="113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3" y="106"/>
                    <a:pt x="73" y="106"/>
                    <a:pt x="73" y="106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755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close/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756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Freeform 757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close/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close/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758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759"/>
            <p:cNvSpPr>
              <a:spLocks noEditPoints="1"/>
            </p:cNvSpPr>
            <p:nvPr/>
          </p:nvSpPr>
          <p:spPr bwMode="auto">
            <a:xfrm>
              <a:off x="13018791" y="505298"/>
              <a:ext cx="1011924" cy="1422246"/>
            </a:xfrm>
            <a:custGeom>
              <a:avLst/>
              <a:gdLst>
                <a:gd name="T0" fmla="*/ 137 w 139"/>
                <a:gd name="T1" fmla="*/ 191 h 195"/>
                <a:gd name="T2" fmla="*/ 133 w 139"/>
                <a:gd name="T3" fmla="*/ 192 h 195"/>
                <a:gd name="T4" fmla="*/ 136 w 139"/>
                <a:gd name="T5" fmla="*/ 195 h 195"/>
                <a:gd name="T6" fmla="*/ 139 w 139"/>
                <a:gd name="T7" fmla="*/ 195 h 195"/>
                <a:gd name="T8" fmla="*/ 137 w 139"/>
                <a:gd name="T9" fmla="*/ 191 h 195"/>
                <a:gd name="T10" fmla="*/ 21 w 139"/>
                <a:gd name="T11" fmla="*/ 32 h 195"/>
                <a:gd name="T12" fmla="*/ 22 w 139"/>
                <a:gd name="T13" fmla="*/ 34 h 195"/>
                <a:gd name="T14" fmla="*/ 22 w 139"/>
                <a:gd name="T15" fmla="*/ 34 h 195"/>
                <a:gd name="T16" fmla="*/ 21 w 139"/>
                <a:gd name="T17" fmla="*/ 32 h 195"/>
                <a:gd name="T18" fmla="*/ 2 w 139"/>
                <a:gd name="T19" fmla="*/ 0 h 195"/>
                <a:gd name="T20" fmla="*/ 0 w 139"/>
                <a:gd name="T21" fmla="*/ 3 h 195"/>
                <a:gd name="T22" fmla="*/ 3 w 139"/>
                <a:gd name="T23" fmla="*/ 7 h 195"/>
                <a:gd name="T24" fmla="*/ 4 w 139"/>
                <a:gd name="T25" fmla="*/ 4 h 195"/>
                <a:gd name="T26" fmla="*/ 2 w 139"/>
                <a:gd name="T2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5">
                  <a:moveTo>
                    <a:pt x="137" y="191"/>
                  </a:moveTo>
                  <a:cubicBezTo>
                    <a:pt x="133" y="192"/>
                    <a:pt x="133" y="192"/>
                    <a:pt x="133" y="192"/>
                  </a:cubicBezTo>
                  <a:cubicBezTo>
                    <a:pt x="136" y="195"/>
                    <a:pt x="136" y="195"/>
                    <a:pt x="136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37" y="191"/>
                    <a:pt x="137" y="191"/>
                    <a:pt x="137" y="191"/>
                  </a:cubicBezTo>
                  <a:moveTo>
                    <a:pt x="21" y="32"/>
                  </a:move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Freeform 760"/>
            <p:cNvSpPr>
              <a:spLocks noEditPoints="1"/>
            </p:cNvSpPr>
            <p:nvPr/>
          </p:nvSpPr>
          <p:spPr bwMode="auto">
            <a:xfrm>
              <a:off x="13077409" y="415829"/>
              <a:ext cx="1070541" cy="1502459"/>
            </a:xfrm>
            <a:custGeom>
              <a:avLst/>
              <a:gdLst>
                <a:gd name="T0" fmla="*/ 144 w 147"/>
                <a:gd name="T1" fmla="*/ 202 h 206"/>
                <a:gd name="T2" fmla="*/ 141 w 147"/>
                <a:gd name="T3" fmla="*/ 202 h 206"/>
                <a:gd name="T4" fmla="*/ 143 w 147"/>
                <a:gd name="T5" fmla="*/ 206 h 206"/>
                <a:gd name="T6" fmla="*/ 147 w 147"/>
                <a:gd name="T7" fmla="*/ 205 h 206"/>
                <a:gd name="T8" fmla="*/ 144 w 147"/>
                <a:gd name="T9" fmla="*/ 202 h 206"/>
                <a:gd name="T10" fmla="*/ 1 w 147"/>
                <a:gd name="T11" fmla="*/ 0 h 206"/>
                <a:gd name="T12" fmla="*/ 0 w 147"/>
                <a:gd name="T13" fmla="*/ 3 h 206"/>
                <a:gd name="T14" fmla="*/ 2 w 147"/>
                <a:gd name="T15" fmla="*/ 6 h 206"/>
                <a:gd name="T16" fmla="*/ 4 w 147"/>
                <a:gd name="T17" fmla="*/ 3 h 206"/>
                <a:gd name="T18" fmla="*/ 1 w 147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206">
                  <a:moveTo>
                    <a:pt x="144" y="202"/>
                  </a:moveTo>
                  <a:cubicBezTo>
                    <a:pt x="141" y="202"/>
                    <a:pt x="141" y="202"/>
                    <a:pt x="141" y="202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7" y="205"/>
                    <a:pt x="147" y="205"/>
                    <a:pt x="147" y="205"/>
                  </a:cubicBezTo>
                  <a:cubicBezTo>
                    <a:pt x="144" y="202"/>
                    <a:pt x="144" y="202"/>
                    <a:pt x="144" y="202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761"/>
            <p:cNvSpPr>
              <a:spLocks noEditPoints="1"/>
            </p:cNvSpPr>
            <p:nvPr/>
          </p:nvSpPr>
          <p:spPr bwMode="auto">
            <a:xfrm>
              <a:off x="13163792" y="394234"/>
              <a:ext cx="1212457" cy="1684482"/>
            </a:xfrm>
            <a:custGeom>
              <a:avLst/>
              <a:gdLst>
                <a:gd name="T0" fmla="*/ 164 w 166"/>
                <a:gd name="T1" fmla="*/ 226 h 231"/>
                <a:gd name="T2" fmla="*/ 161 w 166"/>
                <a:gd name="T3" fmla="*/ 227 h 231"/>
                <a:gd name="T4" fmla="*/ 164 w 166"/>
                <a:gd name="T5" fmla="*/ 231 h 231"/>
                <a:gd name="T6" fmla="*/ 166 w 166"/>
                <a:gd name="T7" fmla="*/ 230 h 231"/>
                <a:gd name="T8" fmla="*/ 164 w 166"/>
                <a:gd name="T9" fmla="*/ 226 h 231"/>
                <a:gd name="T10" fmla="*/ 0 w 166"/>
                <a:gd name="T11" fmla="*/ 0 h 231"/>
                <a:gd name="T12" fmla="*/ 4 w 166"/>
                <a:gd name="T13" fmla="*/ 6 h 231"/>
                <a:gd name="T14" fmla="*/ 9 w 166"/>
                <a:gd name="T15" fmla="*/ 7 h 231"/>
                <a:gd name="T16" fmla="*/ 5 w 166"/>
                <a:gd name="T17" fmla="*/ 2 h 231"/>
                <a:gd name="T18" fmla="*/ 0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64" y="226"/>
                  </a:moveTo>
                  <a:cubicBezTo>
                    <a:pt x="163" y="227"/>
                    <a:pt x="162" y="227"/>
                    <a:pt x="161" y="227"/>
                  </a:cubicBezTo>
                  <a:cubicBezTo>
                    <a:pt x="164" y="231"/>
                    <a:pt x="164" y="231"/>
                    <a:pt x="164" y="231"/>
                  </a:cubicBezTo>
                  <a:cubicBezTo>
                    <a:pt x="165" y="230"/>
                    <a:pt x="165" y="230"/>
                    <a:pt x="166" y="230"/>
                  </a:cubicBezTo>
                  <a:cubicBezTo>
                    <a:pt x="164" y="226"/>
                    <a:pt x="164" y="226"/>
                    <a:pt x="164" y="226"/>
                  </a:cubicBezTo>
                  <a:moveTo>
                    <a:pt x="0" y="0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762"/>
            <p:cNvSpPr>
              <a:spLocks noEditPoints="1"/>
            </p:cNvSpPr>
            <p:nvPr/>
          </p:nvSpPr>
          <p:spPr bwMode="auto">
            <a:xfrm>
              <a:off x="13324219" y="431255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2 w 157"/>
                <a:gd name="T3" fmla="*/ 217 h 221"/>
                <a:gd name="T4" fmla="*/ 154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2 w 157"/>
                <a:gd name="T11" fmla="*/ 0 h 221"/>
                <a:gd name="T12" fmla="*/ 0 w 157"/>
                <a:gd name="T13" fmla="*/ 2 h 221"/>
                <a:gd name="T14" fmla="*/ 0 w 157"/>
                <a:gd name="T15" fmla="*/ 2 h 221"/>
                <a:gd name="T16" fmla="*/ 2 w 157"/>
                <a:gd name="T17" fmla="*/ 5 h 221"/>
                <a:gd name="T18" fmla="*/ 4 w 157"/>
                <a:gd name="T19" fmla="*/ 3 h 221"/>
                <a:gd name="T20" fmla="*/ 2 w 157"/>
                <a:gd name="T21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4" y="216"/>
                    <a:pt x="153" y="217"/>
                    <a:pt x="152" y="217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5" y="220"/>
                    <a:pt x="156" y="220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Freeform 763"/>
            <p:cNvSpPr>
              <a:spLocks noEditPoints="1"/>
            </p:cNvSpPr>
            <p:nvPr/>
          </p:nvSpPr>
          <p:spPr bwMode="auto">
            <a:xfrm>
              <a:off x="13398263" y="366467"/>
              <a:ext cx="1160010" cy="1625864"/>
            </a:xfrm>
            <a:custGeom>
              <a:avLst/>
              <a:gdLst>
                <a:gd name="T0" fmla="*/ 156 w 159"/>
                <a:gd name="T1" fmla="*/ 217 h 223"/>
                <a:gd name="T2" fmla="*/ 156 w 159"/>
                <a:gd name="T3" fmla="*/ 219 h 223"/>
                <a:gd name="T4" fmla="*/ 154 w 159"/>
                <a:gd name="T5" fmla="*/ 220 h 223"/>
                <a:gd name="T6" fmla="*/ 157 w 159"/>
                <a:gd name="T7" fmla="*/ 223 h 223"/>
                <a:gd name="T8" fmla="*/ 159 w 159"/>
                <a:gd name="T9" fmla="*/ 222 h 223"/>
                <a:gd name="T10" fmla="*/ 156 w 159"/>
                <a:gd name="T11" fmla="*/ 217 h 223"/>
                <a:gd name="T12" fmla="*/ 2 w 159"/>
                <a:gd name="T13" fmla="*/ 0 h 223"/>
                <a:gd name="T14" fmla="*/ 0 w 159"/>
                <a:gd name="T15" fmla="*/ 2 h 223"/>
                <a:gd name="T16" fmla="*/ 2 w 159"/>
                <a:gd name="T17" fmla="*/ 5 h 223"/>
                <a:gd name="T18" fmla="*/ 4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6" y="217"/>
                  </a:moveTo>
                  <a:cubicBezTo>
                    <a:pt x="156" y="219"/>
                    <a:pt x="156" y="219"/>
                    <a:pt x="156" y="219"/>
                  </a:cubicBezTo>
                  <a:cubicBezTo>
                    <a:pt x="156" y="219"/>
                    <a:pt x="155" y="220"/>
                    <a:pt x="154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8" y="223"/>
                    <a:pt x="158" y="222"/>
                    <a:pt x="159" y="222"/>
                  </a:cubicBezTo>
                  <a:cubicBezTo>
                    <a:pt x="156" y="217"/>
                    <a:pt x="156" y="217"/>
                    <a:pt x="156" y="217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764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close/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765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Freeform 766"/>
            <p:cNvSpPr>
              <a:spLocks noEditPoints="1"/>
            </p:cNvSpPr>
            <p:nvPr/>
          </p:nvSpPr>
          <p:spPr bwMode="auto">
            <a:xfrm>
              <a:off x="13435284" y="82635"/>
              <a:ext cx="1160010" cy="1625864"/>
            </a:xfrm>
            <a:custGeom>
              <a:avLst/>
              <a:gdLst>
                <a:gd name="T0" fmla="*/ 157 w 159"/>
                <a:gd name="T1" fmla="*/ 218 h 223"/>
                <a:gd name="T2" fmla="*/ 155 w 159"/>
                <a:gd name="T3" fmla="*/ 220 h 223"/>
                <a:gd name="T4" fmla="*/ 157 w 159"/>
                <a:gd name="T5" fmla="*/ 223 h 223"/>
                <a:gd name="T6" fmla="*/ 159 w 159"/>
                <a:gd name="T7" fmla="*/ 221 h 223"/>
                <a:gd name="T8" fmla="*/ 157 w 159"/>
                <a:gd name="T9" fmla="*/ 218 h 223"/>
                <a:gd name="T10" fmla="*/ 2 w 159"/>
                <a:gd name="T11" fmla="*/ 0 h 223"/>
                <a:gd name="T12" fmla="*/ 0 w 159"/>
                <a:gd name="T13" fmla="*/ 1 h 223"/>
                <a:gd name="T14" fmla="*/ 4 w 159"/>
                <a:gd name="T15" fmla="*/ 6 h 223"/>
                <a:gd name="T16" fmla="*/ 3 w 159"/>
                <a:gd name="T17" fmla="*/ 4 h 223"/>
                <a:gd name="T18" fmla="*/ 5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7" y="218"/>
                  </a:moveTo>
                  <a:cubicBezTo>
                    <a:pt x="155" y="220"/>
                    <a:pt x="155" y="220"/>
                    <a:pt x="155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57" y="218"/>
                    <a:pt x="157" y="218"/>
                    <a:pt x="157" y="218"/>
                  </a:cubicBezTo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767"/>
            <p:cNvSpPr>
              <a:spLocks noEditPoints="1"/>
            </p:cNvSpPr>
            <p:nvPr/>
          </p:nvSpPr>
          <p:spPr bwMode="auto">
            <a:xfrm>
              <a:off x="13521668" y="30188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3 w 157"/>
                <a:gd name="T3" fmla="*/ 218 h 221"/>
                <a:gd name="T4" fmla="*/ 155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3 w 157"/>
                <a:gd name="T11" fmla="*/ 0 h 221"/>
                <a:gd name="T12" fmla="*/ 0 w 157"/>
                <a:gd name="T13" fmla="*/ 2 h 221"/>
                <a:gd name="T14" fmla="*/ 2 w 157"/>
                <a:gd name="T15" fmla="*/ 5 h 221"/>
                <a:gd name="T16" fmla="*/ 5 w 157"/>
                <a:gd name="T17" fmla="*/ 4 h 221"/>
                <a:gd name="T18" fmla="*/ 3 w 157"/>
                <a:gd name="T1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3" y="218"/>
                    <a:pt x="153" y="218"/>
                    <a:pt x="153" y="218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7" y="219"/>
                    <a:pt x="157" y="219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768"/>
            <p:cNvSpPr>
              <a:spLocks noEditPoints="1"/>
            </p:cNvSpPr>
            <p:nvPr/>
          </p:nvSpPr>
          <p:spPr bwMode="auto">
            <a:xfrm>
              <a:off x="13617307" y="-6834"/>
              <a:ext cx="1209372" cy="1684482"/>
            </a:xfrm>
            <a:custGeom>
              <a:avLst/>
              <a:gdLst>
                <a:gd name="T0" fmla="*/ 157 w 166"/>
                <a:gd name="T1" fmla="*/ 224 h 231"/>
                <a:gd name="T2" fmla="*/ 161 w 166"/>
                <a:gd name="T3" fmla="*/ 229 h 231"/>
                <a:gd name="T4" fmla="*/ 166 w 166"/>
                <a:gd name="T5" fmla="*/ 231 h 231"/>
                <a:gd name="T6" fmla="*/ 162 w 166"/>
                <a:gd name="T7" fmla="*/ 225 h 231"/>
                <a:gd name="T8" fmla="*/ 157 w 166"/>
                <a:gd name="T9" fmla="*/ 224 h 231"/>
                <a:gd name="T10" fmla="*/ 3 w 166"/>
                <a:gd name="T11" fmla="*/ 0 h 231"/>
                <a:gd name="T12" fmla="*/ 0 w 166"/>
                <a:gd name="T13" fmla="*/ 1 h 231"/>
                <a:gd name="T14" fmla="*/ 2 w 166"/>
                <a:gd name="T15" fmla="*/ 5 h 231"/>
                <a:gd name="T16" fmla="*/ 5 w 166"/>
                <a:gd name="T17" fmla="*/ 4 h 231"/>
                <a:gd name="T18" fmla="*/ 3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57" y="224"/>
                  </a:moveTo>
                  <a:cubicBezTo>
                    <a:pt x="161" y="229"/>
                    <a:pt x="161" y="229"/>
                    <a:pt x="161" y="229"/>
                  </a:cubicBezTo>
                  <a:cubicBezTo>
                    <a:pt x="166" y="231"/>
                    <a:pt x="166" y="231"/>
                    <a:pt x="166" y="231"/>
                  </a:cubicBezTo>
                  <a:cubicBezTo>
                    <a:pt x="162" y="225"/>
                    <a:pt x="162" y="225"/>
                    <a:pt x="162" y="225"/>
                  </a:cubicBezTo>
                  <a:cubicBezTo>
                    <a:pt x="157" y="224"/>
                    <a:pt x="157" y="224"/>
                    <a:pt x="157" y="224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Freeform 769"/>
            <p:cNvSpPr>
              <a:spLocks noEditPoints="1"/>
            </p:cNvSpPr>
            <p:nvPr/>
          </p:nvSpPr>
          <p:spPr bwMode="auto">
            <a:xfrm>
              <a:off x="13842522" y="153593"/>
              <a:ext cx="1079796" cy="1502459"/>
            </a:xfrm>
            <a:custGeom>
              <a:avLst/>
              <a:gdLst>
                <a:gd name="T0" fmla="*/ 145 w 148"/>
                <a:gd name="T1" fmla="*/ 200 h 206"/>
                <a:gd name="T2" fmla="*/ 144 w 148"/>
                <a:gd name="T3" fmla="*/ 203 h 206"/>
                <a:gd name="T4" fmla="*/ 146 w 148"/>
                <a:gd name="T5" fmla="*/ 206 h 206"/>
                <a:gd name="T6" fmla="*/ 148 w 148"/>
                <a:gd name="T7" fmla="*/ 204 h 206"/>
                <a:gd name="T8" fmla="*/ 145 w 148"/>
                <a:gd name="T9" fmla="*/ 200 h 206"/>
                <a:gd name="T10" fmla="*/ 4 w 148"/>
                <a:gd name="T11" fmla="*/ 0 h 206"/>
                <a:gd name="T12" fmla="*/ 0 w 148"/>
                <a:gd name="T13" fmla="*/ 0 h 206"/>
                <a:gd name="T14" fmla="*/ 3 w 148"/>
                <a:gd name="T15" fmla="*/ 4 h 206"/>
                <a:gd name="T16" fmla="*/ 6 w 148"/>
                <a:gd name="T17" fmla="*/ 4 h 206"/>
                <a:gd name="T18" fmla="*/ 4 w 148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206">
                  <a:moveTo>
                    <a:pt x="145" y="200"/>
                  </a:moveTo>
                  <a:cubicBezTo>
                    <a:pt x="145" y="201"/>
                    <a:pt x="144" y="202"/>
                    <a:pt x="144" y="203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7" y="205"/>
                    <a:pt x="147" y="205"/>
                    <a:pt x="148" y="204"/>
                  </a:cubicBezTo>
                  <a:cubicBezTo>
                    <a:pt x="145" y="200"/>
                    <a:pt x="145" y="200"/>
                    <a:pt x="145" y="200"/>
                  </a:cubicBezTo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770"/>
            <p:cNvSpPr>
              <a:spLocks noEditPoints="1"/>
            </p:cNvSpPr>
            <p:nvPr/>
          </p:nvSpPr>
          <p:spPr bwMode="auto">
            <a:xfrm>
              <a:off x="13959757" y="141253"/>
              <a:ext cx="1011924" cy="1428416"/>
            </a:xfrm>
            <a:custGeom>
              <a:avLst/>
              <a:gdLst>
                <a:gd name="T0" fmla="*/ 137 w 139"/>
                <a:gd name="T1" fmla="*/ 189 h 196"/>
                <a:gd name="T2" fmla="*/ 135 w 139"/>
                <a:gd name="T3" fmla="*/ 192 h 196"/>
                <a:gd name="T4" fmla="*/ 138 w 139"/>
                <a:gd name="T5" fmla="*/ 196 h 196"/>
                <a:gd name="T6" fmla="*/ 139 w 139"/>
                <a:gd name="T7" fmla="*/ 193 h 196"/>
                <a:gd name="T8" fmla="*/ 137 w 139"/>
                <a:gd name="T9" fmla="*/ 189 h 196"/>
                <a:gd name="T10" fmla="*/ 118 w 139"/>
                <a:gd name="T11" fmla="*/ 162 h 196"/>
                <a:gd name="T12" fmla="*/ 118 w 139"/>
                <a:gd name="T13" fmla="*/ 162 h 196"/>
                <a:gd name="T14" fmla="*/ 118 w 139"/>
                <a:gd name="T15" fmla="*/ 163 h 196"/>
                <a:gd name="T16" fmla="*/ 118 w 139"/>
                <a:gd name="T17" fmla="*/ 162 h 196"/>
                <a:gd name="T18" fmla="*/ 3 w 139"/>
                <a:gd name="T19" fmla="*/ 0 h 196"/>
                <a:gd name="T20" fmla="*/ 0 w 139"/>
                <a:gd name="T21" fmla="*/ 1 h 196"/>
                <a:gd name="T22" fmla="*/ 2 w 139"/>
                <a:gd name="T23" fmla="*/ 4 h 196"/>
                <a:gd name="T24" fmla="*/ 6 w 139"/>
                <a:gd name="T25" fmla="*/ 4 h 196"/>
                <a:gd name="T26" fmla="*/ 3 w 139"/>
                <a:gd name="T2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6">
                  <a:moveTo>
                    <a:pt x="137" y="189"/>
                  </a:moveTo>
                  <a:cubicBezTo>
                    <a:pt x="136" y="190"/>
                    <a:pt x="136" y="191"/>
                    <a:pt x="135" y="192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38" y="195"/>
                    <a:pt x="139" y="194"/>
                    <a:pt x="139" y="193"/>
                  </a:cubicBezTo>
                  <a:cubicBezTo>
                    <a:pt x="137" y="189"/>
                    <a:pt x="137" y="189"/>
                    <a:pt x="137" y="189"/>
                  </a:cubicBezTo>
                  <a:moveTo>
                    <a:pt x="118" y="162"/>
                  </a:moveTo>
                  <a:cubicBezTo>
                    <a:pt x="118" y="162"/>
                    <a:pt x="118" y="162"/>
                    <a:pt x="118" y="162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118" y="162"/>
                    <a:pt x="118" y="162"/>
                    <a:pt x="118" y="162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771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close/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Freeform 772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773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close/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774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Freeform 775"/>
            <p:cNvSpPr>
              <a:spLocks noEditPoints="1"/>
            </p:cNvSpPr>
            <p:nvPr/>
          </p:nvSpPr>
          <p:spPr bwMode="auto">
            <a:xfrm>
              <a:off x="14178801" y="-50025"/>
              <a:ext cx="829901" cy="1138414"/>
            </a:xfrm>
            <a:custGeom>
              <a:avLst/>
              <a:gdLst>
                <a:gd name="T0" fmla="*/ 111 w 114"/>
                <a:gd name="T1" fmla="*/ 151 h 156"/>
                <a:gd name="T2" fmla="*/ 108 w 114"/>
                <a:gd name="T3" fmla="*/ 152 h 156"/>
                <a:gd name="T4" fmla="*/ 111 w 114"/>
                <a:gd name="T5" fmla="*/ 156 h 156"/>
                <a:gd name="T6" fmla="*/ 114 w 114"/>
                <a:gd name="T7" fmla="*/ 155 h 156"/>
                <a:gd name="T8" fmla="*/ 111 w 114"/>
                <a:gd name="T9" fmla="*/ 151 h 156"/>
                <a:gd name="T10" fmla="*/ 27 w 114"/>
                <a:gd name="T11" fmla="*/ 38 h 156"/>
                <a:gd name="T12" fmla="*/ 33 w 114"/>
                <a:gd name="T13" fmla="*/ 46 h 156"/>
                <a:gd name="T14" fmla="*/ 39 w 114"/>
                <a:gd name="T15" fmla="*/ 49 h 156"/>
                <a:gd name="T16" fmla="*/ 33 w 114"/>
                <a:gd name="T17" fmla="*/ 41 h 156"/>
                <a:gd name="T18" fmla="*/ 27 w 114"/>
                <a:gd name="T19" fmla="*/ 38 h 156"/>
                <a:gd name="T20" fmla="*/ 20 w 114"/>
                <a:gd name="T21" fmla="*/ 22 h 156"/>
                <a:gd name="T22" fmla="*/ 20 w 114"/>
                <a:gd name="T23" fmla="*/ 27 h 156"/>
                <a:gd name="T24" fmla="*/ 24 w 114"/>
                <a:gd name="T25" fmla="*/ 33 h 156"/>
                <a:gd name="T26" fmla="*/ 24 w 114"/>
                <a:gd name="T27" fmla="*/ 28 h 156"/>
                <a:gd name="T28" fmla="*/ 20 w 114"/>
                <a:gd name="T29" fmla="*/ 22 h 156"/>
                <a:gd name="T30" fmla="*/ 0 w 114"/>
                <a:gd name="T31" fmla="*/ 0 h 156"/>
                <a:gd name="T32" fmla="*/ 4 w 114"/>
                <a:gd name="T33" fmla="*/ 4 h 156"/>
                <a:gd name="T34" fmla="*/ 6 w 114"/>
                <a:gd name="T35" fmla="*/ 5 h 156"/>
                <a:gd name="T36" fmla="*/ 8 w 114"/>
                <a:gd name="T37" fmla="*/ 5 h 156"/>
                <a:gd name="T38" fmla="*/ 4 w 114"/>
                <a:gd name="T39" fmla="*/ 1 h 156"/>
                <a:gd name="T40" fmla="*/ 0 w 114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56">
                  <a:moveTo>
                    <a:pt x="111" y="151"/>
                  </a:moveTo>
                  <a:cubicBezTo>
                    <a:pt x="108" y="152"/>
                    <a:pt x="108" y="152"/>
                    <a:pt x="108" y="152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1" y="151"/>
                    <a:pt x="111" y="151"/>
                    <a:pt x="111" y="151"/>
                  </a:cubicBezTo>
                  <a:moveTo>
                    <a:pt x="27" y="38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27" y="38"/>
                    <a:pt x="27" y="38"/>
                    <a:pt x="27" y="38"/>
                  </a:cubicBezTo>
                  <a:moveTo>
                    <a:pt x="20" y="22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0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5"/>
                    <a:pt x="7" y="5"/>
                    <a:pt x="8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776"/>
            <p:cNvSpPr>
              <a:spLocks noEditPoints="1"/>
            </p:cNvSpPr>
            <p:nvPr/>
          </p:nvSpPr>
          <p:spPr bwMode="auto">
            <a:xfrm>
              <a:off x="14323802" y="-19174"/>
              <a:ext cx="780539" cy="1092137"/>
            </a:xfrm>
            <a:custGeom>
              <a:avLst/>
              <a:gdLst>
                <a:gd name="T0" fmla="*/ 102 w 107"/>
                <a:gd name="T1" fmla="*/ 140 h 150"/>
                <a:gd name="T2" fmla="*/ 103 w 107"/>
                <a:gd name="T3" fmla="*/ 144 h 150"/>
                <a:gd name="T4" fmla="*/ 102 w 107"/>
                <a:gd name="T5" fmla="*/ 144 h 150"/>
                <a:gd name="T6" fmla="*/ 105 w 107"/>
                <a:gd name="T7" fmla="*/ 149 h 150"/>
                <a:gd name="T8" fmla="*/ 106 w 107"/>
                <a:gd name="T9" fmla="*/ 150 h 150"/>
                <a:gd name="T10" fmla="*/ 107 w 107"/>
                <a:gd name="T11" fmla="*/ 146 h 150"/>
                <a:gd name="T12" fmla="*/ 107 w 107"/>
                <a:gd name="T13" fmla="*/ 145 h 150"/>
                <a:gd name="T14" fmla="*/ 102 w 107"/>
                <a:gd name="T15" fmla="*/ 140 h 150"/>
                <a:gd name="T16" fmla="*/ 76 w 107"/>
                <a:gd name="T17" fmla="*/ 107 h 150"/>
                <a:gd name="T18" fmla="*/ 79 w 107"/>
                <a:gd name="T19" fmla="*/ 112 h 150"/>
                <a:gd name="T20" fmla="*/ 83 w 107"/>
                <a:gd name="T21" fmla="*/ 112 h 150"/>
                <a:gd name="T22" fmla="*/ 80 w 107"/>
                <a:gd name="T23" fmla="*/ 108 h 150"/>
                <a:gd name="T24" fmla="*/ 76 w 107"/>
                <a:gd name="T25" fmla="*/ 107 h 150"/>
                <a:gd name="T26" fmla="*/ 59 w 107"/>
                <a:gd name="T27" fmla="*/ 78 h 150"/>
                <a:gd name="T28" fmla="*/ 57 w 107"/>
                <a:gd name="T29" fmla="*/ 81 h 150"/>
                <a:gd name="T30" fmla="*/ 66 w 107"/>
                <a:gd name="T31" fmla="*/ 94 h 150"/>
                <a:gd name="T32" fmla="*/ 61 w 107"/>
                <a:gd name="T33" fmla="*/ 82 h 150"/>
                <a:gd name="T34" fmla="*/ 61 w 107"/>
                <a:gd name="T35" fmla="*/ 82 h 150"/>
                <a:gd name="T36" fmla="*/ 59 w 107"/>
                <a:gd name="T37" fmla="*/ 78 h 150"/>
                <a:gd name="T38" fmla="*/ 33 w 107"/>
                <a:gd name="T39" fmla="*/ 42 h 150"/>
                <a:gd name="T40" fmla="*/ 31 w 107"/>
                <a:gd name="T41" fmla="*/ 44 h 150"/>
                <a:gd name="T42" fmla="*/ 33 w 107"/>
                <a:gd name="T43" fmla="*/ 47 h 150"/>
                <a:gd name="T44" fmla="*/ 36 w 107"/>
                <a:gd name="T45" fmla="*/ 45 h 150"/>
                <a:gd name="T46" fmla="*/ 33 w 107"/>
                <a:gd name="T47" fmla="*/ 42 h 150"/>
                <a:gd name="T48" fmla="*/ 0 w 107"/>
                <a:gd name="T49" fmla="*/ 0 h 150"/>
                <a:gd name="T50" fmla="*/ 4 w 107"/>
                <a:gd name="T51" fmla="*/ 5 h 150"/>
                <a:gd name="T52" fmla="*/ 4 w 107"/>
                <a:gd name="T53" fmla="*/ 5 h 150"/>
                <a:gd name="T54" fmla="*/ 6 w 107"/>
                <a:gd name="T55" fmla="*/ 3 h 150"/>
                <a:gd name="T56" fmla="*/ 5 w 107"/>
                <a:gd name="T57" fmla="*/ 2 h 150"/>
                <a:gd name="T58" fmla="*/ 3 w 107"/>
                <a:gd name="T59" fmla="*/ 1 h 150"/>
                <a:gd name="T60" fmla="*/ 0 w 107"/>
                <a:gd name="T6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7" h="150">
                  <a:moveTo>
                    <a:pt x="102" y="140"/>
                  </a:moveTo>
                  <a:cubicBezTo>
                    <a:pt x="102" y="141"/>
                    <a:pt x="103" y="142"/>
                    <a:pt x="103" y="144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5"/>
                  </a:cubicBezTo>
                  <a:cubicBezTo>
                    <a:pt x="102" y="140"/>
                    <a:pt x="102" y="140"/>
                    <a:pt x="102" y="140"/>
                  </a:cubicBezTo>
                  <a:moveTo>
                    <a:pt x="76" y="107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6" y="107"/>
                    <a:pt x="76" y="107"/>
                    <a:pt x="76" y="107"/>
                  </a:cubicBezTo>
                  <a:moveTo>
                    <a:pt x="59" y="78"/>
                  </a:moveTo>
                  <a:cubicBezTo>
                    <a:pt x="57" y="81"/>
                    <a:pt x="57" y="81"/>
                    <a:pt x="57" y="81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59" y="78"/>
                    <a:pt x="59" y="78"/>
                    <a:pt x="59" y="78"/>
                  </a:cubicBezTo>
                  <a:moveTo>
                    <a:pt x="33" y="42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3" y="42"/>
                    <a:pt x="33" y="42"/>
                    <a:pt x="33" y="4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777"/>
            <p:cNvSpPr>
              <a:spLocks noEditPoints="1"/>
            </p:cNvSpPr>
            <p:nvPr/>
          </p:nvSpPr>
          <p:spPr bwMode="auto">
            <a:xfrm>
              <a:off x="14629230" y="233807"/>
              <a:ext cx="459685" cy="657133"/>
            </a:xfrm>
            <a:custGeom>
              <a:avLst/>
              <a:gdLst>
                <a:gd name="T0" fmla="*/ 52 w 63"/>
                <a:gd name="T1" fmla="*/ 74 h 90"/>
                <a:gd name="T2" fmla="*/ 55 w 63"/>
                <a:gd name="T3" fmla="*/ 79 h 90"/>
                <a:gd name="T4" fmla="*/ 57 w 63"/>
                <a:gd name="T5" fmla="*/ 79 h 90"/>
                <a:gd name="T6" fmla="*/ 58 w 63"/>
                <a:gd name="T7" fmla="*/ 83 h 90"/>
                <a:gd name="T8" fmla="*/ 63 w 63"/>
                <a:gd name="T9" fmla="*/ 90 h 90"/>
                <a:gd name="T10" fmla="*/ 62 w 63"/>
                <a:gd name="T11" fmla="*/ 84 h 90"/>
                <a:gd name="T12" fmla="*/ 56 w 63"/>
                <a:gd name="T13" fmla="*/ 75 h 90"/>
                <a:gd name="T14" fmla="*/ 52 w 63"/>
                <a:gd name="T15" fmla="*/ 74 h 90"/>
                <a:gd name="T16" fmla="*/ 25 w 63"/>
                <a:gd name="T17" fmla="*/ 32 h 90"/>
                <a:gd name="T18" fmla="*/ 23 w 63"/>
                <a:gd name="T19" fmla="*/ 34 h 90"/>
                <a:gd name="T20" fmla="*/ 26 w 63"/>
                <a:gd name="T21" fmla="*/ 38 h 90"/>
                <a:gd name="T22" fmla="*/ 28 w 63"/>
                <a:gd name="T23" fmla="*/ 35 h 90"/>
                <a:gd name="T24" fmla="*/ 25 w 63"/>
                <a:gd name="T25" fmla="*/ 32 h 90"/>
                <a:gd name="T26" fmla="*/ 3 w 63"/>
                <a:gd name="T27" fmla="*/ 0 h 90"/>
                <a:gd name="T28" fmla="*/ 0 w 63"/>
                <a:gd name="T29" fmla="*/ 2 h 90"/>
                <a:gd name="T30" fmla="*/ 3 w 63"/>
                <a:gd name="T31" fmla="*/ 5 h 90"/>
                <a:gd name="T32" fmla="*/ 5 w 63"/>
                <a:gd name="T33" fmla="*/ 4 h 90"/>
                <a:gd name="T34" fmla="*/ 3 w 63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0">
                  <a:moveTo>
                    <a:pt x="52" y="74"/>
                  </a:moveTo>
                  <a:cubicBezTo>
                    <a:pt x="55" y="79"/>
                    <a:pt x="55" y="79"/>
                    <a:pt x="55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80"/>
                    <a:pt x="58" y="82"/>
                    <a:pt x="58" y="83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88"/>
                    <a:pt x="63" y="86"/>
                    <a:pt x="62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2" y="74"/>
                    <a:pt x="52" y="74"/>
                    <a:pt x="52" y="74"/>
                  </a:cubicBezTo>
                  <a:moveTo>
                    <a:pt x="25" y="32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Freeform 778"/>
            <p:cNvSpPr/>
            <p:nvPr/>
          </p:nvSpPr>
          <p:spPr bwMode="auto">
            <a:xfrm>
              <a:off x="14724870" y="206040"/>
              <a:ext cx="175853" cy="219044"/>
            </a:xfrm>
            <a:custGeom>
              <a:avLst/>
              <a:gdLst>
                <a:gd name="T0" fmla="*/ 0 w 24"/>
                <a:gd name="T1" fmla="*/ 0 h 30"/>
                <a:gd name="T2" fmla="*/ 17 w 24"/>
                <a:gd name="T3" fmla="*/ 24 h 30"/>
                <a:gd name="T4" fmla="*/ 19 w 24"/>
                <a:gd name="T5" fmla="*/ 26 h 30"/>
                <a:gd name="T6" fmla="*/ 19 w 24"/>
                <a:gd name="T7" fmla="*/ 26 h 30"/>
                <a:gd name="T8" fmla="*/ 21 w 24"/>
                <a:gd name="T9" fmla="*/ 30 h 30"/>
                <a:gd name="T10" fmla="*/ 22 w 24"/>
                <a:gd name="T11" fmla="*/ 29 h 30"/>
                <a:gd name="T12" fmla="*/ 24 w 24"/>
                <a:gd name="T13" fmla="*/ 29 h 30"/>
                <a:gd name="T14" fmla="*/ 12 w 24"/>
                <a:gd name="T15" fmla="*/ 12 h 30"/>
                <a:gd name="T16" fmla="*/ 0 w 24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0">
                  <a:moveTo>
                    <a:pt x="0" y="0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8" y="25"/>
                    <a:pt x="18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8"/>
                    <a:pt x="5" y="4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779"/>
            <p:cNvSpPr>
              <a:spLocks noEditPoints="1"/>
            </p:cNvSpPr>
            <p:nvPr/>
          </p:nvSpPr>
          <p:spPr bwMode="auto">
            <a:xfrm>
              <a:off x="13345815" y="388063"/>
              <a:ext cx="1305011" cy="1298840"/>
            </a:xfrm>
            <a:custGeom>
              <a:avLst/>
              <a:gdLst>
                <a:gd name="T0" fmla="*/ 85 w 179"/>
                <a:gd name="T1" fmla="*/ 175 h 178"/>
                <a:gd name="T2" fmla="*/ 89 w 179"/>
                <a:gd name="T3" fmla="*/ 178 h 178"/>
                <a:gd name="T4" fmla="*/ 67 w 179"/>
                <a:gd name="T5" fmla="*/ 172 h 178"/>
                <a:gd name="T6" fmla="*/ 82 w 179"/>
                <a:gd name="T7" fmla="*/ 175 h 178"/>
                <a:gd name="T8" fmla="*/ 113 w 179"/>
                <a:gd name="T9" fmla="*/ 172 h 178"/>
                <a:gd name="T10" fmla="*/ 114 w 179"/>
                <a:gd name="T11" fmla="*/ 174 h 178"/>
                <a:gd name="T12" fmla="*/ 116 w 179"/>
                <a:gd name="T13" fmla="*/ 171 h 178"/>
                <a:gd name="T14" fmla="*/ 126 w 179"/>
                <a:gd name="T15" fmla="*/ 167 h 178"/>
                <a:gd name="T16" fmla="*/ 65 w 179"/>
                <a:gd name="T17" fmla="*/ 174 h 178"/>
                <a:gd name="T18" fmla="*/ 138 w 179"/>
                <a:gd name="T19" fmla="*/ 160 h 178"/>
                <a:gd name="T20" fmla="*/ 139 w 179"/>
                <a:gd name="T21" fmla="*/ 163 h 178"/>
                <a:gd name="T22" fmla="*/ 140 w 179"/>
                <a:gd name="T23" fmla="*/ 158 h 178"/>
                <a:gd name="T24" fmla="*/ 150 w 179"/>
                <a:gd name="T25" fmla="*/ 154 h 178"/>
                <a:gd name="T26" fmla="*/ 150 w 179"/>
                <a:gd name="T27" fmla="*/ 150 h 178"/>
                <a:gd name="T28" fmla="*/ 158 w 179"/>
                <a:gd name="T29" fmla="*/ 141 h 178"/>
                <a:gd name="T30" fmla="*/ 161 w 179"/>
                <a:gd name="T31" fmla="*/ 141 h 178"/>
                <a:gd name="T32" fmla="*/ 172 w 179"/>
                <a:gd name="T33" fmla="*/ 114 h 178"/>
                <a:gd name="T34" fmla="*/ 174 w 179"/>
                <a:gd name="T35" fmla="*/ 117 h 178"/>
                <a:gd name="T36" fmla="*/ 20 w 179"/>
                <a:gd name="T37" fmla="*/ 144 h 178"/>
                <a:gd name="T38" fmla="*/ 8 w 179"/>
                <a:gd name="T39" fmla="*/ 118 h 178"/>
                <a:gd name="T40" fmla="*/ 174 w 179"/>
                <a:gd name="T41" fmla="*/ 107 h 178"/>
                <a:gd name="T42" fmla="*/ 178 w 179"/>
                <a:gd name="T43" fmla="*/ 100 h 178"/>
                <a:gd name="T44" fmla="*/ 1 w 179"/>
                <a:gd name="T45" fmla="*/ 103 h 178"/>
                <a:gd name="T46" fmla="*/ 0 w 179"/>
                <a:gd name="T47" fmla="*/ 84 h 178"/>
                <a:gd name="T48" fmla="*/ 178 w 179"/>
                <a:gd name="T49" fmla="*/ 95 h 178"/>
                <a:gd name="T50" fmla="*/ 4 w 179"/>
                <a:gd name="T51" fmla="*/ 65 h 178"/>
                <a:gd name="T52" fmla="*/ 3 w 179"/>
                <a:gd name="T53" fmla="*/ 82 h 178"/>
                <a:gd name="T54" fmla="*/ 4 w 179"/>
                <a:gd name="T55" fmla="*/ 65 h 178"/>
                <a:gd name="T56" fmla="*/ 7 w 179"/>
                <a:gd name="T57" fmla="*/ 64 h 178"/>
                <a:gd name="T58" fmla="*/ 17 w 179"/>
                <a:gd name="T59" fmla="*/ 37 h 178"/>
                <a:gd name="T60" fmla="*/ 19 w 179"/>
                <a:gd name="T61" fmla="*/ 39 h 178"/>
                <a:gd name="T62" fmla="*/ 19 w 179"/>
                <a:gd name="T63" fmla="*/ 34 h 178"/>
                <a:gd name="T64" fmla="*/ 26 w 179"/>
                <a:gd name="T65" fmla="*/ 26 h 178"/>
                <a:gd name="T66" fmla="*/ 28 w 179"/>
                <a:gd name="T67" fmla="*/ 24 h 178"/>
                <a:gd name="T68" fmla="*/ 36 w 179"/>
                <a:gd name="T69" fmla="*/ 17 h 178"/>
                <a:gd name="T70" fmla="*/ 162 w 179"/>
                <a:gd name="T71" fmla="*/ 42 h 178"/>
                <a:gd name="T72" fmla="*/ 159 w 179"/>
                <a:gd name="T73" fmla="*/ 33 h 178"/>
                <a:gd name="T74" fmla="*/ 39 w 179"/>
                <a:gd name="T75" fmla="*/ 15 h 178"/>
                <a:gd name="T76" fmla="*/ 48 w 179"/>
                <a:gd name="T77" fmla="*/ 10 h 178"/>
                <a:gd name="T78" fmla="*/ 52 w 179"/>
                <a:gd name="T79" fmla="*/ 11 h 178"/>
                <a:gd name="T80" fmla="*/ 113 w 179"/>
                <a:gd name="T81" fmla="*/ 3 h 178"/>
                <a:gd name="T82" fmla="*/ 131 w 179"/>
                <a:gd name="T83" fmla="*/ 10 h 178"/>
                <a:gd name="T84" fmla="*/ 64 w 179"/>
                <a:gd name="T85" fmla="*/ 4 h 178"/>
                <a:gd name="T86" fmla="*/ 75 w 179"/>
                <a:gd name="T87" fmla="*/ 1 h 178"/>
                <a:gd name="T88" fmla="*/ 107 w 179"/>
                <a:gd name="T89" fmla="*/ 4 h 178"/>
                <a:gd name="T90" fmla="*/ 94 w 179"/>
                <a:gd name="T91" fmla="*/ 0 h 178"/>
                <a:gd name="T92" fmla="*/ 80 w 179"/>
                <a:gd name="T93" fmla="*/ 3 h 178"/>
                <a:gd name="T94" fmla="*/ 90 w 179"/>
                <a:gd name="T9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9" h="178">
                  <a:moveTo>
                    <a:pt x="98" y="175"/>
                  </a:moveTo>
                  <a:cubicBezTo>
                    <a:pt x="95" y="175"/>
                    <a:pt x="92" y="175"/>
                    <a:pt x="89" y="175"/>
                  </a:cubicBezTo>
                  <a:cubicBezTo>
                    <a:pt x="88" y="175"/>
                    <a:pt x="87" y="175"/>
                    <a:pt x="85" y="175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8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93" y="178"/>
                    <a:pt x="96" y="178"/>
                    <a:pt x="100" y="177"/>
                  </a:cubicBezTo>
                  <a:cubicBezTo>
                    <a:pt x="98" y="175"/>
                    <a:pt x="98" y="175"/>
                    <a:pt x="98" y="175"/>
                  </a:cubicBezTo>
                  <a:moveTo>
                    <a:pt x="67" y="172"/>
                  </a:moveTo>
                  <a:cubicBezTo>
                    <a:pt x="69" y="176"/>
                    <a:pt x="69" y="176"/>
                    <a:pt x="69" y="176"/>
                  </a:cubicBezTo>
                  <a:cubicBezTo>
                    <a:pt x="74" y="177"/>
                    <a:pt x="79" y="177"/>
                    <a:pt x="84" y="178"/>
                  </a:cubicBezTo>
                  <a:cubicBezTo>
                    <a:pt x="82" y="175"/>
                    <a:pt x="82" y="175"/>
                    <a:pt x="82" y="175"/>
                  </a:cubicBezTo>
                  <a:cubicBezTo>
                    <a:pt x="78" y="174"/>
                    <a:pt x="75" y="174"/>
                    <a:pt x="71" y="173"/>
                  </a:cubicBezTo>
                  <a:cubicBezTo>
                    <a:pt x="70" y="173"/>
                    <a:pt x="68" y="172"/>
                    <a:pt x="67" y="172"/>
                  </a:cubicBezTo>
                  <a:moveTo>
                    <a:pt x="113" y="172"/>
                  </a:moveTo>
                  <a:cubicBezTo>
                    <a:pt x="109" y="173"/>
                    <a:pt x="105" y="174"/>
                    <a:pt x="101" y="174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7" y="176"/>
                    <a:pt x="111" y="175"/>
                    <a:pt x="114" y="174"/>
                  </a:cubicBezTo>
                  <a:cubicBezTo>
                    <a:pt x="113" y="172"/>
                    <a:pt x="113" y="172"/>
                    <a:pt x="113" y="172"/>
                  </a:cubicBezTo>
                  <a:moveTo>
                    <a:pt x="126" y="167"/>
                  </a:moveTo>
                  <a:cubicBezTo>
                    <a:pt x="123" y="168"/>
                    <a:pt x="119" y="170"/>
                    <a:pt x="116" y="171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21" y="172"/>
                    <a:pt x="124" y="171"/>
                    <a:pt x="128" y="169"/>
                  </a:cubicBezTo>
                  <a:cubicBezTo>
                    <a:pt x="126" y="167"/>
                    <a:pt x="126" y="167"/>
                    <a:pt x="126" y="167"/>
                  </a:cubicBezTo>
                  <a:moveTo>
                    <a:pt x="43" y="161"/>
                  </a:moveTo>
                  <a:cubicBezTo>
                    <a:pt x="47" y="167"/>
                    <a:pt x="47" y="167"/>
                    <a:pt x="47" y="167"/>
                  </a:cubicBezTo>
                  <a:cubicBezTo>
                    <a:pt x="52" y="170"/>
                    <a:pt x="58" y="173"/>
                    <a:pt x="65" y="174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55" y="168"/>
                    <a:pt x="49" y="165"/>
                    <a:pt x="43" y="161"/>
                  </a:cubicBezTo>
                  <a:moveTo>
                    <a:pt x="138" y="160"/>
                  </a:moveTo>
                  <a:cubicBezTo>
                    <a:pt x="135" y="162"/>
                    <a:pt x="132" y="164"/>
                    <a:pt x="129" y="166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3" y="166"/>
                    <a:pt x="136" y="165"/>
                    <a:pt x="139" y="163"/>
                  </a:cubicBezTo>
                  <a:cubicBezTo>
                    <a:pt x="138" y="160"/>
                    <a:pt x="138" y="160"/>
                    <a:pt x="138" y="160"/>
                  </a:cubicBezTo>
                  <a:moveTo>
                    <a:pt x="148" y="152"/>
                  </a:moveTo>
                  <a:cubicBezTo>
                    <a:pt x="146" y="154"/>
                    <a:pt x="143" y="156"/>
                    <a:pt x="140" y="158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4" y="159"/>
                    <a:pt x="145" y="158"/>
                  </a:cubicBezTo>
                  <a:cubicBezTo>
                    <a:pt x="147" y="157"/>
                    <a:pt x="148" y="156"/>
                    <a:pt x="150" y="154"/>
                  </a:cubicBezTo>
                  <a:cubicBezTo>
                    <a:pt x="148" y="152"/>
                    <a:pt x="148" y="152"/>
                    <a:pt x="148" y="152"/>
                  </a:cubicBezTo>
                  <a:moveTo>
                    <a:pt x="158" y="141"/>
                  </a:moveTo>
                  <a:cubicBezTo>
                    <a:pt x="155" y="144"/>
                    <a:pt x="153" y="147"/>
                    <a:pt x="150" y="150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5" y="149"/>
                    <a:pt x="157" y="147"/>
                    <a:pt x="159" y="144"/>
                  </a:cubicBezTo>
                  <a:cubicBezTo>
                    <a:pt x="158" y="141"/>
                    <a:pt x="158" y="141"/>
                    <a:pt x="158" y="141"/>
                  </a:cubicBezTo>
                  <a:moveTo>
                    <a:pt x="165" y="129"/>
                  </a:moveTo>
                  <a:cubicBezTo>
                    <a:pt x="164" y="133"/>
                    <a:pt x="162" y="136"/>
                    <a:pt x="159" y="139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3" y="138"/>
                    <a:pt x="166" y="135"/>
                    <a:pt x="167" y="132"/>
                  </a:cubicBezTo>
                  <a:cubicBezTo>
                    <a:pt x="165" y="129"/>
                    <a:pt x="165" y="129"/>
                    <a:pt x="165" y="129"/>
                  </a:cubicBezTo>
                  <a:moveTo>
                    <a:pt x="172" y="114"/>
                  </a:moveTo>
                  <a:cubicBezTo>
                    <a:pt x="170" y="119"/>
                    <a:pt x="169" y="122"/>
                    <a:pt x="167" y="126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1" y="125"/>
                    <a:pt x="172" y="121"/>
                    <a:pt x="174" y="117"/>
                  </a:cubicBezTo>
                  <a:cubicBezTo>
                    <a:pt x="172" y="114"/>
                    <a:pt x="172" y="114"/>
                    <a:pt x="172" y="114"/>
                  </a:cubicBezTo>
                  <a:moveTo>
                    <a:pt x="3" y="110"/>
                  </a:moveTo>
                  <a:cubicBezTo>
                    <a:pt x="6" y="123"/>
                    <a:pt x="12" y="134"/>
                    <a:pt x="20" y="144"/>
                  </a:cubicBezTo>
                  <a:cubicBezTo>
                    <a:pt x="26" y="152"/>
                    <a:pt x="33" y="158"/>
                    <a:pt x="40" y="163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23" y="146"/>
                    <a:pt x="13" y="133"/>
                    <a:pt x="8" y="118"/>
                  </a:cubicBezTo>
                  <a:cubicBezTo>
                    <a:pt x="3" y="110"/>
                    <a:pt x="3" y="110"/>
                    <a:pt x="3" y="110"/>
                  </a:cubicBezTo>
                  <a:moveTo>
                    <a:pt x="175" y="96"/>
                  </a:moveTo>
                  <a:cubicBezTo>
                    <a:pt x="175" y="100"/>
                    <a:pt x="174" y="103"/>
                    <a:pt x="174" y="107"/>
                  </a:cubicBezTo>
                  <a:cubicBezTo>
                    <a:pt x="173" y="108"/>
                    <a:pt x="173" y="109"/>
                    <a:pt x="173" y="111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6" y="109"/>
                    <a:pt x="177" y="105"/>
                    <a:pt x="178" y="100"/>
                  </a:cubicBezTo>
                  <a:cubicBezTo>
                    <a:pt x="175" y="96"/>
                    <a:pt x="175" y="96"/>
                    <a:pt x="175" y="96"/>
                  </a:cubicBezTo>
                  <a:moveTo>
                    <a:pt x="0" y="84"/>
                  </a:moveTo>
                  <a:cubicBezTo>
                    <a:pt x="0" y="90"/>
                    <a:pt x="0" y="97"/>
                    <a:pt x="1" y="103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4" y="102"/>
                    <a:pt x="3" y="95"/>
                    <a:pt x="3" y="87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174" y="70"/>
                  </a:moveTo>
                  <a:cubicBezTo>
                    <a:pt x="175" y="77"/>
                    <a:pt x="176" y="84"/>
                    <a:pt x="176" y="91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9" y="89"/>
                    <a:pt x="178" y="82"/>
                    <a:pt x="177" y="76"/>
                  </a:cubicBezTo>
                  <a:cubicBezTo>
                    <a:pt x="174" y="70"/>
                    <a:pt x="174" y="70"/>
                    <a:pt x="174" y="70"/>
                  </a:cubicBezTo>
                  <a:moveTo>
                    <a:pt x="4" y="65"/>
                  </a:moveTo>
                  <a:cubicBezTo>
                    <a:pt x="2" y="69"/>
                    <a:pt x="1" y="74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9"/>
                    <a:pt x="4" y="75"/>
                    <a:pt x="5" y="71"/>
                  </a:cubicBezTo>
                  <a:cubicBezTo>
                    <a:pt x="5" y="70"/>
                    <a:pt x="5" y="69"/>
                    <a:pt x="6" y="68"/>
                  </a:cubicBezTo>
                  <a:cubicBezTo>
                    <a:pt x="4" y="65"/>
                    <a:pt x="4" y="65"/>
                    <a:pt x="4" y="65"/>
                  </a:cubicBezTo>
                  <a:moveTo>
                    <a:pt x="9" y="49"/>
                  </a:moveTo>
                  <a:cubicBezTo>
                    <a:pt x="8" y="53"/>
                    <a:pt x="6" y="57"/>
                    <a:pt x="5" y="61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60"/>
                    <a:pt x="10" y="56"/>
                    <a:pt x="11" y="52"/>
                  </a:cubicBezTo>
                  <a:cubicBezTo>
                    <a:pt x="9" y="49"/>
                    <a:pt x="9" y="49"/>
                    <a:pt x="9" y="49"/>
                  </a:cubicBezTo>
                  <a:moveTo>
                    <a:pt x="17" y="37"/>
                  </a:moveTo>
                  <a:cubicBezTo>
                    <a:pt x="15" y="40"/>
                    <a:pt x="13" y="43"/>
                    <a:pt x="11" y="4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6"/>
                    <a:pt x="17" y="42"/>
                    <a:pt x="19" y="39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26" y="26"/>
                  </a:moveTo>
                  <a:cubicBezTo>
                    <a:pt x="24" y="29"/>
                    <a:pt x="21" y="31"/>
                    <a:pt x="19" y="34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3" y="34"/>
                    <a:pt x="25" y="31"/>
                    <a:pt x="28" y="29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36" y="17"/>
                  </a:moveTo>
                  <a:cubicBezTo>
                    <a:pt x="36" y="18"/>
                    <a:pt x="35" y="19"/>
                    <a:pt x="34" y="19"/>
                  </a:cubicBezTo>
                  <a:cubicBezTo>
                    <a:pt x="32" y="21"/>
                    <a:pt x="30" y="22"/>
                    <a:pt x="28" y="24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4"/>
                    <a:pt x="35" y="22"/>
                    <a:pt x="38" y="20"/>
                  </a:cubicBezTo>
                  <a:cubicBezTo>
                    <a:pt x="36" y="17"/>
                    <a:pt x="36" y="17"/>
                    <a:pt x="36" y="17"/>
                  </a:cubicBezTo>
                  <a:moveTo>
                    <a:pt x="137" y="14"/>
                  </a:moveTo>
                  <a:cubicBezTo>
                    <a:pt x="142" y="20"/>
                    <a:pt x="142" y="20"/>
                    <a:pt x="142" y="20"/>
                  </a:cubicBezTo>
                  <a:cubicBezTo>
                    <a:pt x="149" y="26"/>
                    <a:pt x="156" y="33"/>
                    <a:pt x="162" y="42"/>
                  </a:cubicBezTo>
                  <a:cubicBezTo>
                    <a:pt x="166" y="48"/>
                    <a:pt x="169" y="55"/>
                    <a:pt x="171" y="62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3" y="56"/>
                    <a:pt x="167" y="44"/>
                    <a:pt x="159" y="33"/>
                  </a:cubicBezTo>
                  <a:cubicBezTo>
                    <a:pt x="153" y="25"/>
                    <a:pt x="145" y="19"/>
                    <a:pt x="137" y="14"/>
                  </a:cubicBezTo>
                  <a:moveTo>
                    <a:pt x="48" y="10"/>
                  </a:moveTo>
                  <a:cubicBezTo>
                    <a:pt x="45" y="12"/>
                    <a:pt x="42" y="13"/>
                    <a:pt x="39" y="15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3" y="16"/>
                    <a:pt x="46" y="14"/>
                    <a:pt x="50" y="12"/>
                  </a:cubicBezTo>
                  <a:cubicBezTo>
                    <a:pt x="48" y="10"/>
                    <a:pt x="48" y="10"/>
                    <a:pt x="48" y="10"/>
                  </a:cubicBezTo>
                  <a:moveTo>
                    <a:pt x="61" y="4"/>
                  </a:moveTo>
                  <a:cubicBezTo>
                    <a:pt x="57" y="6"/>
                    <a:pt x="54" y="7"/>
                    <a:pt x="51" y="9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6" y="9"/>
                    <a:pt x="59" y="8"/>
                    <a:pt x="62" y="7"/>
                  </a:cubicBezTo>
                  <a:cubicBezTo>
                    <a:pt x="61" y="4"/>
                    <a:pt x="61" y="4"/>
                    <a:pt x="61" y="4"/>
                  </a:cubicBezTo>
                  <a:moveTo>
                    <a:pt x="113" y="3"/>
                  </a:moveTo>
                  <a:cubicBezTo>
                    <a:pt x="116" y="7"/>
                    <a:pt x="116" y="7"/>
                    <a:pt x="116" y="7"/>
                  </a:cubicBezTo>
                  <a:cubicBezTo>
                    <a:pt x="122" y="9"/>
                    <a:pt x="129" y="12"/>
                    <a:pt x="135" y="15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25" y="7"/>
                    <a:pt x="119" y="5"/>
                    <a:pt x="113" y="3"/>
                  </a:cubicBezTo>
                  <a:moveTo>
                    <a:pt x="75" y="1"/>
                  </a:moveTo>
                  <a:cubicBezTo>
                    <a:pt x="71" y="2"/>
                    <a:pt x="67" y="2"/>
                    <a:pt x="64" y="4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9" y="5"/>
                    <a:pt x="73" y="4"/>
                    <a:pt x="76" y="4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94" y="0"/>
                  </a:moveTo>
                  <a:cubicBezTo>
                    <a:pt x="96" y="3"/>
                    <a:pt x="96" y="3"/>
                    <a:pt x="96" y="3"/>
                  </a:cubicBezTo>
                  <a:cubicBezTo>
                    <a:pt x="100" y="3"/>
                    <a:pt x="104" y="4"/>
                    <a:pt x="107" y="4"/>
                  </a:cubicBezTo>
                  <a:cubicBezTo>
                    <a:pt x="108" y="5"/>
                    <a:pt x="110" y="5"/>
                    <a:pt x="111" y="5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4" y="1"/>
                    <a:pt x="99" y="0"/>
                    <a:pt x="94" y="0"/>
                  </a:cubicBezTo>
                  <a:moveTo>
                    <a:pt x="89" y="0"/>
                  </a:moveTo>
                  <a:cubicBezTo>
                    <a:pt x="85" y="0"/>
                    <a:pt x="82" y="0"/>
                    <a:pt x="78" y="0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3" y="3"/>
                    <a:pt x="86" y="3"/>
                    <a:pt x="89" y="3"/>
                  </a:cubicBezTo>
                  <a:cubicBezTo>
                    <a:pt x="90" y="3"/>
                    <a:pt x="91" y="3"/>
                    <a:pt x="92" y="3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90" y="0"/>
                    <a:pt x="89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780"/>
            <p:cNvSpPr>
              <a:spLocks noEditPoints="1"/>
            </p:cNvSpPr>
            <p:nvPr/>
          </p:nvSpPr>
          <p:spPr bwMode="auto">
            <a:xfrm>
              <a:off x="13355071" y="1137750"/>
              <a:ext cx="333194" cy="468940"/>
            </a:xfrm>
            <a:custGeom>
              <a:avLst/>
              <a:gdLst>
                <a:gd name="T0" fmla="*/ 34 w 46"/>
                <a:gd name="T1" fmla="*/ 53 h 64"/>
                <a:gd name="T2" fmla="*/ 39 w 46"/>
                <a:gd name="T3" fmla="*/ 60 h 64"/>
                <a:gd name="T4" fmla="*/ 46 w 46"/>
                <a:gd name="T5" fmla="*/ 64 h 64"/>
                <a:gd name="T6" fmla="*/ 42 w 46"/>
                <a:gd name="T7" fmla="*/ 58 h 64"/>
                <a:gd name="T8" fmla="*/ 34 w 46"/>
                <a:gd name="T9" fmla="*/ 53 h 64"/>
                <a:gd name="T10" fmla="*/ 0 w 46"/>
                <a:gd name="T11" fmla="*/ 0 h 64"/>
                <a:gd name="T12" fmla="*/ 2 w 46"/>
                <a:gd name="T13" fmla="*/ 7 h 64"/>
                <a:gd name="T14" fmla="*/ 7 w 46"/>
                <a:gd name="T15" fmla="*/ 15 h 64"/>
                <a:gd name="T16" fmla="*/ 4 w 46"/>
                <a:gd name="T17" fmla="*/ 6 h 64"/>
                <a:gd name="T18" fmla="*/ 0 w 46"/>
                <a:gd name="T1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4">
                  <a:moveTo>
                    <a:pt x="34" y="53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41" y="61"/>
                    <a:pt x="43" y="63"/>
                    <a:pt x="46" y="64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9" y="57"/>
                    <a:pt x="36" y="55"/>
                    <a:pt x="34" y="53"/>
                  </a:cubicBezTo>
                  <a:moveTo>
                    <a:pt x="0" y="0"/>
                  </a:moveTo>
                  <a:cubicBezTo>
                    <a:pt x="1" y="3"/>
                    <a:pt x="1" y="5"/>
                    <a:pt x="2" y="7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2"/>
                    <a:pt x="5" y="9"/>
                    <a:pt x="4" y="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Freeform 781"/>
            <p:cNvSpPr>
              <a:spLocks noEditPoints="1"/>
            </p:cNvSpPr>
            <p:nvPr/>
          </p:nvSpPr>
          <p:spPr bwMode="auto">
            <a:xfrm>
              <a:off x="13345815" y="964983"/>
              <a:ext cx="502877" cy="706495"/>
            </a:xfrm>
            <a:custGeom>
              <a:avLst/>
              <a:gdLst>
                <a:gd name="T0" fmla="*/ 62 w 69"/>
                <a:gd name="T1" fmla="*/ 92 h 97"/>
                <a:gd name="T2" fmla="*/ 65 w 69"/>
                <a:gd name="T3" fmla="*/ 95 h 97"/>
                <a:gd name="T4" fmla="*/ 69 w 69"/>
                <a:gd name="T5" fmla="*/ 97 h 97"/>
                <a:gd name="T6" fmla="*/ 67 w 69"/>
                <a:gd name="T7" fmla="*/ 93 h 97"/>
                <a:gd name="T8" fmla="*/ 62 w 69"/>
                <a:gd name="T9" fmla="*/ 92 h 97"/>
                <a:gd name="T10" fmla="*/ 1 w 69"/>
                <a:gd name="T11" fmla="*/ 0 h 97"/>
                <a:gd name="T12" fmla="*/ 0 w 69"/>
                <a:gd name="T13" fmla="*/ 5 h 97"/>
                <a:gd name="T14" fmla="*/ 3 w 69"/>
                <a:gd name="T15" fmla="*/ 8 h 97"/>
                <a:gd name="T16" fmla="*/ 3 w 69"/>
                <a:gd name="T17" fmla="*/ 3 h 97"/>
                <a:gd name="T18" fmla="*/ 1 w 69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97">
                  <a:moveTo>
                    <a:pt x="62" y="92"/>
                  </a:moveTo>
                  <a:cubicBezTo>
                    <a:pt x="65" y="95"/>
                    <a:pt x="65" y="95"/>
                    <a:pt x="65" y="95"/>
                  </a:cubicBezTo>
                  <a:cubicBezTo>
                    <a:pt x="66" y="96"/>
                    <a:pt x="68" y="96"/>
                    <a:pt x="69" y="97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5" y="93"/>
                    <a:pt x="64" y="92"/>
                    <a:pt x="62" y="92"/>
                  </a:cubicBezTo>
                  <a:moveTo>
                    <a:pt x="1" y="0"/>
                  </a:moveTo>
                  <a:cubicBezTo>
                    <a:pt x="1" y="1"/>
                    <a:pt x="1" y="3"/>
                    <a:pt x="0" y="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5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782"/>
            <p:cNvSpPr>
              <a:spLocks noEditPoints="1"/>
            </p:cNvSpPr>
            <p:nvPr/>
          </p:nvSpPr>
          <p:spPr bwMode="auto">
            <a:xfrm>
              <a:off x="13376667" y="832322"/>
              <a:ext cx="604686" cy="854582"/>
            </a:xfrm>
            <a:custGeom>
              <a:avLst/>
              <a:gdLst>
                <a:gd name="T0" fmla="*/ 78 w 83"/>
                <a:gd name="T1" fmla="*/ 114 h 117"/>
                <a:gd name="T2" fmla="*/ 80 w 83"/>
                <a:gd name="T3" fmla="*/ 117 h 117"/>
                <a:gd name="T4" fmla="*/ 83 w 83"/>
                <a:gd name="T5" fmla="*/ 117 h 117"/>
                <a:gd name="T6" fmla="*/ 81 w 83"/>
                <a:gd name="T7" fmla="*/ 114 h 117"/>
                <a:gd name="T8" fmla="*/ 78 w 83"/>
                <a:gd name="T9" fmla="*/ 114 h 117"/>
                <a:gd name="T10" fmla="*/ 1 w 83"/>
                <a:gd name="T11" fmla="*/ 0 h 117"/>
                <a:gd name="T12" fmla="*/ 0 w 83"/>
                <a:gd name="T13" fmla="*/ 4 h 117"/>
                <a:gd name="T14" fmla="*/ 2 w 83"/>
                <a:gd name="T15" fmla="*/ 7 h 117"/>
                <a:gd name="T16" fmla="*/ 3 w 83"/>
                <a:gd name="T17" fmla="*/ 3 h 117"/>
                <a:gd name="T18" fmla="*/ 1 w 83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117">
                  <a:moveTo>
                    <a:pt x="78" y="114"/>
                  </a:moveTo>
                  <a:cubicBezTo>
                    <a:pt x="80" y="117"/>
                    <a:pt x="80" y="117"/>
                    <a:pt x="80" y="117"/>
                  </a:cubicBezTo>
                  <a:cubicBezTo>
                    <a:pt x="81" y="117"/>
                    <a:pt x="82" y="117"/>
                    <a:pt x="83" y="11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0" y="114"/>
                    <a:pt x="79" y="114"/>
                    <a:pt x="78" y="114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783"/>
            <p:cNvSpPr>
              <a:spLocks noEditPoints="1"/>
            </p:cNvSpPr>
            <p:nvPr/>
          </p:nvSpPr>
          <p:spPr bwMode="auto">
            <a:xfrm>
              <a:off x="13413688" y="724343"/>
              <a:ext cx="684899" cy="953306"/>
            </a:xfrm>
            <a:custGeom>
              <a:avLst/>
              <a:gdLst>
                <a:gd name="T0" fmla="*/ 92 w 94"/>
                <a:gd name="T1" fmla="*/ 128 h 131"/>
                <a:gd name="T2" fmla="*/ 89 w 94"/>
                <a:gd name="T3" fmla="*/ 129 h 131"/>
                <a:gd name="T4" fmla="*/ 91 w 94"/>
                <a:gd name="T5" fmla="*/ 131 h 131"/>
                <a:gd name="T6" fmla="*/ 94 w 94"/>
                <a:gd name="T7" fmla="*/ 131 h 131"/>
                <a:gd name="T8" fmla="*/ 92 w 94"/>
                <a:gd name="T9" fmla="*/ 128 h 131"/>
                <a:gd name="T10" fmla="*/ 2 w 94"/>
                <a:gd name="T11" fmla="*/ 0 h 131"/>
                <a:gd name="T12" fmla="*/ 0 w 94"/>
                <a:gd name="T13" fmla="*/ 3 h 131"/>
                <a:gd name="T14" fmla="*/ 2 w 94"/>
                <a:gd name="T15" fmla="*/ 6 h 131"/>
                <a:gd name="T16" fmla="*/ 4 w 94"/>
                <a:gd name="T17" fmla="*/ 3 h 131"/>
                <a:gd name="T18" fmla="*/ 2 w 94"/>
                <a:gd name="T1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1">
                  <a:moveTo>
                    <a:pt x="92" y="128"/>
                  </a:moveTo>
                  <a:cubicBezTo>
                    <a:pt x="91" y="128"/>
                    <a:pt x="90" y="129"/>
                    <a:pt x="89" y="129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2" y="131"/>
                    <a:pt x="93" y="131"/>
                    <a:pt x="94" y="131"/>
                  </a:cubicBezTo>
                  <a:cubicBezTo>
                    <a:pt x="92" y="128"/>
                    <a:pt x="92" y="128"/>
                    <a:pt x="92" y="128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Freeform 784"/>
            <p:cNvSpPr>
              <a:spLocks noEditPoints="1"/>
            </p:cNvSpPr>
            <p:nvPr/>
          </p:nvSpPr>
          <p:spPr bwMode="auto">
            <a:xfrm>
              <a:off x="13469221" y="634874"/>
              <a:ext cx="731176" cy="1021179"/>
            </a:xfrm>
            <a:custGeom>
              <a:avLst/>
              <a:gdLst>
                <a:gd name="T0" fmla="*/ 99 w 100"/>
                <a:gd name="T1" fmla="*/ 137 h 140"/>
                <a:gd name="T2" fmla="*/ 96 w 100"/>
                <a:gd name="T3" fmla="*/ 138 h 140"/>
                <a:gd name="T4" fmla="*/ 97 w 100"/>
                <a:gd name="T5" fmla="*/ 140 h 140"/>
                <a:gd name="T6" fmla="*/ 100 w 100"/>
                <a:gd name="T7" fmla="*/ 139 h 140"/>
                <a:gd name="T8" fmla="*/ 99 w 100"/>
                <a:gd name="T9" fmla="*/ 137 h 140"/>
                <a:gd name="T10" fmla="*/ 2 w 100"/>
                <a:gd name="T11" fmla="*/ 0 h 140"/>
                <a:gd name="T12" fmla="*/ 0 w 100"/>
                <a:gd name="T13" fmla="*/ 3 h 140"/>
                <a:gd name="T14" fmla="*/ 2 w 100"/>
                <a:gd name="T15" fmla="*/ 5 h 140"/>
                <a:gd name="T16" fmla="*/ 4 w 100"/>
                <a:gd name="T17" fmla="*/ 3 h 140"/>
                <a:gd name="T18" fmla="*/ 2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9" y="137"/>
                  </a:moveTo>
                  <a:cubicBezTo>
                    <a:pt x="98" y="137"/>
                    <a:pt x="97" y="138"/>
                    <a:pt x="96" y="138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8" y="140"/>
                    <a:pt x="99" y="140"/>
                    <a:pt x="100" y="139"/>
                  </a:cubicBezTo>
                  <a:cubicBezTo>
                    <a:pt x="99" y="137"/>
                    <a:pt x="99" y="137"/>
                    <a:pt x="99" y="137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785"/>
            <p:cNvSpPr>
              <a:spLocks noEditPoints="1"/>
            </p:cNvSpPr>
            <p:nvPr/>
          </p:nvSpPr>
          <p:spPr bwMode="auto">
            <a:xfrm>
              <a:off x="13537093" y="563916"/>
              <a:ext cx="758943" cy="1055115"/>
            </a:xfrm>
            <a:custGeom>
              <a:avLst/>
              <a:gdLst>
                <a:gd name="T0" fmla="*/ 103 w 104"/>
                <a:gd name="T1" fmla="*/ 142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4 h 145"/>
                <a:gd name="T8" fmla="*/ 103 w 104"/>
                <a:gd name="T9" fmla="*/ 142 h 145"/>
                <a:gd name="T10" fmla="*/ 2 w 104"/>
                <a:gd name="T11" fmla="*/ 0 h 145"/>
                <a:gd name="T12" fmla="*/ 0 w 104"/>
                <a:gd name="T13" fmla="*/ 2 h 145"/>
                <a:gd name="T14" fmla="*/ 2 w 104"/>
                <a:gd name="T15" fmla="*/ 5 h 145"/>
                <a:gd name="T16" fmla="*/ 4 w 104"/>
                <a:gd name="T17" fmla="*/ 2 h 145"/>
                <a:gd name="T18" fmla="*/ 2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3" y="142"/>
                  </a:moveTo>
                  <a:cubicBezTo>
                    <a:pt x="102" y="142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2" y="145"/>
                    <a:pt x="103" y="144"/>
                    <a:pt x="104" y="144"/>
                  </a:cubicBezTo>
                  <a:cubicBezTo>
                    <a:pt x="103" y="142"/>
                    <a:pt x="103" y="142"/>
                    <a:pt x="103" y="142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786"/>
            <p:cNvSpPr>
              <a:spLocks noEditPoints="1"/>
            </p:cNvSpPr>
            <p:nvPr/>
          </p:nvSpPr>
          <p:spPr bwMode="auto">
            <a:xfrm>
              <a:off x="13608052" y="496043"/>
              <a:ext cx="774368" cy="1079796"/>
            </a:xfrm>
            <a:custGeom>
              <a:avLst/>
              <a:gdLst>
                <a:gd name="T0" fmla="*/ 104 w 106"/>
                <a:gd name="T1" fmla="*/ 143 h 148"/>
                <a:gd name="T2" fmla="*/ 102 w 106"/>
                <a:gd name="T3" fmla="*/ 145 h 148"/>
                <a:gd name="T4" fmla="*/ 103 w 106"/>
                <a:gd name="T5" fmla="*/ 148 h 148"/>
                <a:gd name="T6" fmla="*/ 106 w 106"/>
                <a:gd name="T7" fmla="*/ 146 h 148"/>
                <a:gd name="T8" fmla="*/ 104 w 106"/>
                <a:gd name="T9" fmla="*/ 143 h 148"/>
                <a:gd name="T10" fmla="*/ 3 w 106"/>
                <a:gd name="T11" fmla="*/ 0 h 148"/>
                <a:gd name="T12" fmla="*/ 0 w 106"/>
                <a:gd name="T13" fmla="*/ 2 h 148"/>
                <a:gd name="T14" fmla="*/ 2 w 106"/>
                <a:gd name="T15" fmla="*/ 5 h 148"/>
                <a:gd name="T16" fmla="*/ 4 w 106"/>
                <a:gd name="T17" fmla="*/ 3 h 148"/>
                <a:gd name="T18" fmla="*/ 3 w 106"/>
                <a:gd name="T1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8">
                  <a:moveTo>
                    <a:pt x="104" y="143"/>
                  </a:moveTo>
                  <a:cubicBezTo>
                    <a:pt x="103" y="144"/>
                    <a:pt x="102" y="145"/>
                    <a:pt x="102" y="145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7"/>
                    <a:pt x="105" y="146"/>
                    <a:pt x="106" y="146"/>
                  </a:cubicBezTo>
                  <a:cubicBezTo>
                    <a:pt x="104" y="143"/>
                    <a:pt x="104" y="143"/>
                    <a:pt x="104" y="143"/>
                  </a:cubicBezTo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787"/>
            <p:cNvSpPr>
              <a:spLocks noEditPoints="1"/>
            </p:cNvSpPr>
            <p:nvPr/>
          </p:nvSpPr>
          <p:spPr bwMode="auto">
            <a:xfrm>
              <a:off x="13697520" y="452851"/>
              <a:ext cx="758943" cy="1058200"/>
            </a:xfrm>
            <a:custGeom>
              <a:avLst/>
              <a:gdLst>
                <a:gd name="T0" fmla="*/ 102 w 104"/>
                <a:gd name="T1" fmla="*/ 141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3 h 145"/>
                <a:gd name="T8" fmla="*/ 102 w 104"/>
                <a:gd name="T9" fmla="*/ 141 h 145"/>
                <a:gd name="T10" fmla="*/ 3 w 104"/>
                <a:gd name="T11" fmla="*/ 0 h 145"/>
                <a:gd name="T12" fmla="*/ 0 w 104"/>
                <a:gd name="T13" fmla="*/ 1 h 145"/>
                <a:gd name="T14" fmla="*/ 2 w 104"/>
                <a:gd name="T15" fmla="*/ 3 h 145"/>
                <a:gd name="T16" fmla="*/ 4 w 104"/>
                <a:gd name="T17" fmla="*/ 2 h 145"/>
                <a:gd name="T18" fmla="*/ 3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2" y="141"/>
                  </a:moveTo>
                  <a:cubicBezTo>
                    <a:pt x="102" y="141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3" y="144"/>
                    <a:pt x="103" y="144"/>
                    <a:pt x="104" y="143"/>
                  </a:cubicBezTo>
                  <a:cubicBezTo>
                    <a:pt x="102" y="141"/>
                    <a:pt x="102" y="141"/>
                    <a:pt x="102" y="141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788"/>
            <p:cNvSpPr>
              <a:spLocks noEditPoints="1"/>
            </p:cNvSpPr>
            <p:nvPr/>
          </p:nvSpPr>
          <p:spPr bwMode="auto">
            <a:xfrm>
              <a:off x="13790074" y="415829"/>
              <a:ext cx="731176" cy="1021179"/>
            </a:xfrm>
            <a:custGeom>
              <a:avLst/>
              <a:gdLst>
                <a:gd name="T0" fmla="*/ 98 w 100"/>
                <a:gd name="T1" fmla="*/ 135 h 140"/>
                <a:gd name="T2" fmla="*/ 97 w 100"/>
                <a:gd name="T3" fmla="*/ 137 h 140"/>
                <a:gd name="T4" fmla="*/ 98 w 100"/>
                <a:gd name="T5" fmla="*/ 140 h 140"/>
                <a:gd name="T6" fmla="*/ 100 w 100"/>
                <a:gd name="T7" fmla="*/ 137 h 140"/>
                <a:gd name="T8" fmla="*/ 98 w 100"/>
                <a:gd name="T9" fmla="*/ 135 h 140"/>
                <a:gd name="T10" fmla="*/ 3 w 100"/>
                <a:gd name="T11" fmla="*/ 0 h 140"/>
                <a:gd name="T12" fmla="*/ 0 w 100"/>
                <a:gd name="T13" fmla="*/ 0 h 140"/>
                <a:gd name="T14" fmla="*/ 1 w 100"/>
                <a:gd name="T15" fmla="*/ 3 h 140"/>
                <a:gd name="T16" fmla="*/ 4 w 100"/>
                <a:gd name="T17" fmla="*/ 2 h 140"/>
                <a:gd name="T18" fmla="*/ 3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8" y="135"/>
                  </a:moveTo>
                  <a:cubicBezTo>
                    <a:pt x="98" y="136"/>
                    <a:pt x="97" y="137"/>
                    <a:pt x="97" y="137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99" y="139"/>
                    <a:pt x="100" y="138"/>
                    <a:pt x="100" y="137"/>
                  </a:cubicBezTo>
                  <a:cubicBezTo>
                    <a:pt x="98" y="135"/>
                    <a:pt x="98" y="135"/>
                    <a:pt x="98" y="135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789"/>
            <p:cNvSpPr>
              <a:spLocks noEditPoints="1"/>
            </p:cNvSpPr>
            <p:nvPr/>
          </p:nvSpPr>
          <p:spPr bwMode="auto">
            <a:xfrm>
              <a:off x="13894969" y="388063"/>
              <a:ext cx="684899" cy="962561"/>
            </a:xfrm>
            <a:custGeom>
              <a:avLst/>
              <a:gdLst>
                <a:gd name="T0" fmla="*/ 92 w 94"/>
                <a:gd name="T1" fmla="*/ 126 h 132"/>
                <a:gd name="T2" fmla="*/ 90 w 94"/>
                <a:gd name="T3" fmla="*/ 129 h 132"/>
                <a:gd name="T4" fmla="*/ 92 w 94"/>
                <a:gd name="T5" fmla="*/ 132 h 132"/>
                <a:gd name="T6" fmla="*/ 94 w 94"/>
                <a:gd name="T7" fmla="*/ 129 h 132"/>
                <a:gd name="T8" fmla="*/ 92 w 94"/>
                <a:gd name="T9" fmla="*/ 126 h 132"/>
                <a:gd name="T10" fmla="*/ 3 w 94"/>
                <a:gd name="T11" fmla="*/ 0 h 132"/>
                <a:gd name="T12" fmla="*/ 0 w 94"/>
                <a:gd name="T13" fmla="*/ 1 h 132"/>
                <a:gd name="T14" fmla="*/ 1 w 94"/>
                <a:gd name="T15" fmla="*/ 4 h 132"/>
                <a:gd name="T16" fmla="*/ 5 w 94"/>
                <a:gd name="T17" fmla="*/ 3 h 132"/>
                <a:gd name="T18" fmla="*/ 3 w 94"/>
                <a:gd name="T1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2">
                  <a:moveTo>
                    <a:pt x="92" y="126"/>
                  </a:moveTo>
                  <a:cubicBezTo>
                    <a:pt x="91" y="127"/>
                    <a:pt x="91" y="128"/>
                    <a:pt x="90" y="129"/>
                  </a:cubicBezTo>
                  <a:cubicBezTo>
                    <a:pt x="92" y="132"/>
                    <a:pt x="92" y="132"/>
                    <a:pt x="92" y="132"/>
                  </a:cubicBezTo>
                  <a:cubicBezTo>
                    <a:pt x="93" y="131"/>
                    <a:pt x="93" y="130"/>
                    <a:pt x="94" y="129"/>
                  </a:cubicBezTo>
                  <a:cubicBezTo>
                    <a:pt x="92" y="126"/>
                    <a:pt x="92" y="126"/>
                    <a:pt x="92" y="12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Freeform 790"/>
            <p:cNvSpPr>
              <a:spLocks noEditPoints="1"/>
            </p:cNvSpPr>
            <p:nvPr/>
          </p:nvSpPr>
          <p:spPr bwMode="auto">
            <a:xfrm>
              <a:off x="14002949" y="388063"/>
              <a:ext cx="620112" cy="854582"/>
            </a:xfrm>
            <a:custGeom>
              <a:avLst/>
              <a:gdLst>
                <a:gd name="T0" fmla="*/ 83 w 85"/>
                <a:gd name="T1" fmla="*/ 111 h 117"/>
                <a:gd name="T2" fmla="*/ 82 w 85"/>
                <a:gd name="T3" fmla="*/ 114 h 117"/>
                <a:gd name="T4" fmla="*/ 84 w 85"/>
                <a:gd name="T5" fmla="*/ 117 h 117"/>
                <a:gd name="T6" fmla="*/ 85 w 85"/>
                <a:gd name="T7" fmla="*/ 114 h 117"/>
                <a:gd name="T8" fmla="*/ 83 w 85"/>
                <a:gd name="T9" fmla="*/ 111 h 117"/>
                <a:gd name="T10" fmla="*/ 0 w 85"/>
                <a:gd name="T11" fmla="*/ 0 h 117"/>
                <a:gd name="T12" fmla="*/ 2 w 85"/>
                <a:gd name="T13" fmla="*/ 3 h 117"/>
                <a:gd name="T14" fmla="*/ 6 w 85"/>
                <a:gd name="T15" fmla="*/ 3 h 117"/>
                <a:gd name="T16" fmla="*/ 4 w 85"/>
                <a:gd name="T17" fmla="*/ 0 h 117"/>
                <a:gd name="T18" fmla="*/ 0 w 85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7">
                  <a:moveTo>
                    <a:pt x="83" y="111"/>
                  </a:moveTo>
                  <a:cubicBezTo>
                    <a:pt x="82" y="112"/>
                    <a:pt x="82" y="113"/>
                    <a:pt x="82" y="114"/>
                  </a:cubicBezTo>
                  <a:cubicBezTo>
                    <a:pt x="84" y="117"/>
                    <a:pt x="84" y="117"/>
                    <a:pt x="84" y="117"/>
                  </a:cubicBezTo>
                  <a:cubicBezTo>
                    <a:pt x="84" y="116"/>
                    <a:pt x="84" y="115"/>
                    <a:pt x="85" y="114"/>
                  </a:cubicBezTo>
                  <a:cubicBezTo>
                    <a:pt x="83" y="111"/>
                    <a:pt x="83" y="111"/>
                    <a:pt x="83" y="111"/>
                  </a:cubicBezTo>
                  <a:moveTo>
                    <a:pt x="0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791"/>
            <p:cNvSpPr>
              <a:spLocks noEditPoints="1"/>
            </p:cNvSpPr>
            <p:nvPr/>
          </p:nvSpPr>
          <p:spPr bwMode="auto">
            <a:xfrm>
              <a:off x="14135609" y="403489"/>
              <a:ext cx="509047" cy="712665"/>
            </a:xfrm>
            <a:custGeom>
              <a:avLst/>
              <a:gdLst>
                <a:gd name="T0" fmla="*/ 68 w 70"/>
                <a:gd name="T1" fmla="*/ 89 h 98"/>
                <a:gd name="T2" fmla="*/ 67 w 70"/>
                <a:gd name="T3" fmla="*/ 94 h 98"/>
                <a:gd name="T4" fmla="*/ 70 w 70"/>
                <a:gd name="T5" fmla="*/ 98 h 98"/>
                <a:gd name="T6" fmla="*/ 70 w 70"/>
                <a:gd name="T7" fmla="*/ 97 h 98"/>
                <a:gd name="T8" fmla="*/ 70 w 70"/>
                <a:gd name="T9" fmla="*/ 93 h 98"/>
                <a:gd name="T10" fmla="*/ 68 w 70"/>
                <a:gd name="T11" fmla="*/ 89 h 98"/>
                <a:gd name="T12" fmla="*/ 0 w 70"/>
                <a:gd name="T13" fmla="*/ 0 h 98"/>
                <a:gd name="T14" fmla="*/ 3 w 70"/>
                <a:gd name="T15" fmla="*/ 3 h 98"/>
                <a:gd name="T16" fmla="*/ 8 w 70"/>
                <a:gd name="T17" fmla="*/ 5 h 98"/>
                <a:gd name="T18" fmla="*/ 5 w 70"/>
                <a:gd name="T19" fmla="*/ 1 h 98"/>
                <a:gd name="T20" fmla="*/ 0 w 70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98">
                  <a:moveTo>
                    <a:pt x="68" y="89"/>
                  </a:moveTo>
                  <a:cubicBezTo>
                    <a:pt x="67" y="91"/>
                    <a:pt x="67" y="93"/>
                    <a:pt x="67" y="94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6"/>
                    <a:pt x="70" y="94"/>
                    <a:pt x="70" y="93"/>
                  </a:cubicBezTo>
                  <a:cubicBezTo>
                    <a:pt x="68" y="89"/>
                    <a:pt x="68" y="89"/>
                    <a:pt x="68" y="89"/>
                  </a:cubicBezTo>
                  <a:moveTo>
                    <a:pt x="0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6" y="4"/>
                    <a:pt x="8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792"/>
            <p:cNvSpPr>
              <a:spLocks noEditPoints="1"/>
            </p:cNvSpPr>
            <p:nvPr/>
          </p:nvSpPr>
          <p:spPr bwMode="auto">
            <a:xfrm>
              <a:off x="14302206" y="462106"/>
              <a:ext cx="336279" cy="481281"/>
            </a:xfrm>
            <a:custGeom>
              <a:avLst/>
              <a:gdLst>
                <a:gd name="T0" fmla="*/ 40 w 46"/>
                <a:gd name="T1" fmla="*/ 52 h 66"/>
                <a:gd name="T2" fmla="*/ 43 w 46"/>
                <a:gd name="T3" fmla="*/ 60 h 66"/>
                <a:gd name="T4" fmla="*/ 46 w 46"/>
                <a:gd name="T5" fmla="*/ 66 h 66"/>
                <a:gd name="T6" fmla="*/ 45 w 46"/>
                <a:gd name="T7" fmla="*/ 59 h 66"/>
                <a:gd name="T8" fmla="*/ 40 w 46"/>
                <a:gd name="T9" fmla="*/ 52 h 66"/>
                <a:gd name="T10" fmla="*/ 0 w 46"/>
                <a:gd name="T11" fmla="*/ 0 h 66"/>
                <a:gd name="T12" fmla="*/ 4 w 46"/>
                <a:gd name="T13" fmla="*/ 5 h 66"/>
                <a:gd name="T14" fmla="*/ 11 w 46"/>
                <a:gd name="T15" fmla="*/ 10 h 66"/>
                <a:gd name="T16" fmla="*/ 6 w 46"/>
                <a:gd name="T17" fmla="*/ 4 h 66"/>
                <a:gd name="T18" fmla="*/ 0 w 46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6">
                  <a:moveTo>
                    <a:pt x="40" y="52"/>
                  </a:moveTo>
                  <a:cubicBezTo>
                    <a:pt x="41" y="55"/>
                    <a:pt x="42" y="58"/>
                    <a:pt x="43" y="60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4"/>
                    <a:pt x="46" y="61"/>
                    <a:pt x="45" y="59"/>
                  </a:cubicBezTo>
                  <a:cubicBezTo>
                    <a:pt x="40" y="52"/>
                    <a:pt x="40" y="52"/>
                    <a:pt x="40" y="5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6" y="7"/>
                    <a:pt x="8" y="9"/>
                    <a:pt x="11" y="1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793"/>
            <p:cNvSpPr>
              <a:spLocks noEditPoints="1"/>
            </p:cNvSpPr>
            <p:nvPr/>
          </p:nvSpPr>
          <p:spPr bwMode="auto">
            <a:xfrm>
              <a:off x="13318049" y="360297"/>
              <a:ext cx="1363629" cy="1354373"/>
            </a:xfrm>
            <a:custGeom>
              <a:avLst/>
              <a:gdLst>
                <a:gd name="T0" fmla="*/ 93 w 187"/>
                <a:gd name="T1" fmla="*/ 182 h 186"/>
                <a:gd name="T2" fmla="*/ 107 w 187"/>
                <a:gd name="T3" fmla="*/ 185 h 186"/>
                <a:gd name="T4" fmla="*/ 77 w 187"/>
                <a:gd name="T5" fmla="*/ 184 h 186"/>
                <a:gd name="T6" fmla="*/ 73 w 187"/>
                <a:gd name="T7" fmla="*/ 180 h 186"/>
                <a:gd name="T8" fmla="*/ 110 w 187"/>
                <a:gd name="T9" fmla="*/ 184 h 186"/>
                <a:gd name="T10" fmla="*/ 132 w 187"/>
                <a:gd name="T11" fmla="*/ 173 h 186"/>
                <a:gd name="T12" fmla="*/ 134 w 187"/>
                <a:gd name="T13" fmla="*/ 177 h 186"/>
                <a:gd name="T14" fmla="*/ 55 w 187"/>
                <a:gd name="T15" fmla="*/ 178 h 186"/>
                <a:gd name="T16" fmla="*/ 51 w 187"/>
                <a:gd name="T17" fmla="*/ 171 h 186"/>
                <a:gd name="T18" fmla="*/ 137 w 187"/>
                <a:gd name="T19" fmla="*/ 175 h 186"/>
                <a:gd name="T20" fmla="*/ 154 w 187"/>
                <a:gd name="T21" fmla="*/ 158 h 186"/>
                <a:gd name="T22" fmla="*/ 148 w 187"/>
                <a:gd name="T23" fmla="*/ 168 h 186"/>
                <a:gd name="T24" fmla="*/ 154 w 187"/>
                <a:gd name="T25" fmla="*/ 158 h 186"/>
                <a:gd name="T26" fmla="*/ 158 w 187"/>
                <a:gd name="T27" fmla="*/ 159 h 186"/>
                <a:gd name="T28" fmla="*/ 171 w 187"/>
                <a:gd name="T29" fmla="*/ 136 h 186"/>
                <a:gd name="T30" fmla="*/ 174 w 187"/>
                <a:gd name="T31" fmla="*/ 139 h 186"/>
                <a:gd name="T32" fmla="*/ 173 w 187"/>
                <a:gd name="T33" fmla="*/ 133 h 186"/>
                <a:gd name="T34" fmla="*/ 178 w 187"/>
                <a:gd name="T35" fmla="*/ 121 h 186"/>
                <a:gd name="T36" fmla="*/ 50 w 187"/>
                <a:gd name="T37" fmla="*/ 175 h 186"/>
                <a:gd name="T38" fmla="*/ 7 w 187"/>
                <a:gd name="T39" fmla="*/ 114 h 186"/>
                <a:gd name="T40" fmla="*/ 179 w 187"/>
                <a:gd name="T41" fmla="*/ 118 h 186"/>
                <a:gd name="T42" fmla="*/ 182 w 187"/>
                <a:gd name="T43" fmla="*/ 104 h 186"/>
                <a:gd name="T44" fmla="*/ 5 w 187"/>
                <a:gd name="T45" fmla="*/ 107 h 186"/>
                <a:gd name="T46" fmla="*/ 181 w 187"/>
                <a:gd name="T47" fmla="*/ 80 h 186"/>
                <a:gd name="T48" fmla="*/ 186 w 187"/>
                <a:gd name="T49" fmla="*/ 103 h 186"/>
                <a:gd name="T50" fmla="*/ 5 w 187"/>
                <a:gd name="T51" fmla="*/ 64 h 186"/>
                <a:gd name="T52" fmla="*/ 5 w 187"/>
                <a:gd name="T53" fmla="*/ 83 h 186"/>
                <a:gd name="T54" fmla="*/ 11 w 187"/>
                <a:gd name="T55" fmla="*/ 50 h 186"/>
                <a:gd name="T56" fmla="*/ 13 w 187"/>
                <a:gd name="T57" fmla="*/ 53 h 186"/>
                <a:gd name="T58" fmla="*/ 12 w 187"/>
                <a:gd name="T59" fmla="*/ 47 h 186"/>
                <a:gd name="T60" fmla="*/ 19 w 187"/>
                <a:gd name="T61" fmla="*/ 37 h 186"/>
                <a:gd name="T62" fmla="*/ 23 w 187"/>
                <a:gd name="T63" fmla="*/ 38 h 186"/>
                <a:gd name="T64" fmla="*/ 38 w 187"/>
                <a:gd name="T65" fmla="*/ 18 h 186"/>
                <a:gd name="T66" fmla="*/ 32 w 187"/>
                <a:gd name="T67" fmla="*/ 28 h 186"/>
                <a:gd name="T68" fmla="*/ 38 w 187"/>
                <a:gd name="T69" fmla="*/ 18 h 186"/>
                <a:gd name="T70" fmla="*/ 43 w 187"/>
                <a:gd name="T71" fmla="*/ 19 h 186"/>
                <a:gd name="T72" fmla="*/ 135 w 187"/>
                <a:gd name="T73" fmla="*/ 10 h 186"/>
                <a:gd name="T74" fmla="*/ 180 w 187"/>
                <a:gd name="T75" fmla="*/ 73 h 186"/>
                <a:gd name="T76" fmla="*/ 166 w 187"/>
                <a:gd name="T77" fmla="*/ 35 h 186"/>
                <a:gd name="T78" fmla="*/ 62 w 187"/>
                <a:gd name="T79" fmla="*/ 5 h 186"/>
                <a:gd name="T80" fmla="*/ 65 w 187"/>
                <a:gd name="T81" fmla="*/ 8 h 186"/>
                <a:gd name="T82" fmla="*/ 117 w 187"/>
                <a:gd name="T83" fmla="*/ 7 h 186"/>
                <a:gd name="T84" fmla="*/ 113 w 187"/>
                <a:gd name="T85" fmla="*/ 2 h 186"/>
                <a:gd name="T86" fmla="*/ 68 w 187"/>
                <a:gd name="T87" fmla="*/ 8 h 186"/>
                <a:gd name="T88" fmla="*/ 95 w 187"/>
                <a:gd name="T89" fmla="*/ 0 h 186"/>
                <a:gd name="T90" fmla="*/ 109 w 187"/>
                <a:gd name="T91" fmla="*/ 1 h 186"/>
                <a:gd name="T92" fmla="*/ 79 w 187"/>
                <a:gd name="T93" fmla="*/ 1 h 186"/>
                <a:gd name="T94" fmla="*/ 94 w 187"/>
                <a:gd name="T95" fmla="*/ 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186">
                  <a:moveTo>
                    <a:pt x="104" y="181"/>
                  </a:moveTo>
                  <a:cubicBezTo>
                    <a:pt x="100" y="182"/>
                    <a:pt x="97" y="182"/>
                    <a:pt x="93" y="182"/>
                  </a:cubicBezTo>
                  <a:cubicBezTo>
                    <a:pt x="93" y="182"/>
                    <a:pt x="93" y="182"/>
                    <a:pt x="93" y="182"/>
                  </a:cubicBezTo>
                  <a:cubicBezTo>
                    <a:pt x="93" y="182"/>
                    <a:pt x="92" y="182"/>
                    <a:pt x="91" y="182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8" y="186"/>
                    <a:pt x="103" y="186"/>
                    <a:pt x="107" y="185"/>
                  </a:cubicBezTo>
                  <a:cubicBezTo>
                    <a:pt x="104" y="181"/>
                    <a:pt x="104" y="181"/>
                    <a:pt x="104" y="181"/>
                  </a:cubicBezTo>
                  <a:moveTo>
                    <a:pt x="73" y="180"/>
                  </a:moveTo>
                  <a:cubicBezTo>
                    <a:pt x="77" y="184"/>
                    <a:pt x="77" y="184"/>
                    <a:pt x="77" y="184"/>
                  </a:cubicBezTo>
                  <a:cubicBezTo>
                    <a:pt x="81" y="185"/>
                    <a:pt x="86" y="186"/>
                    <a:pt x="91" y="186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3" y="181"/>
                    <a:pt x="78" y="181"/>
                    <a:pt x="73" y="180"/>
                  </a:cubicBezTo>
                  <a:moveTo>
                    <a:pt x="118" y="178"/>
                  </a:moveTo>
                  <a:cubicBezTo>
                    <a:pt x="115" y="179"/>
                    <a:pt x="111" y="180"/>
                    <a:pt x="107" y="181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14" y="184"/>
                    <a:pt x="117" y="183"/>
                    <a:pt x="121" y="182"/>
                  </a:cubicBezTo>
                  <a:cubicBezTo>
                    <a:pt x="118" y="178"/>
                    <a:pt x="118" y="178"/>
                    <a:pt x="118" y="178"/>
                  </a:cubicBezTo>
                  <a:moveTo>
                    <a:pt x="132" y="173"/>
                  </a:moveTo>
                  <a:cubicBezTo>
                    <a:pt x="128" y="175"/>
                    <a:pt x="125" y="176"/>
                    <a:pt x="121" y="177"/>
                  </a:cubicBezTo>
                  <a:cubicBezTo>
                    <a:pt x="124" y="181"/>
                    <a:pt x="124" y="181"/>
                    <a:pt x="124" y="181"/>
                  </a:cubicBezTo>
                  <a:cubicBezTo>
                    <a:pt x="127" y="180"/>
                    <a:pt x="131" y="178"/>
                    <a:pt x="134" y="177"/>
                  </a:cubicBezTo>
                  <a:cubicBezTo>
                    <a:pt x="132" y="173"/>
                    <a:pt x="132" y="173"/>
                    <a:pt x="132" y="173"/>
                  </a:cubicBezTo>
                  <a:moveTo>
                    <a:pt x="51" y="171"/>
                  </a:moveTo>
                  <a:cubicBezTo>
                    <a:pt x="55" y="178"/>
                    <a:pt x="55" y="178"/>
                    <a:pt x="55" y="178"/>
                  </a:cubicBezTo>
                  <a:cubicBezTo>
                    <a:pt x="61" y="180"/>
                    <a:pt x="67" y="182"/>
                    <a:pt x="72" y="183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2" y="177"/>
                    <a:pt x="56" y="174"/>
                    <a:pt x="51" y="171"/>
                  </a:cubicBezTo>
                  <a:moveTo>
                    <a:pt x="143" y="167"/>
                  </a:moveTo>
                  <a:cubicBezTo>
                    <a:pt x="140" y="169"/>
                    <a:pt x="137" y="170"/>
                    <a:pt x="134" y="172"/>
                  </a:cubicBezTo>
                  <a:cubicBezTo>
                    <a:pt x="137" y="175"/>
                    <a:pt x="137" y="175"/>
                    <a:pt x="137" y="175"/>
                  </a:cubicBezTo>
                  <a:cubicBezTo>
                    <a:pt x="140" y="174"/>
                    <a:pt x="143" y="172"/>
                    <a:pt x="146" y="170"/>
                  </a:cubicBezTo>
                  <a:cubicBezTo>
                    <a:pt x="143" y="167"/>
                    <a:pt x="143" y="167"/>
                    <a:pt x="143" y="167"/>
                  </a:cubicBezTo>
                  <a:moveTo>
                    <a:pt x="154" y="158"/>
                  </a:moveTo>
                  <a:cubicBezTo>
                    <a:pt x="152" y="160"/>
                    <a:pt x="151" y="161"/>
                    <a:pt x="149" y="162"/>
                  </a:cubicBezTo>
                  <a:cubicBezTo>
                    <a:pt x="148" y="163"/>
                    <a:pt x="147" y="164"/>
                    <a:pt x="146" y="165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9" y="167"/>
                    <a:pt x="150" y="166"/>
                    <a:pt x="151" y="166"/>
                  </a:cubicBezTo>
                  <a:cubicBezTo>
                    <a:pt x="153" y="164"/>
                    <a:pt x="155" y="163"/>
                    <a:pt x="156" y="161"/>
                  </a:cubicBezTo>
                  <a:cubicBezTo>
                    <a:pt x="154" y="158"/>
                    <a:pt x="154" y="158"/>
                    <a:pt x="154" y="158"/>
                  </a:cubicBezTo>
                  <a:moveTo>
                    <a:pt x="163" y="148"/>
                  </a:moveTo>
                  <a:cubicBezTo>
                    <a:pt x="161" y="151"/>
                    <a:pt x="159" y="153"/>
                    <a:pt x="156" y="156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1" y="157"/>
                    <a:pt x="163" y="154"/>
                    <a:pt x="166" y="151"/>
                  </a:cubicBezTo>
                  <a:cubicBezTo>
                    <a:pt x="163" y="148"/>
                    <a:pt x="163" y="148"/>
                    <a:pt x="163" y="148"/>
                  </a:cubicBezTo>
                  <a:moveTo>
                    <a:pt x="171" y="136"/>
                  </a:moveTo>
                  <a:cubicBezTo>
                    <a:pt x="170" y="139"/>
                    <a:pt x="167" y="142"/>
                    <a:pt x="165" y="145"/>
                  </a:cubicBezTo>
                  <a:cubicBezTo>
                    <a:pt x="168" y="149"/>
                    <a:pt x="168" y="149"/>
                    <a:pt x="168" y="149"/>
                  </a:cubicBezTo>
                  <a:cubicBezTo>
                    <a:pt x="170" y="146"/>
                    <a:pt x="172" y="143"/>
                    <a:pt x="174" y="139"/>
                  </a:cubicBezTo>
                  <a:cubicBezTo>
                    <a:pt x="171" y="136"/>
                    <a:pt x="171" y="136"/>
                    <a:pt x="171" y="136"/>
                  </a:cubicBezTo>
                  <a:moveTo>
                    <a:pt x="178" y="121"/>
                  </a:moveTo>
                  <a:cubicBezTo>
                    <a:pt x="176" y="125"/>
                    <a:pt x="175" y="129"/>
                    <a:pt x="173" y="133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7" y="133"/>
                    <a:pt x="179" y="129"/>
                    <a:pt x="181" y="125"/>
                  </a:cubicBezTo>
                  <a:cubicBezTo>
                    <a:pt x="178" y="121"/>
                    <a:pt x="178" y="121"/>
                    <a:pt x="178" y="121"/>
                  </a:cubicBezTo>
                  <a:moveTo>
                    <a:pt x="1" y="106"/>
                  </a:moveTo>
                  <a:cubicBezTo>
                    <a:pt x="4" y="123"/>
                    <a:pt x="10" y="138"/>
                    <a:pt x="21" y="151"/>
                  </a:cubicBezTo>
                  <a:cubicBezTo>
                    <a:pt x="29" y="161"/>
                    <a:pt x="39" y="169"/>
                    <a:pt x="50" y="175"/>
                  </a:cubicBezTo>
                  <a:cubicBezTo>
                    <a:pt x="44" y="167"/>
                    <a:pt x="44" y="167"/>
                    <a:pt x="44" y="167"/>
                  </a:cubicBezTo>
                  <a:cubicBezTo>
                    <a:pt x="37" y="162"/>
                    <a:pt x="30" y="156"/>
                    <a:pt x="24" y="148"/>
                  </a:cubicBezTo>
                  <a:cubicBezTo>
                    <a:pt x="16" y="138"/>
                    <a:pt x="10" y="127"/>
                    <a:pt x="7" y="114"/>
                  </a:cubicBezTo>
                  <a:cubicBezTo>
                    <a:pt x="1" y="106"/>
                    <a:pt x="1" y="106"/>
                    <a:pt x="1" y="106"/>
                  </a:cubicBezTo>
                  <a:moveTo>
                    <a:pt x="182" y="104"/>
                  </a:moveTo>
                  <a:cubicBezTo>
                    <a:pt x="181" y="109"/>
                    <a:pt x="180" y="113"/>
                    <a:pt x="179" y="118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3" y="118"/>
                    <a:pt x="184" y="113"/>
                    <a:pt x="185" y="108"/>
                  </a:cubicBezTo>
                  <a:cubicBezTo>
                    <a:pt x="182" y="104"/>
                    <a:pt x="182" y="104"/>
                    <a:pt x="182" y="104"/>
                  </a:cubicBezTo>
                  <a:moveTo>
                    <a:pt x="1" y="82"/>
                  </a:moveTo>
                  <a:cubicBezTo>
                    <a:pt x="0" y="88"/>
                    <a:pt x="0" y="94"/>
                    <a:pt x="1" y="100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4" y="101"/>
                    <a:pt x="4" y="94"/>
                    <a:pt x="4" y="88"/>
                  </a:cubicBezTo>
                  <a:cubicBezTo>
                    <a:pt x="1" y="82"/>
                    <a:pt x="1" y="82"/>
                    <a:pt x="1" y="82"/>
                  </a:cubicBezTo>
                  <a:moveTo>
                    <a:pt x="181" y="80"/>
                  </a:moveTo>
                  <a:cubicBezTo>
                    <a:pt x="182" y="86"/>
                    <a:pt x="183" y="93"/>
                    <a:pt x="182" y="99"/>
                  </a:cubicBezTo>
                  <a:cubicBezTo>
                    <a:pt x="186" y="104"/>
                    <a:pt x="186" y="104"/>
                    <a:pt x="186" y="104"/>
                  </a:cubicBezTo>
                  <a:cubicBezTo>
                    <a:pt x="186" y="104"/>
                    <a:pt x="186" y="103"/>
                    <a:pt x="186" y="103"/>
                  </a:cubicBezTo>
                  <a:cubicBezTo>
                    <a:pt x="186" y="98"/>
                    <a:pt x="187" y="92"/>
                    <a:pt x="186" y="87"/>
                  </a:cubicBezTo>
                  <a:cubicBezTo>
                    <a:pt x="181" y="80"/>
                    <a:pt x="181" y="80"/>
                    <a:pt x="181" y="80"/>
                  </a:cubicBezTo>
                  <a:moveTo>
                    <a:pt x="5" y="64"/>
                  </a:moveTo>
                  <a:cubicBezTo>
                    <a:pt x="3" y="69"/>
                    <a:pt x="2" y="73"/>
                    <a:pt x="1" y="78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78"/>
                    <a:pt x="6" y="73"/>
                    <a:pt x="8" y="69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11" y="50"/>
                  </a:moveTo>
                  <a:cubicBezTo>
                    <a:pt x="9" y="53"/>
                    <a:pt x="7" y="57"/>
                    <a:pt x="6" y="6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1"/>
                    <a:pt x="12" y="57"/>
                    <a:pt x="13" y="53"/>
                  </a:cubicBezTo>
                  <a:cubicBezTo>
                    <a:pt x="11" y="50"/>
                    <a:pt x="11" y="50"/>
                    <a:pt x="11" y="50"/>
                  </a:cubicBezTo>
                  <a:moveTo>
                    <a:pt x="19" y="37"/>
                  </a:moveTo>
                  <a:cubicBezTo>
                    <a:pt x="16" y="40"/>
                    <a:pt x="14" y="43"/>
                    <a:pt x="12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47"/>
                    <a:pt x="19" y="44"/>
                    <a:pt x="21" y="41"/>
                  </a:cubicBezTo>
                  <a:cubicBezTo>
                    <a:pt x="19" y="37"/>
                    <a:pt x="19" y="37"/>
                    <a:pt x="19" y="37"/>
                  </a:cubicBezTo>
                  <a:moveTo>
                    <a:pt x="28" y="27"/>
                  </a:moveTo>
                  <a:cubicBezTo>
                    <a:pt x="25" y="29"/>
                    <a:pt x="23" y="32"/>
                    <a:pt x="21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5" y="35"/>
                    <a:pt x="28" y="33"/>
                    <a:pt x="30" y="30"/>
                  </a:cubicBezTo>
                  <a:cubicBezTo>
                    <a:pt x="28" y="27"/>
                    <a:pt x="28" y="27"/>
                    <a:pt x="28" y="27"/>
                  </a:cubicBezTo>
                  <a:moveTo>
                    <a:pt x="38" y="18"/>
                  </a:moveTo>
                  <a:cubicBezTo>
                    <a:pt x="37" y="19"/>
                    <a:pt x="36" y="19"/>
                    <a:pt x="35" y="20"/>
                  </a:cubicBezTo>
                  <a:cubicBezTo>
                    <a:pt x="33" y="22"/>
                    <a:pt x="32" y="23"/>
                    <a:pt x="30" y="25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4" y="26"/>
                    <a:pt x="36" y="25"/>
                    <a:pt x="38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50" y="11"/>
                  </a:moveTo>
                  <a:cubicBezTo>
                    <a:pt x="46" y="12"/>
                    <a:pt x="43" y="14"/>
                    <a:pt x="40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17"/>
                    <a:pt x="49" y="16"/>
                    <a:pt x="52" y="14"/>
                  </a:cubicBezTo>
                  <a:cubicBezTo>
                    <a:pt x="50" y="11"/>
                    <a:pt x="50" y="11"/>
                    <a:pt x="50" y="11"/>
                  </a:cubicBezTo>
                  <a:moveTo>
                    <a:pt x="135" y="10"/>
                  </a:moveTo>
                  <a:cubicBezTo>
                    <a:pt x="141" y="18"/>
                    <a:pt x="141" y="18"/>
                    <a:pt x="141" y="18"/>
                  </a:cubicBezTo>
                  <a:cubicBezTo>
                    <a:pt x="149" y="23"/>
                    <a:pt x="157" y="29"/>
                    <a:pt x="163" y="37"/>
                  </a:cubicBezTo>
                  <a:cubicBezTo>
                    <a:pt x="171" y="48"/>
                    <a:pt x="177" y="60"/>
                    <a:pt x="180" y="7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4" y="67"/>
                    <a:pt x="179" y="55"/>
                    <a:pt x="172" y="43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58" y="24"/>
                    <a:pt x="147" y="16"/>
                    <a:pt x="135" y="10"/>
                  </a:cubicBezTo>
                  <a:moveTo>
                    <a:pt x="62" y="5"/>
                  </a:moveTo>
                  <a:cubicBezTo>
                    <a:pt x="59" y="6"/>
                    <a:pt x="55" y="8"/>
                    <a:pt x="52" y="9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8" y="11"/>
                    <a:pt x="61" y="10"/>
                    <a:pt x="65" y="8"/>
                  </a:cubicBezTo>
                  <a:cubicBezTo>
                    <a:pt x="62" y="5"/>
                    <a:pt x="62" y="5"/>
                    <a:pt x="62" y="5"/>
                  </a:cubicBezTo>
                  <a:moveTo>
                    <a:pt x="113" y="2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23" y="9"/>
                    <a:pt x="129" y="11"/>
                    <a:pt x="135" y="14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5" y="5"/>
                    <a:pt x="119" y="3"/>
                    <a:pt x="113" y="2"/>
                  </a:cubicBezTo>
                  <a:moveTo>
                    <a:pt x="76" y="1"/>
                  </a:moveTo>
                  <a:cubicBezTo>
                    <a:pt x="72" y="2"/>
                    <a:pt x="69" y="3"/>
                    <a:pt x="65" y="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1" y="6"/>
                    <a:pt x="75" y="6"/>
                    <a:pt x="79" y="5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95" y="0"/>
                  </a:moveTo>
                  <a:cubicBezTo>
                    <a:pt x="98" y="4"/>
                    <a:pt x="98" y="4"/>
                    <a:pt x="98" y="4"/>
                  </a:cubicBezTo>
                  <a:cubicBezTo>
                    <a:pt x="103" y="4"/>
                    <a:pt x="108" y="5"/>
                    <a:pt x="112" y="6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5" y="0"/>
                    <a:pt x="100" y="0"/>
                    <a:pt x="95" y="0"/>
                  </a:cubicBezTo>
                  <a:moveTo>
                    <a:pt x="92" y="0"/>
                  </a:moveTo>
                  <a:cubicBezTo>
                    <a:pt x="87" y="0"/>
                    <a:pt x="83" y="0"/>
                    <a:pt x="79" y="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6" y="4"/>
                    <a:pt x="89" y="4"/>
                    <a:pt x="93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2" y="0"/>
                    <a:pt x="92" y="0"/>
                    <a:pt x="9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794"/>
            <p:cNvSpPr>
              <a:spLocks noEditPoints="1"/>
            </p:cNvSpPr>
            <p:nvPr/>
          </p:nvSpPr>
          <p:spPr bwMode="auto">
            <a:xfrm>
              <a:off x="13324219" y="1088388"/>
              <a:ext cx="394897" cy="567664"/>
            </a:xfrm>
            <a:custGeom>
              <a:avLst/>
              <a:gdLst>
                <a:gd name="T0" fmla="*/ 43 w 54"/>
                <a:gd name="T1" fmla="*/ 67 h 78"/>
                <a:gd name="T2" fmla="*/ 49 w 54"/>
                <a:gd name="T3" fmla="*/ 75 h 78"/>
                <a:gd name="T4" fmla="*/ 54 w 54"/>
                <a:gd name="T5" fmla="*/ 78 h 78"/>
                <a:gd name="T6" fmla="*/ 50 w 54"/>
                <a:gd name="T7" fmla="*/ 71 h 78"/>
                <a:gd name="T8" fmla="*/ 43 w 54"/>
                <a:gd name="T9" fmla="*/ 67 h 78"/>
                <a:gd name="T10" fmla="*/ 0 w 54"/>
                <a:gd name="T11" fmla="*/ 0 h 78"/>
                <a:gd name="T12" fmla="*/ 0 w 54"/>
                <a:gd name="T13" fmla="*/ 6 h 78"/>
                <a:gd name="T14" fmla="*/ 6 w 54"/>
                <a:gd name="T15" fmla="*/ 14 h 78"/>
                <a:gd name="T16" fmla="*/ 4 w 54"/>
                <a:gd name="T17" fmla="*/ 7 h 78"/>
                <a:gd name="T18" fmla="*/ 0 w 54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78">
                  <a:moveTo>
                    <a:pt x="43" y="67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51" y="76"/>
                    <a:pt x="53" y="77"/>
                    <a:pt x="54" y="78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47" y="70"/>
                    <a:pt x="45" y="68"/>
                    <a:pt x="43" y="67"/>
                  </a:cubicBezTo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2"/>
                    <a:pt x="5" y="10"/>
                    <a:pt x="4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795"/>
            <p:cNvSpPr>
              <a:spLocks noEditPoints="1"/>
            </p:cNvSpPr>
            <p:nvPr/>
          </p:nvSpPr>
          <p:spPr bwMode="auto">
            <a:xfrm>
              <a:off x="13324219" y="927961"/>
              <a:ext cx="555324" cy="771283"/>
            </a:xfrm>
            <a:custGeom>
              <a:avLst/>
              <a:gdLst>
                <a:gd name="T0" fmla="*/ 68 w 76"/>
                <a:gd name="T1" fmla="*/ 100 h 106"/>
                <a:gd name="T2" fmla="*/ 71 w 76"/>
                <a:gd name="T3" fmla="*/ 105 h 106"/>
                <a:gd name="T4" fmla="*/ 76 w 76"/>
                <a:gd name="T5" fmla="*/ 106 h 106"/>
                <a:gd name="T6" fmla="*/ 72 w 76"/>
                <a:gd name="T7" fmla="*/ 102 h 106"/>
                <a:gd name="T8" fmla="*/ 68 w 76"/>
                <a:gd name="T9" fmla="*/ 100 h 106"/>
                <a:gd name="T10" fmla="*/ 0 w 76"/>
                <a:gd name="T11" fmla="*/ 0 h 106"/>
                <a:gd name="T12" fmla="*/ 0 w 76"/>
                <a:gd name="T13" fmla="*/ 4 h 106"/>
                <a:gd name="T14" fmla="*/ 0 w 76"/>
                <a:gd name="T15" fmla="*/ 4 h 106"/>
                <a:gd name="T16" fmla="*/ 3 w 76"/>
                <a:gd name="T17" fmla="*/ 10 h 106"/>
                <a:gd name="T18" fmla="*/ 4 w 76"/>
                <a:gd name="T19" fmla="*/ 5 h 106"/>
                <a:gd name="T20" fmla="*/ 0 w 76"/>
                <a:gd name="T2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06">
                  <a:moveTo>
                    <a:pt x="68" y="100"/>
                  </a:moveTo>
                  <a:cubicBezTo>
                    <a:pt x="71" y="105"/>
                    <a:pt x="71" y="105"/>
                    <a:pt x="71" y="105"/>
                  </a:cubicBezTo>
                  <a:cubicBezTo>
                    <a:pt x="73" y="106"/>
                    <a:pt x="74" y="106"/>
                    <a:pt x="76" y="106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1" y="101"/>
                    <a:pt x="69" y="101"/>
                    <a:pt x="68" y="100"/>
                  </a:cubicBezTo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8"/>
                    <a:pt x="4" y="6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Freeform 796"/>
            <p:cNvSpPr>
              <a:spLocks noEditPoints="1"/>
            </p:cNvSpPr>
            <p:nvPr/>
          </p:nvSpPr>
          <p:spPr bwMode="auto">
            <a:xfrm>
              <a:off x="13355071" y="804556"/>
              <a:ext cx="647878" cy="910114"/>
            </a:xfrm>
            <a:custGeom>
              <a:avLst/>
              <a:gdLst>
                <a:gd name="T0" fmla="*/ 83 w 89"/>
                <a:gd name="T1" fmla="*/ 121 h 125"/>
                <a:gd name="T2" fmla="*/ 86 w 89"/>
                <a:gd name="T3" fmla="*/ 125 h 125"/>
                <a:gd name="T4" fmla="*/ 88 w 89"/>
                <a:gd name="T5" fmla="*/ 125 h 125"/>
                <a:gd name="T6" fmla="*/ 88 w 89"/>
                <a:gd name="T7" fmla="*/ 125 h 125"/>
                <a:gd name="T8" fmla="*/ 89 w 89"/>
                <a:gd name="T9" fmla="*/ 125 h 125"/>
                <a:gd name="T10" fmla="*/ 86 w 89"/>
                <a:gd name="T11" fmla="*/ 121 h 125"/>
                <a:gd name="T12" fmla="*/ 83 w 89"/>
                <a:gd name="T13" fmla="*/ 121 h 125"/>
                <a:gd name="T14" fmla="*/ 1 w 89"/>
                <a:gd name="T15" fmla="*/ 0 h 125"/>
                <a:gd name="T16" fmla="*/ 0 w 89"/>
                <a:gd name="T17" fmla="*/ 3 h 125"/>
                <a:gd name="T18" fmla="*/ 3 w 89"/>
                <a:gd name="T19" fmla="*/ 8 h 125"/>
                <a:gd name="T20" fmla="*/ 4 w 89"/>
                <a:gd name="T21" fmla="*/ 4 h 125"/>
                <a:gd name="T22" fmla="*/ 1 w 89"/>
                <a:gd name="T2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125">
                  <a:moveTo>
                    <a:pt x="83" y="121"/>
                  </a:moveTo>
                  <a:cubicBezTo>
                    <a:pt x="86" y="125"/>
                    <a:pt x="86" y="125"/>
                    <a:pt x="86" y="125"/>
                  </a:cubicBezTo>
                  <a:cubicBezTo>
                    <a:pt x="87" y="125"/>
                    <a:pt x="87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5" y="121"/>
                    <a:pt x="84" y="121"/>
                    <a:pt x="83" y="121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797"/>
            <p:cNvSpPr>
              <a:spLocks noEditPoints="1"/>
            </p:cNvSpPr>
            <p:nvPr/>
          </p:nvSpPr>
          <p:spPr bwMode="auto">
            <a:xfrm>
              <a:off x="13398263" y="702747"/>
              <a:ext cx="721921" cy="1005753"/>
            </a:xfrm>
            <a:custGeom>
              <a:avLst/>
              <a:gdLst>
                <a:gd name="T0" fmla="*/ 96 w 99"/>
                <a:gd name="T1" fmla="*/ 134 h 138"/>
                <a:gd name="T2" fmla="*/ 93 w 99"/>
                <a:gd name="T3" fmla="*/ 134 h 138"/>
                <a:gd name="T4" fmla="*/ 96 w 99"/>
                <a:gd name="T5" fmla="*/ 138 h 138"/>
                <a:gd name="T6" fmla="*/ 99 w 99"/>
                <a:gd name="T7" fmla="*/ 137 h 138"/>
                <a:gd name="T8" fmla="*/ 96 w 99"/>
                <a:gd name="T9" fmla="*/ 134 h 138"/>
                <a:gd name="T10" fmla="*/ 1 w 99"/>
                <a:gd name="T11" fmla="*/ 0 h 138"/>
                <a:gd name="T12" fmla="*/ 0 w 99"/>
                <a:gd name="T13" fmla="*/ 3 h 138"/>
                <a:gd name="T14" fmla="*/ 2 w 99"/>
                <a:gd name="T15" fmla="*/ 6 h 138"/>
                <a:gd name="T16" fmla="*/ 4 w 99"/>
                <a:gd name="T17" fmla="*/ 3 h 138"/>
                <a:gd name="T18" fmla="*/ 1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6" y="134"/>
                  </a:moveTo>
                  <a:cubicBezTo>
                    <a:pt x="95" y="134"/>
                    <a:pt x="94" y="134"/>
                    <a:pt x="93" y="13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7" y="138"/>
                    <a:pt x="98" y="138"/>
                    <a:pt x="99" y="137"/>
                  </a:cubicBezTo>
                  <a:cubicBezTo>
                    <a:pt x="96" y="134"/>
                    <a:pt x="96" y="134"/>
                    <a:pt x="96" y="134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798"/>
            <p:cNvSpPr>
              <a:spLocks noEditPoints="1"/>
            </p:cNvSpPr>
            <p:nvPr/>
          </p:nvSpPr>
          <p:spPr bwMode="auto">
            <a:xfrm>
              <a:off x="13456880" y="613278"/>
              <a:ext cx="765113" cy="1073626"/>
            </a:xfrm>
            <a:custGeom>
              <a:avLst/>
              <a:gdLst>
                <a:gd name="T0" fmla="*/ 102 w 105"/>
                <a:gd name="T1" fmla="*/ 142 h 147"/>
                <a:gd name="T2" fmla="*/ 99 w 105"/>
                <a:gd name="T3" fmla="*/ 143 h 147"/>
                <a:gd name="T4" fmla="*/ 102 w 105"/>
                <a:gd name="T5" fmla="*/ 147 h 147"/>
                <a:gd name="T6" fmla="*/ 105 w 105"/>
                <a:gd name="T7" fmla="*/ 146 h 147"/>
                <a:gd name="T8" fmla="*/ 102 w 105"/>
                <a:gd name="T9" fmla="*/ 142 h 147"/>
                <a:gd name="T10" fmla="*/ 2 w 105"/>
                <a:gd name="T11" fmla="*/ 0 h 147"/>
                <a:gd name="T12" fmla="*/ 0 w 105"/>
                <a:gd name="T13" fmla="*/ 2 h 147"/>
                <a:gd name="T14" fmla="*/ 2 w 105"/>
                <a:gd name="T15" fmla="*/ 6 h 147"/>
                <a:gd name="T16" fmla="*/ 4 w 105"/>
                <a:gd name="T17" fmla="*/ 3 h 147"/>
                <a:gd name="T18" fmla="*/ 2 w 105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47">
                  <a:moveTo>
                    <a:pt x="102" y="142"/>
                  </a:moveTo>
                  <a:cubicBezTo>
                    <a:pt x="101" y="143"/>
                    <a:pt x="100" y="143"/>
                    <a:pt x="99" y="143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3" y="146"/>
                    <a:pt x="104" y="146"/>
                    <a:pt x="105" y="146"/>
                  </a:cubicBezTo>
                  <a:cubicBezTo>
                    <a:pt x="102" y="142"/>
                    <a:pt x="102" y="142"/>
                    <a:pt x="102" y="142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Freeform 799"/>
            <p:cNvSpPr>
              <a:spLocks noEditPoints="1"/>
            </p:cNvSpPr>
            <p:nvPr/>
          </p:nvSpPr>
          <p:spPr bwMode="auto">
            <a:xfrm>
              <a:off x="13521668" y="542320"/>
              <a:ext cx="795964" cy="1107562"/>
            </a:xfrm>
            <a:custGeom>
              <a:avLst/>
              <a:gdLst>
                <a:gd name="T0" fmla="*/ 106 w 109"/>
                <a:gd name="T1" fmla="*/ 147 h 152"/>
                <a:gd name="T2" fmla="*/ 104 w 109"/>
                <a:gd name="T3" fmla="*/ 148 h 152"/>
                <a:gd name="T4" fmla="*/ 106 w 109"/>
                <a:gd name="T5" fmla="*/ 152 h 152"/>
                <a:gd name="T6" fmla="*/ 109 w 109"/>
                <a:gd name="T7" fmla="*/ 150 h 152"/>
                <a:gd name="T8" fmla="*/ 106 w 109"/>
                <a:gd name="T9" fmla="*/ 147 h 152"/>
                <a:gd name="T10" fmla="*/ 2 w 109"/>
                <a:gd name="T11" fmla="*/ 0 h 152"/>
                <a:gd name="T12" fmla="*/ 0 w 109"/>
                <a:gd name="T13" fmla="*/ 2 h 152"/>
                <a:gd name="T14" fmla="*/ 2 w 109"/>
                <a:gd name="T15" fmla="*/ 5 h 152"/>
                <a:gd name="T16" fmla="*/ 4 w 109"/>
                <a:gd name="T17" fmla="*/ 3 h 152"/>
                <a:gd name="T18" fmla="*/ 2 w 109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52">
                  <a:moveTo>
                    <a:pt x="106" y="147"/>
                  </a:moveTo>
                  <a:cubicBezTo>
                    <a:pt x="105" y="147"/>
                    <a:pt x="104" y="148"/>
                    <a:pt x="104" y="148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1"/>
                    <a:pt x="108" y="151"/>
                    <a:pt x="109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800"/>
            <p:cNvSpPr>
              <a:spLocks noEditPoints="1"/>
            </p:cNvSpPr>
            <p:nvPr/>
          </p:nvSpPr>
          <p:spPr bwMode="auto">
            <a:xfrm>
              <a:off x="13595711" y="474447"/>
              <a:ext cx="802135" cy="1122988"/>
            </a:xfrm>
            <a:custGeom>
              <a:avLst/>
              <a:gdLst>
                <a:gd name="T0" fmla="*/ 108 w 110"/>
                <a:gd name="T1" fmla="*/ 149 h 154"/>
                <a:gd name="T2" fmla="*/ 105 w 110"/>
                <a:gd name="T3" fmla="*/ 151 h 154"/>
                <a:gd name="T4" fmla="*/ 108 w 110"/>
                <a:gd name="T5" fmla="*/ 154 h 154"/>
                <a:gd name="T6" fmla="*/ 110 w 110"/>
                <a:gd name="T7" fmla="*/ 152 h 154"/>
                <a:gd name="T8" fmla="*/ 108 w 110"/>
                <a:gd name="T9" fmla="*/ 149 h 154"/>
                <a:gd name="T10" fmla="*/ 2 w 110"/>
                <a:gd name="T11" fmla="*/ 0 h 154"/>
                <a:gd name="T12" fmla="*/ 0 w 110"/>
                <a:gd name="T13" fmla="*/ 2 h 154"/>
                <a:gd name="T14" fmla="*/ 2 w 110"/>
                <a:gd name="T15" fmla="*/ 5 h 154"/>
                <a:gd name="T16" fmla="*/ 5 w 110"/>
                <a:gd name="T17" fmla="*/ 3 h 154"/>
                <a:gd name="T18" fmla="*/ 2 w 110"/>
                <a:gd name="T1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54">
                  <a:moveTo>
                    <a:pt x="108" y="149"/>
                  </a:moveTo>
                  <a:cubicBezTo>
                    <a:pt x="107" y="149"/>
                    <a:pt x="106" y="150"/>
                    <a:pt x="105" y="15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8" y="153"/>
                    <a:pt x="109" y="153"/>
                    <a:pt x="110" y="152"/>
                  </a:cubicBezTo>
                  <a:cubicBezTo>
                    <a:pt x="108" y="149"/>
                    <a:pt x="108" y="149"/>
                    <a:pt x="108" y="149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801"/>
            <p:cNvSpPr>
              <a:spLocks noEditPoints="1"/>
            </p:cNvSpPr>
            <p:nvPr/>
          </p:nvSpPr>
          <p:spPr bwMode="auto">
            <a:xfrm>
              <a:off x="13682095" y="425085"/>
              <a:ext cx="786709" cy="1107562"/>
            </a:xfrm>
            <a:custGeom>
              <a:avLst/>
              <a:gdLst>
                <a:gd name="T0" fmla="*/ 106 w 108"/>
                <a:gd name="T1" fmla="*/ 147 h 152"/>
                <a:gd name="T2" fmla="*/ 104 w 108"/>
                <a:gd name="T3" fmla="*/ 149 h 152"/>
                <a:gd name="T4" fmla="*/ 106 w 108"/>
                <a:gd name="T5" fmla="*/ 152 h 152"/>
                <a:gd name="T6" fmla="*/ 108 w 108"/>
                <a:gd name="T7" fmla="*/ 150 h 152"/>
                <a:gd name="T8" fmla="*/ 106 w 108"/>
                <a:gd name="T9" fmla="*/ 147 h 152"/>
                <a:gd name="T10" fmla="*/ 2 w 108"/>
                <a:gd name="T11" fmla="*/ 0 h 152"/>
                <a:gd name="T12" fmla="*/ 0 w 108"/>
                <a:gd name="T13" fmla="*/ 2 h 152"/>
                <a:gd name="T14" fmla="*/ 2 w 108"/>
                <a:gd name="T15" fmla="*/ 5 h 152"/>
                <a:gd name="T16" fmla="*/ 5 w 108"/>
                <a:gd name="T17" fmla="*/ 4 h 152"/>
                <a:gd name="T18" fmla="*/ 2 w 108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52">
                  <a:moveTo>
                    <a:pt x="106" y="147"/>
                  </a:moveTo>
                  <a:cubicBezTo>
                    <a:pt x="105" y="148"/>
                    <a:pt x="105" y="148"/>
                    <a:pt x="104" y="149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2"/>
                    <a:pt x="108" y="151"/>
                    <a:pt x="108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Freeform 802"/>
            <p:cNvSpPr>
              <a:spLocks noEditPoints="1"/>
            </p:cNvSpPr>
            <p:nvPr/>
          </p:nvSpPr>
          <p:spPr bwMode="auto">
            <a:xfrm>
              <a:off x="13768478" y="388063"/>
              <a:ext cx="774368" cy="1070541"/>
            </a:xfrm>
            <a:custGeom>
              <a:avLst/>
              <a:gdLst>
                <a:gd name="T0" fmla="*/ 103 w 106"/>
                <a:gd name="T1" fmla="*/ 141 h 147"/>
                <a:gd name="T2" fmla="*/ 101 w 106"/>
                <a:gd name="T3" fmla="*/ 144 h 147"/>
                <a:gd name="T4" fmla="*/ 104 w 106"/>
                <a:gd name="T5" fmla="*/ 147 h 147"/>
                <a:gd name="T6" fmla="*/ 106 w 106"/>
                <a:gd name="T7" fmla="*/ 145 h 147"/>
                <a:gd name="T8" fmla="*/ 103 w 106"/>
                <a:gd name="T9" fmla="*/ 141 h 147"/>
                <a:gd name="T10" fmla="*/ 3 w 106"/>
                <a:gd name="T11" fmla="*/ 0 h 147"/>
                <a:gd name="T12" fmla="*/ 0 w 106"/>
                <a:gd name="T13" fmla="*/ 1 h 147"/>
                <a:gd name="T14" fmla="*/ 3 w 106"/>
                <a:gd name="T15" fmla="*/ 4 h 147"/>
                <a:gd name="T16" fmla="*/ 6 w 106"/>
                <a:gd name="T17" fmla="*/ 4 h 147"/>
                <a:gd name="T18" fmla="*/ 3 w 106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7">
                  <a:moveTo>
                    <a:pt x="103" y="141"/>
                  </a:moveTo>
                  <a:cubicBezTo>
                    <a:pt x="103" y="142"/>
                    <a:pt x="102" y="143"/>
                    <a:pt x="101" y="144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4" y="147"/>
                    <a:pt x="105" y="146"/>
                    <a:pt x="106" y="145"/>
                  </a:cubicBezTo>
                  <a:cubicBezTo>
                    <a:pt x="103" y="141"/>
                    <a:pt x="103" y="141"/>
                    <a:pt x="103" y="141"/>
                  </a:cubicBezTo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803"/>
            <p:cNvSpPr>
              <a:spLocks noEditPoints="1"/>
            </p:cNvSpPr>
            <p:nvPr/>
          </p:nvSpPr>
          <p:spPr bwMode="auto">
            <a:xfrm>
              <a:off x="13870288" y="366467"/>
              <a:ext cx="725006" cy="1005753"/>
            </a:xfrm>
            <a:custGeom>
              <a:avLst/>
              <a:gdLst>
                <a:gd name="T0" fmla="*/ 97 w 99"/>
                <a:gd name="T1" fmla="*/ 132 h 138"/>
                <a:gd name="T2" fmla="*/ 95 w 99"/>
                <a:gd name="T3" fmla="*/ 135 h 138"/>
                <a:gd name="T4" fmla="*/ 98 w 99"/>
                <a:gd name="T5" fmla="*/ 138 h 138"/>
                <a:gd name="T6" fmla="*/ 99 w 99"/>
                <a:gd name="T7" fmla="*/ 136 h 138"/>
                <a:gd name="T8" fmla="*/ 97 w 99"/>
                <a:gd name="T9" fmla="*/ 132 h 138"/>
                <a:gd name="T10" fmla="*/ 3 w 99"/>
                <a:gd name="T11" fmla="*/ 0 h 138"/>
                <a:gd name="T12" fmla="*/ 0 w 99"/>
                <a:gd name="T13" fmla="*/ 0 h 138"/>
                <a:gd name="T14" fmla="*/ 3 w 99"/>
                <a:gd name="T15" fmla="*/ 4 h 138"/>
                <a:gd name="T16" fmla="*/ 6 w 99"/>
                <a:gd name="T17" fmla="*/ 3 h 138"/>
                <a:gd name="T18" fmla="*/ 3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7" y="132"/>
                  </a:moveTo>
                  <a:cubicBezTo>
                    <a:pt x="96" y="133"/>
                    <a:pt x="96" y="134"/>
                    <a:pt x="95" y="135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9" y="137"/>
                    <a:pt x="99" y="136"/>
                  </a:cubicBezTo>
                  <a:cubicBezTo>
                    <a:pt x="97" y="132"/>
                    <a:pt x="97" y="132"/>
                    <a:pt x="97" y="13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804"/>
            <p:cNvSpPr>
              <a:spLocks noEditPoints="1"/>
            </p:cNvSpPr>
            <p:nvPr/>
          </p:nvSpPr>
          <p:spPr bwMode="auto">
            <a:xfrm>
              <a:off x="13987523" y="360297"/>
              <a:ext cx="657133" cy="910114"/>
            </a:xfrm>
            <a:custGeom>
              <a:avLst/>
              <a:gdLst>
                <a:gd name="T0" fmla="*/ 87 w 90"/>
                <a:gd name="T1" fmla="*/ 118 h 125"/>
                <a:gd name="T2" fmla="*/ 86 w 90"/>
                <a:gd name="T3" fmla="*/ 121 h 125"/>
                <a:gd name="T4" fmla="*/ 89 w 90"/>
                <a:gd name="T5" fmla="*/ 125 h 125"/>
                <a:gd name="T6" fmla="*/ 90 w 90"/>
                <a:gd name="T7" fmla="*/ 122 h 125"/>
                <a:gd name="T8" fmla="*/ 87 w 90"/>
                <a:gd name="T9" fmla="*/ 118 h 125"/>
                <a:gd name="T10" fmla="*/ 1 w 90"/>
                <a:gd name="T11" fmla="*/ 0 h 125"/>
                <a:gd name="T12" fmla="*/ 0 w 90"/>
                <a:gd name="T13" fmla="*/ 0 h 125"/>
                <a:gd name="T14" fmla="*/ 2 w 90"/>
                <a:gd name="T15" fmla="*/ 4 h 125"/>
                <a:gd name="T16" fmla="*/ 6 w 90"/>
                <a:gd name="T17" fmla="*/ 4 h 125"/>
                <a:gd name="T18" fmla="*/ 3 w 90"/>
                <a:gd name="T19" fmla="*/ 0 h 125"/>
                <a:gd name="T20" fmla="*/ 1 w 90"/>
                <a:gd name="T2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25">
                  <a:moveTo>
                    <a:pt x="87" y="118"/>
                  </a:moveTo>
                  <a:cubicBezTo>
                    <a:pt x="86" y="119"/>
                    <a:pt x="86" y="120"/>
                    <a:pt x="86" y="121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3"/>
                    <a:pt x="90" y="122"/>
                  </a:cubicBezTo>
                  <a:cubicBezTo>
                    <a:pt x="87" y="118"/>
                    <a:pt x="87" y="118"/>
                    <a:pt x="87" y="118"/>
                  </a:cubicBezTo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Freeform 805"/>
            <p:cNvSpPr>
              <a:spLocks noEditPoints="1"/>
            </p:cNvSpPr>
            <p:nvPr/>
          </p:nvSpPr>
          <p:spPr bwMode="auto">
            <a:xfrm>
              <a:off x="14110928" y="366467"/>
              <a:ext cx="564579" cy="780538"/>
            </a:xfrm>
            <a:custGeom>
              <a:avLst/>
              <a:gdLst>
                <a:gd name="T0" fmla="*/ 73 w 77"/>
                <a:gd name="T1" fmla="*/ 98 h 107"/>
                <a:gd name="T2" fmla="*/ 73 w 77"/>
                <a:gd name="T3" fmla="*/ 102 h 107"/>
                <a:gd name="T4" fmla="*/ 73 w 77"/>
                <a:gd name="T5" fmla="*/ 103 h 107"/>
                <a:gd name="T6" fmla="*/ 76 w 77"/>
                <a:gd name="T7" fmla="*/ 107 h 107"/>
                <a:gd name="T8" fmla="*/ 77 w 77"/>
                <a:gd name="T9" fmla="*/ 103 h 107"/>
                <a:gd name="T10" fmla="*/ 73 w 77"/>
                <a:gd name="T11" fmla="*/ 98 h 107"/>
                <a:gd name="T12" fmla="*/ 0 w 77"/>
                <a:gd name="T13" fmla="*/ 0 h 107"/>
                <a:gd name="T14" fmla="*/ 3 w 77"/>
                <a:gd name="T15" fmla="*/ 5 h 107"/>
                <a:gd name="T16" fmla="*/ 8 w 77"/>
                <a:gd name="T17" fmla="*/ 6 h 107"/>
                <a:gd name="T18" fmla="*/ 4 w 77"/>
                <a:gd name="T19" fmla="*/ 1 h 107"/>
                <a:gd name="T20" fmla="*/ 0 w 77"/>
                <a:gd name="T2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07">
                  <a:moveTo>
                    <a:pt x="73" y="98"/>
                  </a:moveTo>
                  <a:cubicBezTo>
                    <a:pt x="73" y="99"/>
                    <a:pt x="73" y="101"/>
                    <a:pt x="73" y="102"/>
                  </a:cubicBezTo>
                  <a:cubicBezTo>
                    <a:pt x="73" y="102"/>
                    <a:pt x="73" y="102"/>
                    <a:pt x="73" y="103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6"/>
                    <a:pt x="77" y="105"/>
                    <a:pt x="77" y="103"/>
                  </a:cubicBezTo>
                  <a:cubicBezTo>
                    <a:pt x="73" y="98"/>
                    <a:pt x="73" y="98"/>
                    <a:pt x="73" y="98"/>
                  </a:cubicBezTo>
                  <a:moveTo>
                    <a:pt x="0" y="0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6" y="5"/>
                    <a:pt x="8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806"/>
            <p:cNvSpPr>
              <a:spLocks noEditPoints="1"/>
            </p:cNvSpPr>
            <p:nvPr/>
          </p:nvSpPr>
          <p:spPr bwMode="auto">
            <a:xfrm>
              <a:off x="14265185" y="409659"/>
              <a:ext cx="410323" cy="583090"/>
            </a:xfrm>
            <a:custGeom>
              <a:avLst/>
              <a:gdLst>
                <a:gd name="T0" fmla="*/ 50 w 56"/>
                <a:gd name="T1" fmla="*/ 66 h 80"/>
                <a:gd name="T2" fmla="*/ 51 w 56"/>
                <a:gd name="T3" fmla="*/ 73 h 80"/>
                <a:gd name="T4" fmla="*/ 56 w 56"/>
                <a:gd name="T5" fmla="*/ 80 h 80"/>
                <a:gd name="T6" fmla="*/ 56 w 56"/>
                <a:gd name="T7" fmla="*/ 74 h 80"/>
                <a:gd name="T8" fmla="*/ 50 w 56"/>
                <a:gd name="T9" fmla="*/ 66 h 80"/>
                <a:gd name="T10" fmla="*/ 0 w 56"/>
                <a:gd name="T11" fmla="*/ 0 h 80"/>
                <a:gd name="T12" fmla="*/ 5 w 56"/>
                <a:gd name="T13" fmla="*/ 7 h 80"/>
                <a:gd name="T14" fmla="*/ 11 w 56"/>
                <a:gd name="T15" fmla="*/ 11 h 80"/>
                <a:gd name="T16" fmla="*/ 5 w 56"/>
                <a:gd name="T17" fmla="*/ 3 h 80"/>
                <a:gd name="T18" fmla="*/ 0 w 56"/>
                <a:gd name="T1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80">
                  <a:moveTo>
                    <a:pt x="50" y="66"/>
                  </a:moveTo>
                  <a:cubicBezTo>
                    <a:pt x="51" y="68"/>
                    <a:pt x="51" y="71"/>
                    <a:pt x="51" y="73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78"/>
                    <a:pt x="56" y="76"/>
                    <a:pt x="56" y="74"/>
                  </a:cubicBezTo>
                  <a:cubicBezTo>
                    <a:pt x="50" y="66"/>
                    <a:pt x="50" y="66"/>
                    <a:pt x="50" y="66"/>
                  </a:cubicBezTo>
                  <a:moveTo>
                    <a:pt x="0" y="0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7" y="8"/>
                    <a:pt x="9" y="9"/>
                    <a:pt x="11" y="1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807"/>
            <p:cNvSpPr/>
            <p:nvPr/>
          </p:nvSpPr>
          <p:spPr bwMode="auto">
            <a:xfrm>
              <a:off x="14527421" y="613278"/>
              <a:ext cx="43192" cy="58618"/>
            </a:xfrm>
            <a:custGeom>
              <a:avLst/>
              <a:gdLst>
                <a:gd name="T0" fmla="*/ 0 w 6"/>
                <a:gd name="T1" fmla="*/ 0 h 8"/>
                <a:gd name="T2" fmla="*/ 6 w 6"/>
                <a:gd name="T3" fmla="*/ 8 h 8"/>
                <a:gd name="T4" fmla="*/ 0 w 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4" y="5"/>
                    <a:pt x="2" y="3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69" name="组合 668"/>
            <p:cNvGrpSpPr/>
            <p:nvPr/>
          </p:nvGrpSpPr>
          <p:grpSpPr>
            <a:xfrm>
              <a:off x="13426027" y="462106"/>
              <a:ext cx="1144584" cy="1144585"/>
              <a:chOff x="5580783" y="1964978"/>
              <a:chExt cx="1144584" cy="1144585"/>
            </a:xfrm>
            <a:solidFill>
              <a:srgbClr val="59ACB4">
                <a:alpha val="20000"/>
              </a:srgbClr>
            </a:solidFill>
          </p:grpSpPr>
          <p:sp>
            <p:nvSpPr>
              <p:cNvPr id="670" name="Freeform 809"/>
              <p:cNvSpPr>
                <a:spLocks noEditPoints="1"/>
              </p:cNvSpPr>
              <p:nvPr/>
            </p:nvSpPr>
            <p:spPr bwMode="auto">
              <a:xfrm>
                <a:off x="5580783" y="1964978"/>
                <a:ext cx="1144584" cy="1144584"/>
              </a:xfrm>
              <a:custGeom>
                <a:avLst/>
                <a:gdLst>
                  <a:gd name="T0" fmla="*/ 68 w 157"/>
                  <a:gd name="T1" fmla="*/ 157 h 157"/>
                  <a:gd name="T2" fmla="*/ 82 w 157"/>
                  <a:gd name="T3" fmla="*/ 157 h 157"/>
                  <a:gd name="T4" fmla="*/ 78 w 157"/>
                  <a:gd name="T5" fmla="*/ 153 h 157"/>
                  <a:gd name="T6" fmla="*/ 94 w 157"/>
                  <a:gd name="T7" fmla="*/ 152 h 157"/>
                  <a:gd name="T8" fmla="*/ 85 w 157"/>
                  <a:gd name="T9" fmla="*/ 157 h 157"/>
                  <a:gd name="T10" fmla="*/ 94 w 157"/>
                  <a:gd name="T11" fmla="*/ 152 h 157"/>
                  <a:gd name="T12" fmla="*/ 98 w 157"/>
                  <a:gd name="T13" fmla="*/ 151 h 157"/>
                  <a:gd name="T14" fmla="*/ 110 w 157"/>
                  <a:gd name="T15" fmla="*/ 150 h 157"/>
                  <a:gd name="T16" fmla="*/ 43 w 157"/>
                  <a:gd name="T17" fmla="*/ 145 h 157"/>
                  <a:gd name="T18" fmla="*/ 64 w 157"/>
                  <a:gd name="T19" fmla="*/ 156 h 157"/>
                  <a:gd name="T20" fmla="*/ 43 w 157"/>
                  <a:gd name="T21" fmla="*/ 145 h 157"/>
                  <a:gd name="T22" fmla="*/ 111 w 157"/>
                  <a:gd name="T23" fmla="*/ 146 h 157"/>
                  <a:gd name="T24" fmla="*/ 122 w 157"/>
                  <a:gd name="T25" fmla="*/ 144 h 157"/>
                  <a:gd name="T26" fmla="*/ 130 w 157"/>
                  <a:gd name="T27" fmla="*/ 132 h 157"/>
                  <a:gd name="T28" fmla="*/ 122 w 157"/>
                  <a:gd name="T29" fmla="*/ 139 h 157"/>
                  <a:gd name="T30" fmla="*/ 127 w 157"/>
                  <a:gd name="T31" fmla="*/ 140 h 157"/>
                  <a:gd name="T32" fmla="*/ 130 w 157"/>
                  <a:gd name="T33" fmla="*/ 132 h 157"/>
                  <a:gd name="T34" fmla="*/ 132 w 157"/>
                  <a:gd name="T35" fmla="*/ 130 h 157"/>
                  <a:gd name="T36" fmla="*/ 142 w 157"/>
                  <a:gd name="T37" fmla="*/ 125 h 157"/>
                  <a:gd name="T38" fmla="*/ 147 w 157"/>
                  <a:gd name="T39" fmla="*/ 108 h 157"/>
                  <a:gd name="T40" fmla="*/ 144 w 157"/>
                  <a:gd name="T41" fmla="*/ 122 h 157"/>
                  <a:gd name="T42" fmla="*/ 147 w 157"/>
                  <a:gd name="T43" fmla="*/ 108 h 157"/>
                  <a:gd name="T44" fmla="*/ 148 w 157"/>
                  <a:gd name="T45" fmla="*/ 105 h 157"/>
                  <a:gd name="T46" fmla="*/ 155 w 157"/>
                  <a:gd name="T47" fmla="*/ 96 h 157"/>
                  <a:gd name="T48" fmla="*/ 1 w 157"/>
                  <a:gd name="T49" fmla="*/ 89 h 157"/>
                  <a:gd name="T50" fmla="*/ 43 w 157"/>
                  <a:gd name="T51" fmla="*/ 149 h 157"/>
                  <a:gd name="T52" fmla="*/ 20 w 157"/>
                  <a:gd name="T53" fmla="*/ 125 h 157"/>
                  <a:gd name="T54" fmla="*/ 1 w 157"/>
                  <a:gd name="T55" fmla="*/ 89 h 157"/>
                  <a:gd name="T56" fmla="*/ 152 w 157"/>
                  <a:gd name="T57" fmla="*/ 87 h 157"/>
                  <a:gd name="T58" fmla="*/ 157 w 157"/>
                  <a:gd name="T59" fmla="*/ 75 h 157"/>
                  <a:gd name="T60" fmla="*/ 1 w 157"/>
                  <a:gd name="T61" fmla="*/ 66 h 157"/>
                  <a:gd name="T62" fmla="*/ 5 w 157"/>
                  <a:gd name="T63" fmla="*/ 90 h 157"/>
                  <a:gd name="T64" fmla="*/ 1 w 157"/>
                  <a:gd name="T65" fmla="*/ 66 h 157"/>
                  <a:gd name="T66" fmla="*/ 2 w 157"/>
                  <a:gd name="T67" fmla="*/ 62 h 157"/>
                  <a:gd name="T68" fmla="*/ 8 w 157"/>
                  <a:gd name="T69" fmla="*/ 53 h 157"/>
                  <a:gd name="T70" fmla="*/ 13 w 157"/>
                  <a:gd name="T71" fmla="*/ 36 h 157"/>
                  <a:gd name="T72" fmla="*/ 10 w 157"/>
                  <a:gd name="T73" fmla="*/ 50 h 157"/>
                  <a:gd name="T74" fmla="*/ 13 w 157"/>
                  <a:gd name="T75" fmla="*/ 36 h 157"/>
                  <a:gd name="T76" fmla="*/ 14 w 157"/>
                  <a:gd name="T77" fmla="*/ 33 h 157"/>
                  <a:gd name="T78" fmla="*/ 24 w 157"/>
                  <a:gd name="T79" fmla="*/ 28 h 157"/>
                  <a:gd name="T80" fmla="*/ 32 w 157"/>
                  <a:gd name="T81" fmla="*/ 16 h 157"/>
                  <a:gd name="T82" fmla="*/ 23 w 157"/>
                  <a:gd name="T83" fmla="*/ 23 h 157"/>
                  <a:gd name="T84" fmla="*/ 32 w 157"/>
                  <a:gd name="T85" fmla="*/ 21 h 157"/>
                  <a:gd name="T86" fmla="*/ 32 w 157"/>
                  <a:gd name="T87" fmla="*/ 16 h 157"/>
                  <a:gd name="T88" fmla="*/ 34 w 157"/>
                  <a:gd name="T89" fmla="*/ 14 h 157"/>
                  <a:gd name="T90" fmla="*/ 45 w 157"/>
                  <a:gd name="T91" fmla="*/ 12 h 157"/>
                  <a:gd name="T92" fmla="*/ 113 w 157"/>
                  <a:gd name="T93" fmla="*/ 8 h 157"/>
                  <a:gd name="T94" fmla="*/ 136 w 157"/>
                  <a:gd name="T95" fmla="*/ 32 h 157"/>
                  <a:gd name="T96" fmla="*/ 156 w 157"/>
                  <a:gd name="T97" fmla="*/ 70 h 157"/>
                  <a:gd name="T98" fmla="*/ 113 w 157"/>
                  <a:gd name="T99" fmla="*/ 8 h 157"/>
                  <a:gd name="T100" fmla="*/ 46 w 157"/>
                  <a:gd name="T101" fmla="*/ 7 h 157"/>
                  <a:gd name="T102" fmla="*/ 58 w 157"/>
                  <a:gd name="T103" fmla="*/ 7 h 157"/>
                  <a:gd name="T104" fmla="*/ 91 w 157"/>
                  <a:gd name="T105" fmla="*/ 1 h 157"/>
                  <a:gd name="T106" fmla="*/ 112 w 157"/>
                  <a:gd name="T107" fmla="*/ 12 h 157"/>
                  <a:gd name="T108" fmla="*/ 91 w 157"/>
                  <a:gd name="T109" fmla="*/ 1 h 157"/>
                  <a:gd name="T110" fmla="*/ 59 w 157"/>
                  <a:gd name="T111" fmla="*/ 3 h 157"/>
                  <a:gd name="T112" fmla="*/ 73 w 157"/>
                  <a:gd name="T113" fmla="*/ 5 h 157"/>
                  <a:gd name="T114" fmla="*/ 78 w 157"/>
                  <a:gd name="T115" fmla="*/ 0 h 157"/>
                  <a:gd name="T116" fmla="*/ 77 w 157"/>
                  <a:gd name="T117" fmla="*/ 4 h 157"/>
                  <a:gd name="T118" fmla="*/ 90 w 157"/>
                  <a:gd name="T119" fmla="*/ 5 h 157"/>
                  <a:gd name="T120" fmla="*/ 78 w 157"/>
                  <a:gd name="T1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157">
                    <a:moveTo>
                      <a:pt x="65" y="152"/>
                    </a:moveTo>
                    <a:cubicBezTo>
                      <a:pt x="68" y="157"/>
                      <a:pt x="68" y="157"/>
                      <a:pt x="68" y="157"/>
                    </a:cubicBezTo>
                    <a:cubicBezTo>
                      <a:pt x="72" y="157"/>
                      <a:pt x="75" y="157"/>
                      <a:pt x="78" y="157"/>
                    </a:cubicBezTo>
                    <a:cubicBezTo>
                      <a:pt x="80" y="157"/>
                      <a:pt x="81" y="157"/>
                      <a:pt x="82" y="157"/>
                    </a:cubicBezTo>
                    <a:cubicBezTo>
                      <a:pt x="79" y="153"/>
                      <a:pt x="79" y="153"/>
                      <a:pt x="79" y="153"/>
                    </a:cubicBezTo>
                    <a:cubicBezTo>
                      <a:pt x="79" y="153"/>
                      <a:pt x="79" y="153"/>
                      <a:pt x="78" y="153"/>
                    </a:cubicBezTo>
                    <a:cubicBezTo>
                      <a:pt x="74" y="153"/>
                      <a:pt x="70" y="153"/>
                      <a:pt x="65" y="152"/>
                    </a:cubicBezTo>
                    <a:moveTo>
                      <a:pt x="94" y="152"/>
                    </a:moveTo>
                    <a:cubicBezTo>
                      <a:pt x="91" y="152"/>
                      <a:pt x="87" y="153"/>
                      <a:pt x="83" y="153"/>
                    </a:cubicBezTo>
                    <a:cubicBezTo>
                      <a:pt x="85" y="157"/>
                      <a:pt x="85" y="157"/>
                      <a:pt x="85" y="157"/>
                    </a:cubicBezTo>
                    <a:cubicBezTo>
                      <a:pt x="89" y="157"/>
                      <a:pt x="93" y="156"/>
                      <a:pt x="97" y="155"/>
                    </a:cubicBezTo>
                    <a:cubicBezTo>
                      <a:pt x="94" y="152"/>
                      <a:pt x="94" y="152"/>
                      <a:pt x="94" y="152"/>
                    </a:cubicBezTo>
                    <a:moveTo>
                      <a:pt x="108" y="147"/>
                    </a:moveTo>
                    <a:cubicBezTo>
                      <a:pt x="105" y="149"/>
                      <a:pt x="101" y="150"/>
                      <a:pt x="98" y="151"/>
                    </a:cubicBezTo>
                    <a:cubicBezTo>
                      <a:pt x="100" y="154"/>
                      <a:pt x="100" y="154"/>
                      <a:pt x="100" y="154"/>
                    </a:cubicBezTo>
                    <a:cubicBezTo>
                      <a:pt x="103" y="153"/>
                      <a:pt x="107" y="152"/>
                      <a:pt x="110" y="150"/>
                    </a:cubicBezTo>
                    <a:cubicBezTo>
                      <a:pt x="108" y="147"/>
                      <a:pt x="108" y="147"/>
                      <a:pt x="108" y="147"/>
                    </a:cubicBezTo>
                    <a:moveTo>
                      <a:pt x="43" y="145"/>
                    </a:moveTo>
                    <a:cubicBezTo>
                      <a:pt x="48" y="151"/>
                      <a:pt x="48" y="151"/>
                      <a:pt x="48" y="151"/>
                    </a:cubicBezTo>
                    <a:cubicBezTo>
                      <a:pt x="53" y="153"/>
                      <a:pt x="59" y="155"/>
                      <a:pt x="64" y="156"/>
                    </a:cubicBezTo>
                    <a:cubicBezTo>
                      <a:pt x="61" y="151"/>
                      <a:pt x="61" y="151"/>
                      <a:pt x="61" y="151"/>
                    </a:cubicBezTo>
                    <a:cubicBezTo>
                      <a:pt x="55" y="150"/>
                      <a:pt x="49" y="147"/>
                      <a:pt x="43" y="145"/>
                    </a:cubicBezTo>
                    <a:moveTo>
                      <a:pt x="120" y="141"/>
                    </a:moveTo>
                    <a:cubicBezTo>
                      <a:pt x="117" y="143"/>
                      <a:pt x="114" y="144"/>
                      <a:pt x="111" y="146"/>
                    </a:cubicBezTo>
                    <a:cubicBezTo>
                      <a:pt x="113" y="149"/>
                      <a:pt x="113" y="149"/>
                      <a:pt x="113" y="149"/>
                    </a:cubicBezTo>
                    <a:cubicBezTo>
                      <a:pt x="116" y="148"/>
                      <a:pt x="119" y="146"/>
                      <a:pt x="122" y="144"/>
                    </a:cubicBezTo>
                    <a:cubicBezTo>
                      <a:pt x="120" y="141"/>
                      <a:pt x="120" y="141"/>
                      <a:pt x="120" y="141"/>
                    </a:cubicBezTo>
                    <a:moveTo>
                      <a:pt x="130" y="132"/>
                    </a:moveTo>
                    <a:cubicBezTo>
                      <a:pt x="129" y="134"/>
                      <a:pt x="127" y="135"/>
                      <a:pt x="125" y="137"/>
                    </a:cubicBezTo>
                    <a:cubicBezTo>
                      <a:pt x="124" y="138"/>
                      <a:pt x="123" y="138"/>
                      <a:pt x="122" y="139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9" y="139"/>
                      <a:pt x="131" y="137"/>
                      <a:pt x="133" y="135"/>
                    </a:cubicBezTo>
                    <a:cubicBezTo>
                      <a:pt x="130" y="132"/>
                      <a:pt x="130" y="132"/>
                      <a:pt x="130" y="132"/>
                    </a:cubicBezTo>
                    <a:moveTo>
                      <a:pt x="139" y="121"/>
                    </a:moveTo>
                    <a:cubicBezTo>
                      <a:pt x="137" y="124"/>
                      <a:pt x="135" y="127"/>
                      <a:pt x="132" y="130"/>
                    </a:cubicBezTo>
                    <a:cubicBezTo>
                      <a:pt x="135" y="133"/>
                      <a:pt x="135" y="133"/>
                      <a:pt x="135" y="133"/>
                    </a:cubicBezTo>
                    <a:cubicBezTo>
                      <a:pt x="137" y="131"/>
                      <a:pt x="140" y="128"/>
                      <a:pt x="142" y="125"/>
                    </a:cubicBezTo>
                    <a:cubicBezTo>
                      <a:pt x="139" y="121"/>
                      <a:pt x="139" y="121"/>
                      <a:pt x="139" y="121"/>
                    </a:cubicBezTo>
                    <a:moveTo>
                      <a:pt x="147" y="108"/>
                    </a:moveTo>
                    <a:cubicBezTo>
                      <a:pt x="145" y="112"/>
                      <a:pt x="143" y="115"/>
                      <a:pt x="141" y="119"/>
                    </a:cubicBezTo>
                    <a:cubicBezTo>
                      <a:pt x="144" y="122"/>
                      <a:pt x="144" y="122"/>
                      <a:pt x="144" y="122"/>
                    </a:cubicBezTo>
                    <a:cubicBezTo>
                      <a:pt x="146" y="119"/>
                      <a:pt x="148" y="116"/>
                      <a:pt x="149" y="112"/>
                    </a:cubicBezTo>
                    <a:cubicBezTo>
                      <a:pt x="147" y="108"/>
                      <a:pt x="147" y="108"/>
                      <a:pt x="147" y="108"/>
                    </a:cubicBezTo>
                    <a:moveTo>
                      <a:pt x="152" y="92"/>
                    </a:moveTo>
                    <a:cubicBezTo>
                      <a:pt x="151" y="96"/>
                      <a:pt x="150" y="101"/>
                      <a:pt x="148" y="105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2" y="105"/>
                      <a:pt x="154" y="100"/>
                      <a:pt x="155" y="96"/>
                    </a:cubicBezTo>
                    <a:cubicBezTo>
                      <a:pt x="152" y="92"/>
                      <a:pt x="152" y="92"/>
                      <a:pt x="152" y="92"/>
                    </a:cubicBezTo>
                    <a:moveTo>
                      <a:pt x="1" y="89"/>
                    </a:moveTo>
                    <a:cubicBezTo>
                      <a:pt x="2" y="103"/>
                      <a:pt x="8" y="116"/>
                      <a:pt x="17" y="128"/>
                    </a:cubicBezTo>
                    <a:cubicBezTo>
                      <a:pt x="24" y="137"/>
                      <a:pt x="33" y="144"/>
                      <a:pt x="43" y="149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1" y="137"/>
                      <a:pt x="25" y="131"/>
                      <a:pt x="20" y="125"/>
                    </a:cubicBezTo>
                    <a:cubicBezTo>
                      <a:pt x="13" y="117"/>
                      <a:pt x="9" y="107"/>
                      <a:pt x="6" y="97"/>
                    </a:cubicBezTo>
                    <a:cubicBezTo>
                      <a:pt x="1" y="89"/>
                      <a:pt x="1" y="89"/>
                      <a:pt x="1" y="89"/>
                    </a:cubicBezTo>
                    <a:moveTo>
                      <a:pt x="152" y="69"/>
                    </a:moveTo>
                    <a:cubicBezTo>
                      <a:pt x="153" y="75"/>
                      <a:pt x="153" y="81"/>
                      <a:pt x="152" y="87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6" y="87"/>
                      <a:pt x="157" y="81"/>
                      <a:pt x="157" y="75"/>
                    </a:cubicBezTo>
                    <a:cubicBezTo>
                      <a:pt x="152" y="69"/>
                      <a:pt x="152" y="69"/>
                      <a:pt x="152" y="69"/>
                    </a:cubicBezTo>
                    <a:moveTo>
                      <a:pt x="1" y="66"/>
                    </a:moveTo>
                    <a:cubicBezTo>
                      <a:pt x="0" y="72"/>
                      <a:pt x="0" y="78"/>
                      <a:pt x="0" y="83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4" y="84"/>
                      <a:pt x="4" y="77"/>
                      <a:pt x="4" y="71"/>
                    </a:cubicBezTo>
                    <a:cubicBezTo>
                      <a:pt x="1" y="66"/>
                      <a:pt x="1" y="66"/>
                      <a:pt x="1" y="66"/>
                    </a:cubicBezTo>
                    <a:moveTo>
                      <a:pt x="6" y="50"/>
                    </a:moveTo>
                    <a:cubicBezTo>
                      <a:pt x="4" y="54"/>
                      <a:pt x="3" y="58"/>
                      <a:pt x="2" y="62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6" y="62"/>
                      <a:pt x="7" y="58"/>
                      <a:pt x="8" y="53"/>
                    </a:cubicBezTo>
                    <a:cubicBezTo>
                      <a:pt x="6" y="50"/>
                      <a:pt x="6" y="50"/>
                      <a:pt x="6" y="50"/>
                    </a:cubicBezTo>
                    <a:moveTo>
                      <a:pt x="13" y="36"/>
                    </a:moveTo>
                    <a:cubicBezTo>
                      <a:pt x="10" y="39"/>
                      <a:pt x="9" y="43"/>
                      <a:pt x="7" y="46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46"/>
                      <a:pt x="13" y="43"/>
                      <a:pt x="15" y="40"/>
                    </a:cubicBezTo>
                    <a:cubicBezTo>
                      <a:pt x="13" y="36"/>
                      <a:pt x="13" y="36"/>
                      <a:pt x="13" y="36"/>
                    </a:cubicBezTo>
                    <a:moveTo>
                      <a:pt x="21" y="25"/>
                    </a:moveTo>
                    <a:cubicBezTo>
                      <a:pt x="19" y="28"/>
                      <a:pt x="16" y="30"/>
                      <a:pt x="14" y="33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9" y="34"/>
                      <a:pt x="21" y="31"/>
                      <a:pt x="24" y="28"/>
                    </a:cubicBezTo>
                    <a:cubicBezTo>
                      <a:pt x="21" y="25"/>
                      <a:pt x="21" y="25"/>
                      <a:pt x="21" y="25"/>
                    </a:cubicBezTo>
                    <a:moveTo>
                      <a:pt x="32" y="16"/>
                    </a:moveTo>
                    <a:cubicBezTo>
                      <a:pt x="31" y="16"/>
                      <a:pt x="30" y="17"/>
                      <a:pt x="29" y="17"/>
                    </a:cubicBezTo>
                    <a:cubicBezTo>
                      <a:pt x="27" y="19"/>
                      <a:pt x="25" y="21"/>
                      <a:pt x="23" y="2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8" y="24"/>
                      <a:pt x="30" y="22"/>
                      <a:pt x="32" y="21"/>
                    </a:cubicBezTo>
                    <a:cubicBezTo>
                      <a:pt x="33" y="20"/>
                      <a:pt x="33" y="20"/>
                      <a:pt x="34" y="19"/>
                    </a:cubicBezTo>
                    <a:cubicBezTo>
                      <a:pt x="32" y="16"/>
                      <a:pt x="32" y="16"/>
                      <a:pt x="32" y="16"/>
                    </a:cubicBezTo>
                    <a:moveTo>
                      <a:pt x="43" y="9"/>
                    </a:moveTo>
                    <a:cubicBezTo>
                      <a:pt x="40" y="10"/>
                      <a:pt x="37" y="12"/>
                      <a:pt x="34" y="1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5"/>
                      <a:pt x="42" y="14"/>
                      <a:pt x="45" y="12"/>
                    </a:cubicBezTo>
                    <a:cubicBezTo>
                      <a:pt x="43" y="9"/>
                      <a:pt x="43" y="9"/>
                      <a:pt x="43" y="9"/>
                    </a:cubicBezTo>
                    <a:moveTo>
                      <a:pt x="113" y="8"/>
                    </a:moveTo>
                    <a:cubicBezTo>
                      <a:pt x="118" y="16"/>
                      <a:pt x="118" y="16"/>
                      <a:pt x="118" y="16"/>
                    </a:cubicBezTo>
                    <a:cubicBezTo>
                      <a:pt x="125" y="20"/>
                      <a:pt x="131" y="26"/>
                      <a:pt x="136" y="32"/>
                    </a:cubicBezTo>
                    <a:cubicBezTo>
                      <a:pt x="144" y="41"/>
                      <a:pt x="148" y="52"/>
                      <a:pt x="151" y="62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5" y="56"/>
                      <a:pt x="149" y="42"/>
                      <a:pt x="140" y="30"/>
                    </a:cubicBezTo>
                    <a:cubicBezTo>
                      <a:pt x="132" y="21"/>
                      <a:pt x="123" y="13"/>
                      <a:pt x="113" y="8"/>
                    </a:cubicBezTo>
                    <a:moveTo>
                      <a:pt x="56" y="4"/>
                    </a:moveTo>
                    <a:cubicBezTo>
                      <a:pt x="53" y="5"/>
                      <a:pt x="49" y="6"/>
                      <a:pt x="46" y="7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51" y="9"/>
                      <a:pt x="55" y="8"/>
                      <a:pt x="58" y="7"/>
                    </a:cubicBezTo>
                    <a:cubicBezTo>
                      <a:pt x="56" y="4"/>
                      <a:pt x="56" y="4"/>
                      <a:pt x="56" y="4"/>
                    </a:cubicBezTo>
                    <a:moveTo>
                      <a:pt x="91" y="1"/>
                    </a:moveTo>
                    <a:cubicBezTo>
                      <a:pt x="95" y="6"/>
                      <a:pt x="95" y="6"/>
                      <a:pt x="95" y="6"/>
                    </a:cubicBezTo>
                    <a:cubicBezTo>
                      <a:pt x="101" y="8"/>
                      <a:pt x="106" y="10"/>
                      <a:pt x="112" y="12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2" y="4"/>
                      <a:pt x="97" y="2"/>
                      <a:pt x="91" y="1"/>
                    </a:cubicBezTo>
                    <a:moveTo>
                      <a:pt x="71" y="1"/>
                    </a:moveTo>
                    <a:cubicBezTo>
                      <a:pt x="67" y="1"/>
                      <a:pt x="63" y="2"/>
                      <a:pt x="59" y="3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5" y="5"/>
                      <a:pt x="69" y="5"/>
                      <a:pt x="73" y="5"/>
                    </a:cubicBezTo>
                    <a:cubicBezTo>
                      <a:pt x="71" y="1"/>
                      <a:pt x="71" y="1"/>
                      <a:pt x="71" y="1"/>
                    </a:cubicBezTo>
                    <a:moveTo>
                      <a:pt x="78" y="0"/>
                    </a:moveTo>
                    <a:cubicBezTo>
                      <a:pt x="77" y="0"/>
                      <a:pt x="75" y="0"/>
                      <a:pt x="74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8" y="4"/>
                      <a:pt x="78" y="4"/>
                    </a:cubicBezTo>
                    <a:cubicBezTo>
                      <a:pt x="82" y="4"/>
                      <a:pt x="86" y="5"/>
                      <a:pt x="90" y="5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4" y="1"/>
                      <a:pt x="81" y="0"/>
                      <a:pt x="7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1" name="Freeform 810"/>
              <p:cNvSpPr>
                <a:spLocks noEditPoints="1"/>
              </p:cNvSpPr>
              <p:nvPr/>
            </p:nvSpPr>
            <p:spPr bwMode="auto">
              <a:xfrm>
                <a:off x="5580783" y="2569665"/>
                <a:ext cx="351705" cy="496706"/>
              </a:xfrm>
              <a:custGeom>
                <a:avLst/>
                <a:gdLst>
                  <a:gd name="T0" fmla="*/ 37 w 48"/>
                  <a:gd name="T1" fmla="*/ 58 h 68"/>
                  <a:gd name="T2" fmla="*/ 43 w 48"/>
                  <a:gd name="T3" fmla="*/ 66 h 68"/>
                  <a:gd name="T4" fmla="*/ 48 w 48"/>
                  <a:gd name="T5" fmla="*/ 68 h 68"/>
                  <a:gd name="T6" fmla="*/ 43 w 48"/>
                  <a:gd name="T7" fmla="*/ 62 h 68"/>
                  <a:gd name="T8" fmla="*/ 37 w 48"/>
                  <a:gd name="T9" fmla="*/ 58 h 68"/>
                  <a:gd name="T10" fmla="*/ 0 w 48"/>
                  <a:gd name="T11" fmla="*/ 0 h 68"/>
                  <a:gd name="T12" fmla="*/ 1 w 48"/>
                  <a:gd name="T13" fmla="*/ 6 h 68"/>
                  <a:gd name="T14" fmla="*/ 6 w 48"/>
                  <a:gd name="T15" fmla="*/ 14 h 68"/>
                  <a:gd name="T16" fmla="*/ 5 w 48"/>
                  <a:gd name="T17" fmla="*/ 7 h 68"/>
                  <a:gd name="T18" fmla="*/ 0 w 48"/>
                  <a:gd name="T1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68">
                    <a:moveTo>
                      <a:pt x="37" y="58"/>
                    </a:moveTo>
                    <a:cubicBezTo>
                      <a:pt x="43" y="66"/>
                      <a:pt x="43" y="66"/>
                      <a:pt x="43" y="66"/>
                    </a:cubicBezTo>
                    <a:cubicBezTo>
                      <a:pt x="44" y="67"/>
                      <a:pt x="46" y="67"/>
                      <a:pt x="48" y="68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1" y="60"/>
                      <a:pt x="39" y="59"/>
                      <a:pt x="37" y="58"/>
                    </a:cubicBezTo>
                    <a:moveTo>
                      <a:pt x="0" y="0"/>
                    </a:moveTo>
                    <a:cubicBezTo>
                      <a:pt x="0" y="2"/>
                      <a:pt x="0" y="4"/>
                      <a:pt x="1" y="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5" y="9"/>
                      <a:pt x="5" y="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2" name="Freeform 811"/>
              <p:cNvSpPr>
                <a:spLocks noEditPoints="1"/>
              </p:cNvSpPr>
              <p:nvPr/>
            </p:nvSpPr>
            <p:spPr bwMode="auto">
              <a:xfrm>
                <a:off x="5590039" y="2415407"/>
                <a:ext cx="487451" cy="694155"/>
              </a:xfrm>
              <a:custGeom>
                <a:avLst/>
                <a:gdLst>
                  <a:gd name="T0" fmla="*/ 60 w 67"/>
                  <a:gd name="T1" fmla="*/ 89 h 95"/>
                  <a:gd name="T2" fmla="*/ 63 w 67"/>
                  <a:gd name="T3" fmla="*/ 94 h 95"/>
                  <a:gd name="T4" fmla="*/ 67 w 67"/>
                  <a:gd name="T5" fmla="*/ 95 h 95"/>
                  <a:gd name="T6" fmla="*/ 64 w 67"/>
                  <a:gd name="T7" fmla="*/ 90 h 95"/>
                  <a:gd name="T8" fmla="*/ 60 w 67"/>
                  <a:gd name="T9" fmla="*/ 89 h 95"/>
                  <a:gd name="T10" fmla="*/ 1 w 67"/>
                  <a:gd name="T11" fmla="*/ 0 h 95"/>
                  <a:gd name="T12" fmla="*/ 0 w 67"/>
                  <a:gd name="T13" fmla="*/ 4 h 95"/>
                  <a:gd name="T14" fmla="*/ 3 w 67"/>
                  <a:gd name="T15" fmla="*/ 9 h 95"/>
                  <a:gd name="T16" fmla="*/ 4 w 67"/>
                  <a:gd name="T17" fmla="*/ 5 h 95"/>
                  <a:gd name="T18" fmla="*/ 1 w 67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95">
                    <a:moveTo>
                      <a:pt x="60" y="89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5" y="94"/>
                      <a:pt x="66" y="94"/>
                      <a:pt x="67" y="95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3" y="90"/>
                      <a:pt x="61" y="90"/>
                      <a:pt x="60" y="89"/>
                    </a:cubicBezTo>
                    <a:moveTo>
                      <a:pt x="1" y="0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4" y="6"/>
                      <a:pt x="4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3" name="Freeform 812"/>
              <p:cNvSpPr>
                <a:spLocks noEditPoints="1"/>
              </p:cNvSpPr>
              <p:nvPr/>
            </p:nvSpPr>
            <p:spPr bwMode="auto">
              <a:xfrm>
                <a:off x="5623975" y="2298173"/>
                <a:ext cx="576920" cy="811390"/>
              </a:xfrm>
              <a:custGeom>
                <a:avLst/>
                <a:gdLst>
                  <a:gd name="T0" fmla="*/ 77 w 79"/>
                  <a:gd name="T1" fmla="*/ 107 h 111"/>
                  <a:gd name="T2" fmla="*/ 73 w 79"/>
                  <a:gd name="T3" fmla="*/ 107 h 111"/>
                  <a:gd name="T4" fmla="*/ 76 w 79"/>
                  <a:gd name="T5" fmla="*/ 111 h 111"/>
                  <a:gd name="T6" fmla="*/ 79 w 79"/>
                  <a:gd name="T7" fmla="*/ 111 h 111"/>
                  <a:gd name="T8" fmla="*/ 77 w 79"/>
                  <a:gd name="T9" fmla="*/ 107 h 111"/>
                  <a:gd name="T10" fmla="*/ 1 w 79"/>
                  <a:gd name="T11" fmla="*/ 0 h 111"/>
                  <a:gd name="T12" fmla="*/ 0 w 79"/>
                  <a:gd name="T13" fmla="*/ 4 h 111"/>
                  <a:gd name="T14" fmla="*/ 2 w 79"/>
                  <a:gd name="T15" fmla="*/ 7 h 111"/>
                  <a:gd name="T16" fmla="*/ 4 w 79"/>
                  <a:gd name="T17" fmla="*/ 4 h 111"/>
                  <a:gd name="T18" fmla="*/ 1 w 79"/>
                  <a:gd name="T1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111">
                    <a:moveTo>
                      <a:pt x="77" y="107"/>
                    </a:moveTo>
                    <a:cubicBezTo>
                      <a:pt x="75" y="107"/>
                      <a:pt x="74" y="107"/>
                      <a:pt x="73" y="107"/>
                    </a:cubicBezTo>
                    <a:cubicBezTo>
                      <a:pt x="76" y="111"/>
                      <a:pt x="76" y="111"/>
                      <a:pt x="76" y="111"/>
                    </a:cubicBezTo>
                    <a:cubicBezTo>
                      <a:pt x="77" y="111"/>
                      <a:pt x="78" y="111"/>
                      <a:pt x="79" y="111"/>
                    </a:cubicBezTo>
                    <a:cubicBezTo>
                      <a:pt x="77" y="107"/>
                      <a:pt x="77" y="107"/>
                      <a:pt x="77" y="107"/>
                    </a:cubicBezTo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4" name="Freeform 813"/>
              <p:cNvSpPr>
                <a:spLocks noEditPoints="1"/>
              </p:cNvSpPr>
              <p:nvPr/>
            </p:nvSpPr>
            <p:spPr bwMode="auto">
              <a:xfrm>
                <a:off x="5676422" y="2205619"/>
                <a:ext cx="635537" cy="888518"/>
              </a:xfrm>
              <a:custGeom>
                <a:avLst/>
                <a:gdLst>
                  <a:gd name="T0" fmla="*/ 85 w 87"/>
                  <a:gd name="T1" fmla="*/ 118 h 122"/>
                  <a:gd name="T2" fmla="*/ 81 w 87"/>
                  <a:gd name="T3" fmla="*/ 119 h 122"/>
                  <a:gd name="T4" fmla="*/ 84 w 87"/>
                  <a:gd name="T5" fmla="*/ 122 h 122"/>
                  <a:gd name="T6" fmla="*/ 87 w 87"/>
                  <a:gd name="T7" fmla="*/ 121 h 122"/>
                  <a:gd name="T8" fmla="*/ 85 w 87"/>
                  <a:gd name="T9" fmla="*/ 118 h 122"/>
                  <a:gd name="T10" fmla="*/ 1 w 87"/>
                  <a:gd name="T11" fmla="*/ 0 h 122"/>
                  <a:gd name="T12" fmla="*/ 0 w 87"/>
                  <a:gd name="T13" fmla="*/ 3 h 122"/>
                  <a:gd name="T14" fmla="*/ 2 w 87"/>
                  <a:gd name="T15" fmla="*/ 7 h 122"/>
                  <a:gd name="T16" fmla="*/ 4 w 87"/>
                  <a:gd name="T17" fmla="*/ 4 h 122"/>
                  <a:gd name="T18" fmla="*/ 1 w 87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22">
                    <a:moveTo>
                      <a:pt x="85" y="118"/>
                    </a:moveTo>
                    <a:cubicBezTo>
                      <a:pt x="83" y="118"/>
                      <a:pt x="82" y="118"/>
                      <a:pt x="81" y="119"/>
                    </a:cubicBezTo>
                    <a:cubicBezTo>
                      <a:pt x="84" y="122"/>
                      <a:pt x="84" y="122"/>
                      <a:pt x="84" y="122"/>
                    </a:cubicBezTo>
                    <a:cubicBezTo>
                      <a:pt x="85" y="122"/>
                      <a:pt x="86" y="122"/>
                      <a:pt x="87" y="121"/>
                    </a:cubicBezTo>
                    <a:cubicBezTo>
                      <a:pt x="85" y="118"/>
                      <a:pt x="85" y="118"/>
                      <a:pt x="85" y="118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5" name="Freeform 814"/>
              <p:cNvSpPr>
                <a:spLocks noEditPoints="1"/>
              </p:cNvSpPr>
              <p:nvPr/>
            </p:nvSpPr>
            <p:spPr bwMode="auto">
              <a:xfrm>
                <a:off x="5735040" y="2131575"/>
                <a:ext cx="669473" cy="925540"/>
              </a:xfrm>
              <a:custGeom>
                <a:avLst/>
                <a:gdLst>
                  <a:gd name="T0" fmla="*/ 90 w 92"/>
                  <a:gd name="T1" fmla="*/ 123 h 127"/>
                  <a:gd name="T2" fmla="*/ 87 w 92"/>
                  <a:gd name="T3" fmla="*/ 124 h 127"/>
                  <a:gd name="T4" fmla="*/ 89 w 92"/>
                  <a:gd name="T5" fmla="*/ 127 h 127"/>
                  <a:gd name="T6" fmla="*/ 92 w 92"/>
                  <a:gd name="T7" fmla="*/ 126 h 127"/>
                  <a:gd name="T8" fmla="*/ 90 w 92"/>
                  <a:gd name="T9" fmla="*/ 123 h 127"/>
                  <a:gd name="T10" fmla="*/ 2 w 92"/>
                  <a:gd name="T11" fmla="*/ 0 h 127"/>
                  <a:gd name="T12" fmla="*/ 0 w 92"/>
                  <a:gd name="T13" fmla="*/ 2 h 127"/>
                  <a:gd name="T14" fmla="*/ 3 w 92"/>
                  <a:gd name="T15" fmla="*/ 5 h 127"/>
                  <a:gd name="T16" fmla="*/ 5 w 92"/>
                  <a:gd name="T17" fmla="*/ 3 h 127"/>
                  <a:gd name="T18" fmla="*/ 2 w 92"/>
                  <a:gd name="T1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90" y="123"/>
                    </a:moveTo>
                    <a:cubicBezTo>
                      <a:pt x="89" y="123"/>
                      <a:pt x="88" y="124"/>
                      <a:pt x="87" y="124"/>
                    </a:cubicBezTo>
                    <a:cubicBezTo>
                      <a:pt x="89" y="127"/>
                      <a:pt x="89" y="127"/>
                      <a:pt x="89" y="127"/>
                    </a:cubicBezTo>
                    <a:cubicBezTo>
                      <a:pt x="90" y="127"/>
                      <a:pt x="91" y="127"/>
                      <a:pt x="92" y="126"/>
                    </a:cubicBezTo>
                    <a:cubicBezTo>
                      <a:pt x="90" y="123"/>
                      <a:pt x="90" y="123"/>
                      <a:pt x="90" y="123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6" name="Freeform 815"/>
              <p:cNvSpPr>
                <a:spLocks noEditPoints="1"/>
              </p:cNvSpPr>
              <p:nvPr/>
            </p:nvSpPr>
            <p:spPr bwMode="auto">
              <a:xfrm>
                <a:off x="5815253" y="2066788"/>
                <a:ext cx="678729" cy="947136"/>
              </a:xfrm>
              <a:custGeom>
                <a:avLst/>
                <a:gdLst>
                  <a:gd name="T0" fmla="*/ 90 w 93"/>
                  <a:gd name="T1" fmla="*/ 125 h 130"/>
                  <a:gd name="T2" fmla="*/ 88 w 93"/>
                  <a:gd name="T3" fmla="*/ 127 h 130"/>
                  <a:gd name="T4" fmla="*/ 90 w 93"/>
                  <a:gd name="T5" fmla="*/ 130 h 130"/>
                  <a:gd name="T6" fmla="*/ 93 w 93"/>
                  <a:gd name="T7" fmla="*/ 128 h 130"/>
                  <a:gd name="T8" fmla="*/ 90 w 93"/>
                  <a:gd name="T9" fmla="*/ 125 h 130"/>
                  <a:gd name="T10" fmla="*/ 2 w 93"/>
                  <a:gd name="T11" fmla="*/ 0 h 130"/>
                  <a:gd name="T12" fmla="*/ 0 w 93"/>
                  <a:gd name="T13" fmla="*/ 2 h 130"/>
                  <a:gd name="T14" fmla="*/ 2 w 93"/>
                  <a:gd name="T15" fmla="*/ 5 h 130"/>
                  <a:gd name="T16" fmla="*/ 4 w 93"/>
                  <a:gd name="T17" fmla="*/ 3 h 130"/>
                  <a:gd name="T18" fmla="*/ 2 w 93"/>
                  <a:gd name="T1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130">
                    <a:moveTo>
                      <a:pt x="90" y="125"/>
                    </a:moveTo>
                    <a:cubicBezTo>
                      <a:pt x="89" y="125"/>
                      <a:pt x="89" y="126"/>
                      <a:pt x="88" y="127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91" y="129"/>
                      <a:pt x="92" y="129"/>
                      <a:pt x="93" y="128"/>
                    </a:cubicBezTo>
                    <a:cubicBezTo>
                      <a:pt x="90" y="125"/>
                      <a:pt x="90" y="125"/>
                      <a:pt x="90" y="125"/>
                    </a:cubicBezTo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4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7" name="Freeform 816"/>
              <p:cNvSpPr>
                <a:spLocks noEditPoints="1"/>
              </p:cNvSpPr>
              <p:nvPr/>
            </p:nvSpPr>
            <p:spPr bwMode="auto">
              <a:xfrm>
                <a:off x="5895467" y="2014340"/>
                <a:ext cx="669473" cy="934796"/>
              </a:xfrm>
              <a:custGeom>
                <a:avLst/>
                <a:gdLst>
                  <a:gd name="T0" fmla="*/ 89 w 92"/>
                  <a:gd name="T1" fmla="*/ 123 h 128"/>
                  <a:gd name="T2" fmla="*/ 87 w 92"/>
                  <a:gd name="T3" fmla="*/ 125 h 128"/>
                  <a:gd name="T4" fmla="*/ 90 w 92"/>
                  <a:gd name="T5" fmla="*/ 128 h 128"/>
                  <a:gd name="T6" fmla="*/ 92 w 92"/>
                  <a:gd name="T7" fmla="*/ 126 h 128"/>
                  <a:gd name="T8" fmla="*/ 89 w 92"/>
                  <a:gd name="T9" fmla="*/ 123 h 128"/>
                  <a:gd name="T10" fmla="*/ 3 w 92"/>
                  <a:gd name="T11" fmla="*/ 0 h 128"/>
                  <a:gd name="T12" fmla="*/ 0 w 92"/>
                  <a:gd name="T13" fmla="*/ 2 h 128"/>
                  <a:gd name="T14" fmla="*/ 2 w 92"/>
                  <a:gd name="T15" fmla="*/ 5 h 128"/>
                  <a:gd name="T16" fmla="*/ 5 w 92"/>
                  <a:gd name="T17" fmla="*/ 4 h 128"/>
                  <a:gd name="T18" fmla="*/ 3 w 92"/>
                  <a:gd name="T1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8">
                    <a:moveTo>
                      <a:pt x="89" y="123"/>
                    </a:moveTo>
                    <a:cubicBezTo>
                      <a:pt x="89" y="124"/>
                      <a:pt x="88" y="124"/>
                      <a:pt x="87" y="125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8"/>
                      <a:pt x="91" y="127"/>
                      <a:pt x="92" y="126"/>
                    </a:cubicBezTo>
                    <a:cubicBezTo>
                      <a:pt x="89" y="123"/>
                      <a:pt x="89" y="123"/>
                      <a:pt x="89" y="123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8" name="Freeform 817"/>
              <p:cNvSpPr>
                <a:spLocks noEditPoints="1"/>
              </p:cNvSpPr>
              <p:nvPr/>
            </p:nvSpPr>
            <p:spPr bwMode="auto">
              <a:xfrm>
                <a:off x="5991105" y="1986574"/>
                <a:ext cx="641708" cy="888518"/>
              </a:xfrm>
              <a:custGeom>
                <a:avLst/>
                <a:gdLst>
                  <a:gd name="T0" fmla="*/ 85 w 88"/>
                  <a:gd name="T1" fmla="*/ 116 h 122"/>
                  <a:gd name="T2" fmla="*/ 83 w 88"/>
                  <a:gd name="T3" fmla="*/ 118 h 122"/>
                  <a:gd name="T4" fmla="*/ 86 w 88"/>
                  <a:gd name="T5" fmla="*/ 122 h 122"/>
                  <a:gd name="T6" fmla="*/ 88 w 88"/>
                  <a:gd name="T7" fmla="*/ 119 h 122"/>
                  <a:gd name="T8" fmla="*/ 85 w 88"/>
                  <a:gd name="T9" fmla="*/ 116 h 122"/>
                  <a:gd name="T10" fmla="*/ 3 w 88"/>
                  <a:gd name="T11" fmla="*/ 0 h 122"/>
                  <a:gd name="T12" fmla="*/ 0 w 88"/>
                  <a:gd name="T13" fmla="*/ 1 h 122"/>
                  <a:gd name="T14" fmla="*/ 2 w 88"/>
                  <a:gd name="T15" fmla="*/ 4 h 122"/>
                  <a:gd name="T16" fmla="*/ 6 w 88"/>
                  <a:gd name="T17" fmla="*/ 3 h 122"/>
                  <a:gd name="T18" fmla="*/ 3 w 88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122">
                    <a:moveTo>
                      <a:pt x="85" y="116"/>
                    </a:moveTo>
                    <a:cubicBezTo>
                      <a:pt x="85" y="117"/>
                      <a:pt x="84" y="117"/>
                      <a:pt x="83" y="118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86" y="121"/>
                      <a:pt x="87" y="120"/>
                      <a:pt x="88" y="119"/>
                    </a:cubicBezTo>
                    <a:cubicBezTo>
                      <a:pt x="85" y="116"/>
                      <a:pt x="85" y="116"/>
                      <a:pt x="85" y="116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5" y="3"/>
                      <a:pt x="6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9" name="Freeform 818"/>
              <p:cNvSpPr>
                <a:spLocks noEditPoints="1"/>
              </p:cNvSpPr>
              <p:nvPr/>
            </p:nvSpPr>
            <p:spPr bwMode="auto">
              <a:xfrm>
                <a:off x="6099085" y="1964978"/>
                <a:ext cx="583090" cy="814475"/>
              </a:xfrm>
              <a:custGeom>
                <a:avLst/>
                <a:gdLst>
                  <a:gd name="T0" fmla="*/ 77 w 80"/>
                  <a:gd name="T1" fmla="*/ 105 h 112"/>
                  <a:gd name="T2" fmla="*/ 76 w 80"/>
                  <a:gd name="T3" fmla="*/ 108 h 112"/>
                  <a:gd name="T4" fmla="*/ 78 w 80"/>
                  <a:gd name="T5" fmla="*/ 112 h 112"/>
                  <a:gd name="T6" fmla="*/ 80 w 80"/>
                  <a:gd name="T7" fmla="*/ 109 h 112"/>
                  <a:gd name="T8" fmla="*/ 77 w 80"/>
                  <a:gd name="T9" fmla="*/ 105 h 112"/>
                  <a:gd name="T10" fmla="*/ 3 w 80"/>
                  <a:gd name="T11" fmla="*/ 0 h 112"/>
                  <a:gd name="T12" fmla="*/ 0 w 80"/>
                  <a:gd name="T13" fmla="*/ 1 h 112"/>
                  <a:gd name="T14" fmla="*/ 2 w 80"/>
                  <a:gd name="T15" fmla="*/ 5 h 112"/>
                  <a:gd name="T16" fmla="*/ 6 w 80"/>
                  <a:gd name="T17" fmla="*/ 4 h 112"/>
                  <a:gd name="T18" fmla="*/ 3 w 80"/>
                  <a:gd name="T1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12">
                    <a:moveTo>
                      <a:pt x="77" y="105"/>
                    </a:moveTo>
                    <a:cubicBezTo>
                      <a:pt x="77" y="106"/>
                      <a:pt x="76" y="107"/>
                      <a:pt x="76" y="108"/>
                    </a:cubicBezTo>
                    <a:cubicBezTo>
                      <a:pt x="78" y="112"/>
                      <a:pt x="78" y="112"/>
                      <a:pt x="78" y="112"/>
                    </a:cubicBezTo>
                    <a:cubicBezTo>
                      <a:pt x="79" y="111"/>
                      <a:pt x="79" y="110"/>
                      <a:pt x="80" y="109"/>
                    </a:cubicBezTo>
                    <a:cubicBezTo>
                      <a:pt x="77" y="105"/>
                      <a:pt x="77" y="105"/>
                      <a:pt x="77" y="105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0" name="Freeform 819"/>
              <p:cNvSpPr>
                <a:spLocks noEditPoints="1"/>
              </p:cNvSpPr>
              <p:nvPr/>
            </p:nvSpPr>
            <p:spPr bwMode="auto">
              <a:xfrm>
                <a:off x="6216320" y="1971149"/>
                <a:ext cx="502876" cy="694155"/>
              </a:xfrm>
              <a:custGeom>
                <a:avLst/>
                <a:gdLst>
                  <a:gd name="T0" fmla="*/ 65 w 69"/>
                  <a:gd name="T1" fmla="*/ 86 h 95"/>
                  <a:gd name="T2" fmla="*/ 65 w 69"/>
                  <a:gd name="T3" fmla="*/ 91 h 95"/>
                  <a:gd name="T4" fmla="*/ 68 w 69"/>
                  <a:gd name="T5" fmla="*/ 95 h 95"/>
                  <a:gd name="T6" fmla="*/ 69 w 69"/>
                  <a:gd name="T7" fmla="*/ 91 h 95"/>
                  <a:gd name="T8" fmla="*/ 65 w 69"/>
                  <a:gd name="T9" fmla="*/ 86 h 95"/>
                  <a:gd name="T10" fmla="*/ 0 w 69"/>
                  <a:gd name="T11" fmla="*/ 0 h 95"/>
                  <a:gd name="T12" fmla="*/ 3 w 69"/>
                  <a:gd name="T13" fmla="*/ 4 h 95"/>
                  <a:gd name="T14" fmla="*/ 8 w 69"/>
                  <a:gd name="T15" fmla="*/ 5 h 95"/>
                  <a:gd name="T16" fmla="*/ 4 w 69"/>
                  <a:gd name="T17" fmla="*/ 0 h 95"/>
                  <a:gd name="T18" fmla="*/ 0 w 69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5">
                    <a:moveTo>
                      <a:pt x="65" y="86"/>
                    </a:moveTo>
                    <a:cubicBezTo>
                      <a:pt x="65" y="88"/>
                      <a:pt x="65" y="89"/>
                      <a:pt x="65" y="91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4"/>
                      <a:pt x="68" y="93"/>
                      <a:pt x="69" y="91"/>
                    </a:cubicBezTo>
                    <a:cubicBezTo>
                      <a:pt x="65" y="86"/>
                      <a:pt x="65" y="86"/>
                      <a:pt x="65" y="86"/>
                    </a:cubicBezTo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5" y="5"/>
                      <a:pt x="6" y="5"/>
                      <a:pt x="8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1" name="Freeform 820"/>
              <p:cNvSpPr>
                <a:spLocks noEditPoints="1"/>
              </p:cNvSpPr>
              <p:nvPr/>
            </p:nvSpPr>
            <p:spPr bwMode="auto">
              <a:xfrm>
                <a:off x="6361322" y="2008170"/>
                <a:ext cx="364045" cy="502877"/>
              </a:xfrm>
              <a:custGeom>
                <a:avLst/>
                <a:gdLst>
                  <a:gd name="T0" fmla="*/ 44 w 50"/>
                  <a:gd name="T1" fmla="*/ 56 h 69"/>
                  <a:gd name="T2" fmla="*/ 45 w 50"/>
                  <a:gd name="T3" fmla="*/ 63 h 69"/>
                  <a:gd name="T4" fmla="*/ 50 w 50"/>
                  <a:gd name="T5" fmla="*/ 69 h 69"/>
                  <a:gd name="T6" fmla="*/ 49 w 50"/>
                  <a:gd name="T7" fmla="*/ 64 h 69"/>
                  <a:gd name="T8" fmla="*/ 44 w 50"/>
                  <a:gd name="T9" fmla="*/ 56 h 69"/>
                  <a:gd name="T10" fmla="*/ 0 w 50"/>
                  <a:gd name="T11" fmla="*/ 0 h 69"/>
                  <a:gd name="T12" fmla="*/ 5 w 50"/>
                  <a:gd name="T13" fmla="*/ 6 h 69"/>
                  <a:gd name="T14" fmla="*/ 11 w 50"/>
                  <a:gd name="T15" fmla="*/ 10 h 69"/>
                  <a:gd name="T16" fmla="*/ 6 w 50"/>
                  <a:gd name="T17" fmla="*/ 2 h 69"/>
                  <a:gd name="T18" fmla="*/ 0 w 50"/>
                  <a:gd name="T1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9">
                    <a:moveTo>
                      <a:pt x="44" y="56"/>
                    </a:moveTo>
                    <a:cubicBezTo>
                      <a:pt x="44" y="58"/>
                      <a:pt x="45" y="61"/>
                      <a:pt x="45" y="63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0" y="68"/>
                      <a:pt x="49" y="66"/>
                      <a:pt x="49" y="64"/>
                    </a:cubicBezTo>
                    <a:cubicBezTo>
                      <a:pt x="44" y="56"/>
                      <a:pt x="44" y="56"/>
                      <a:pt x="44" y="56"/>
                    </a:cubicBezTo>
                    <a:moveTo>
                      <a:pt x="0" y="0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7" y="7"/>
                      <a:pt x="9" y="9"/>
                      <a:pt x="11" y="1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1"/>
                      <a:pt x="2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2" name="Freeform 821"/>
              <p:cNvSpPr>
                <a:spLocks noEditPoints="1"/>
              </p:cNvSpPr>
              <p:nvPr/>
            </p:nvSpPr>
            <p:spPr bwMode="auto">
              <a:xfrm>
                <a:off x="5960254" y="2350620"/>
                <a:ext cx="379471" cy="379471"/>
              </a:xfrm>
              <a:custGeom>
                <a:avLst/>
                <a:gdLst>
                  <a:gd name="T0" fmla="*/ 37 w 52"/>
                  <a:gd name="T1" fmla="*/ 45 h 52"/>
                  <a:gd name="T2" fmla="*/ 27 w 52"/>
                  <a:gd name="T3" fmla="*/ 48 h 52"/>
                  <a:gd name="T4" fmla="*/ 29 w 52"/>
                  <a:gd name="T5" fmla="*/ 52 h 52"/>
                  <a:gd name="T6" fmla="*/ 40 w 52"/>
                  <a:gd name="T7" fmla="*/ 48 h 52"/>
                  <a:gd name="T8" fmla="*/ 37 w 52"/>
                  <a:gd name="T9" fmla="*/ 45 h 52"/>
                  <a:gd name="T10" fmla="*/ 47 w 52"/>
                  <a:gd name="T11" fmla="*/ 34 h 52"/>
                  <a:gd name="T12" fmla="*/ 40 w 52"/>
                  <a:gd name="T13" fmla="*/ 43 h 52"/>
                  <a:gd name="T14" fmla="*/ 40 w 52"/>
                  <a:gd name="T15" fmla="*/ 43 h 52"/>
                  <a:gd name="T16" fmla="*/ 42 w 52"/>
                  <a:gd name="T17" fmla="*/ 46 h 52"/>
                  <a:gd name="T18" fmla="*/ 43 w 52"/>
                  <a:gd name="T19" fmla="*/ 46 h 52"/>
                  <a:gd name="T20" fmla="*/ 49 w 52"/>
                  <a:gd name="T21" fmla="*/ 38 h 52"/>
                  <a:gd name="T22" fmla="*/ 47 w 52"/>
                  <a:gd name="T23" fmla="*/ 34 h 52"/>
                  <a:gd name="T24" fmla="*/ 2 w 52"/>
                  <a:gd name="T25" fmla="*/ 18 h 52"/>
                  <a:gd name="T26" fmla="*/ 1 w 52"/>
                  <a:gd name="T27" fmla="*/ 23 h 52"/>
                  <a:gd name="T28" fmla="*/ 0 w 52"/>
                  <a:gd name="T29" fmla="*/ 26 h 52"/>
                  <a:gd name="T30" fmla="*/ 5 w 52"/>
                  <a:gd name="T31" fmla="*/ 41 h 52"/>
                  <a:gd name="T32" fmla="*/ 5 w 52"/>
                  <a:gd name="T33" fmla="*/ 41 h 52"/>
                  <a:gd name="T34" fmla="*/ 6 w 52"/>
                  <a:gd name="T35" fmla="*/ 42 h 52"/>
                  <a:gd name="T36" fmla="*/ 26 w 52"/>
                  <a:gd name="T37" fmla="*/ 52 h 52"/>
                  <a:gd name="T38" fmla="*/ 23 w 52"/>
                  <a:gd name="T39" fmla="*/ 47 h 52"/>
                  <a:gd name="T40" fmla="*/ 9 w 52"/>
                  <a:gd name="T41" fmla="*/ 39 h 52"/>
                  <a:gd name="T42" fmla="*/ 4 w 52"/>
                  <a:gd name="T43" fmla="*/ 26 h 52"/>
                  <a:gd name="T44" fmla="*/ 5 w 52"/>
                  <a:gd name="T45" fmla="*/ 23 h 52"/>
                  <a:gd name="T46" fmla="*/ 5 w 52"/>
                  <a:gd name="T47" fmla="*/ 22 h 52"/>
                  <a:gd name="T48" fmla="*/ 2 w 52"/>
                  <a:gd name="T49" fmla="*/ 18 h 52"/>
                  <a:gd name="T50" fmla="*/ 10 w 52"/>
                  <a:gd name="T51" fmla="*/ 6 h 52"/>
                  <a:gd name="T52" fmla="*/ 3 w 52"/>
                  <a:gd name="T53" fmla="*/ 14 h 52"/>
                  <a:gd name="T54" fmla="*/ 6 w 52"/>
                  <a:gd name="T55" fmla="*/ 18 h 52"/>
                  <a:gd name="T56" fmla="*/ 12 w 52"/>
                  <a:gd name="T57" fmla="*/ 9 h 52"/>
                  <a:gd name="T58" fmla="*/ 10 w 52"/>
                  <a:gd name="T59" fmla="*/ 6 h 52"/>
                  <a:gd name="T60" fmla="*/ 23 w 52"/>
                  <a:gd name="T61" fmla="*/ 0 h 52"/>
                  <a:gd name="T62" fmla="*/ 12 w 52"/>
                  <a:gd name="T63" fmla="*/ 4 h 52"/>
                  <a:gd name="T64" fmla="*/ 15 w 52"/>
                  <a:gd name="T65" fmla="*/ 7 h 52"/>
                  <a:gd name="T66" fmla="*/ 25 w 52"/>
                  <a:gd name="T67" fmla="*/ 4 h 52"/>
                  <a:gd name="T68" fmla="*/ 23 w 52"/>
                  <a:gd name="T69" fmla="*/ 0 h 52"/>
                  <a:gd name="T70" fmla="*/ 26 w 52"/>
                  <a:gd name="T71" fmla="*/ 0 h 52"/>
                  <a:gd name="T72" fmla="*/ 26 w 52"/>
                  <a:gd name="T73" fmla="*/ 0 h 52"/>
                  <a:gd name="T74" fmla="*/ 29 w 52"/>
                  <a:gd name="T75" fmla="*/ 4 h 52"/>
                  <a:gd name="T76" fmla="*/ 43 w 52"/>
                  <a:gd name="T77" fmla="*/ 12 h 52"/>
                  <a:gd name="T78" fmla="*/ 48 w 52"/>
                  <a:gd name="T79" fmla="*/ 26 h 52"/>
                  <a:gd name="T80" fmla="*/ 48 w 52"/>
                  <a:gd name="T81" fmla="*/ 31 h 52"/>
                  <a:gd name="T82" fmla="*/ 51 w 52"/>
                  <a:gd name="T83" fmla="*/ 35 h 52"/>
                  <a:gd name="T84" fmla="*/ 52 w 52"/>
                  <a:gd name="T85" fmla="*/ 26 h 52"/>
                  <a:gd name="T86" fmla="*/ 50 w 52"/>
                  <a:gd name="T87" fmla="*/ 16 h 52"/>
                  <a:gd name="T88" fmla="*/ 44 w 52"/>
                  <a:gd name="T89" fmla="*/ 6 h 52"/>
                  <a:gd name="T90" fmla="*/ 26 w 52"/>
                  <a:gd name="T9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2" h="52">
                    <a:moveTo>
                      <a:pt x="37" y="45"/>
                    </a:moveTo>
                    <a:cubicBezTo>
                      <a:pt x="34" y="47"/>
                      <a:pt x="31" y="48"/>
                      <a:pt x="27" y="48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3" y="51"/>
                      <a:pt x="37" y="50"/>
                      <a:pt x="40" y="48"/>
                    </a:cubicBezTo>
                    <a:cubicBezTo>
                      <a:pt x="37" y="45"/>
                      <a:pt x="37" y="45"/>
                      <a:pt x="37" y="45"/>
                    </a:cubicBezTo>
                    <a:moveTo>
                      <a:pt x="47" y="34"/>
                    </a:moveTo>
                    <a:cubicBezTo>
                      <a:pt x="45" y="37"/>
                      <a:pt x="43" y="41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3" y="46"/>
                    </a:cubicBezTo>
                    <a:cubicBezTo>
                      <a:pt x="45" y="44"/>
                      <a:pt x="48" y="41"/>
                      <a:pt x="49" y="38"/>
                    </a:cubicBezTo>
                    <a:cubicBezTo>
                      <a:pt x="47" y="34"/>
                      <a:pt x="47" y="34"/>
                      <a:pt x="47" y="34"/>
                    </a:cubicBezTo>
                    <a:moveTo>
                      <a:pt x="2" y="18"/>
                    </a:moveTo>
                    <a:cubicBezTo>
                      <a:pt x="1" y="19"/>
                      <a:pt x="1" y="21"/>
                      <a:pt x="1" y="23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0" y="31"/>
                      <a:pt x="2" y="36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6" y="41"/>
                      <a:pt x="6" y="42"/>
                      <a:pt x="6" y="42"/>
                    </a:cubicBezTo>
                    <a:cubicBezTo>
                      <a:pt x="11" y="48"/>
                      <a:pt x="18" y="52"/>
                      <a:pt x="26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7" y="47"/>
                      <a:pt x="13" y="44"/>
                      <a:pt x="9" y="39"/>
                    </a:cubicBezTo>
                    <a:cubicBezTo>
                      <a:pt x="6" y="36"/>
                      <a:pt x="4" y="31"/>
                      <a:pt x="4" y="26"/>
                    </a:cubicBezTo>
                    <a:cubicBezTo>
                      <a:pt x="4" y="25"/>
                      <a:pt x="4" y="24"/>
                      <a:pt x="5" y="23"/>
                    </a:cubicBezTo>
                    <a:cubicBezTo>
                      <a:pt x="5" y="23"/>
                      <a:pt x="5" y="22"/>
                      <a:pt x="5" y="22"/>
                    </a:cubicBezTo>
                    <a:cubicBezTo>
                      <a:pt x="2" y="18"/>
                      <a:pt x="2" y="18"/>
                      <a:pt x="2" y="18"/>
                    </a:cubicBezTo>
                    <a:moveTo>
                      <a:pt x="10" y="6"/>
                    </a:moveTo>
                    <a:cubicBezTo>
                      <a:pt x="7" y="8"/>
                      <a:pt x="5" y="11"/>
                      <a:pt x="3" y="1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9" y="12"/>
                      <a:pt x="12" y="9"/>
                    </a:cubicBezTo>
                    <a:cubicBezTo>
                      <a:pt x="10" y="6"/>
                      <a:pt x="10" y="6"/>
                      <a:pt x="10" y="6"/>
                    </a:cubicBezTo>
                    <a:moveTo>
                      <a:pt x="23" y="0"/>
                    </a:moveTo>
                    <a:cubicBezTo>
                      <a:pt x="19" y="1"/>
                      <a:pt x="15" y="2"/>
                      <a:pt x="12" y="4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8" y="5"/>
                      <a:pt x="21" y="4"/>
                      <a:pt x="25" y="4"/>
                    </a:cubicBezTo>
                    <a:cubicBezTo>
                      <a:pt x="23" y="0"/>
                      <a:pt x="23" y="0"/>
                      <a:pt x="23" y="0"/>
                    </a:cubicBezTo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5" y="5"/>
                      <a:pt x="40" y="8"/>
                      <a:pt x="43" y="12"/>
                    </a:cubicBezTo>
                    <a:cubicBezTo>
                      <a:pt x="47" y="16"/>
                      <a:pt x="48" y="21"/>
                      <a:pt x="48" y="26"/>
                    </a:cubicBezTo>
                    <a:cubicBezTo>
                      <a:pt x="48" y="27"/>
                      <a:pt x="48" y="29"/>
                      <a:pt x="48" y="31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2"/>
                      <a:pt x="52" y="29"/>
                      <a:pt x="52" y="26"/>
                    </a:cubicBezTo>
                    <a:cubicBezTo>
                      <a:pt x="52" y="22"/>
                      <a:pt x="52" y="19"/>
                      <a:pt x="50" y="1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39" y="2"/>
                      <a:pt x="33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3" name="Freeform 822"/>
              <p:cNvSpPr/>
              <p:nvPr/>
            </p:nvSpPr>
            <p:spPr bwMode="auto">
              <a:xfrm>
                <a:off x="5997276" y="26498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4" name="Freeform 823"/>
              <p:cNvSpPr>
                <a:spLocks noEditPoints="1"/>
              </p:cNvSpPr>
              <p:nvPr/>
            </p:nvSpPr>
            <p:spPr bwMode="auto">
              <a:xfrm>
                <a:off x="5975680" y="2452429"/>
                <a:ext cx="197448" cy="277662"/>
              </a:xfrm>
              <a:custGeom>
                <a:avLst/>
                <a:gdLst>
                  <a:gd name="T0" fmla="*/ 21 w 27"/>
                  <a:gd name="T1" fmla="*/ 33 h 38"/>
                  <a:gd name="T2" fmla="*/ 24 w 27"/>
                  <a:gd name="T3" fmla="*/ 38 h 38"/>
                  <a:gd name="T4" fmla="*/ 24 w 27"/>
                  <a:gd name="T5" fmla="*/ 38 h 38"/>
                  <a:gd name="T6" fmla="*/ 27 w 27"/>
                  <a:gd name="T7" fmla="*/ 38 h 38"/>
                  <a:gd name="T8" fmla="*/ 25 w 27"/>
                  <a:gd name="T9" fmla="*/ 34 h 38"/>
                  <a:gd name="T10" fmla="*/ 24 w 27"/>
                  <a:gd name="T11" fmla="*/ 34 h 38"/>
                  <a:gd name="T12" fmla="*/ 21 w 27"/>
                  <a:gd name="T13" fmla="*/ 33 h 38"/>
                  <a:gd name="T14" fmla="*/ 1 w 27"/>
                  <a:gd name="T15" fmla="*/ 0 h 38"/>
                  <a:gd name="T16" fmla="*/ 0 w 27"/>
                  <a:gd name="T17" fmla="*/ 4 h 38"/>
                  <a:gd name="T18" fmla="*/ 3 w 27"/>
                  <a:gd name="T19" fmla="*/ 8 h 38"/>
                  <a:gd name="T20" fmla="*/ 4 w 27"/>
                  <a:gd name="T21" fmla="*/ 4 h 38"/>
                  <a:gd name="T22" fmla="*/ 1 w 27"/>
                  <a:gd name="T2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38">
                    <a:moveTo>
                      <a:pt x="21" y="33"/>
                    </a:move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6" y="38"/>
                      <a:pt x="27" y="38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4" y="34"/>
                      <a:pt x="24" y="34"/>
                    </a:cubicBezTo>
                    <a:cubicBezTo>
                      <a:pt x="23" y="34"/>
                      <a:pt x="22" y="34"/>
                      <a:pt x="21" y="33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5" name="Freeform 824"/>
              <p:cNvSpPr>
                <a:spLocks noEditPoints="1"/>
              </p:cNvSpPr>
              <p:nvPr/>
            </p:nvSpPr>
            <p:spPr bwMode="auto">
              <a:xfrm>
                <a:off x="6034298" y="2378386"/>
                <a:ext cx="231385" cy="320854"/>
              </a:xfrm>
              <a:custGeom>
                <a:avLst/>
                <a:gdLst>
                  <a:gd name="T0" fmla="*/ 30 w 32"/>
                  <a:gd name="T1" fmla="*/ 39 h 44"/>
                  <a:gd name="T2" fmla="*/ 27 w 32"/>
                  <a:gd name="T3" fmla="*/ 41 h 44"/>
                  <a:gd name="T4" fmla="*/ 30 w 32"/>
                  <a:gd name="T5" fmla="*/ 44 h 44"/>
                  <a:gd name="T6" fmla="*/ 32 w 32"/>
                  <a:gd name="T7" fmla="*/ 42 h 44"/>
                  <a:gd name="T8" fmla="*/ 30 w 32"/>
                  <a:gd name="T9" fmla="*/ 39 h 44"/>
                  <a:gd name="T10" fmla="*/ 2 w 32"/>
                  <a:gd name="T11" fmla="*/ 0 h 44"/>
                  <a:gd name="T12" fmla="*/ 0 w 32"/>
                  <a:gd name="T13" fmla="*/ 2 h 44"/>
                  <a:gd name="T14" fmla="*/ 0 w 32"/>
                  <a:gd name="T15" fmla="*/ 2 h 44"/>
                  <a:gd name="T16" fmla="*/ 2 w 32"/>
                  <a:gd name="T17" fmla="*/ 5 h 44"/>
                  <a:gd name="T18" fmla="*/ 3 w 32"/>
                  <a:gd name="T19" fmla="*/ 5 h 44"/>
                  <a:gd name="T20" fmla="*/ 5 w 32"/>
                  <a:gd name="T21" fmla="*/ 3 h 44"/>
                  <a:gd name="T22" fmla="*/ 2 w 32"/>
                  <a:gd name="T2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4">
                    <a:moveTo>
                      <a:pt x="30" y="39"/>
                    </a:moveTo>
                    <a:cubicBezTo>
                      <a:pt x="29" y="40"/>
                      <a:pt x="28" y="40"/>
                      <a:pt x="27" y="41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1" y="43"/>
                      <a:pt x="31" y="43"/>
                      <a:pt x="32" y="42"/>
                    </a:cubicBezTo>
                    <a:cubicBezTo>
                      <a:pt x="30" y="39"/>
                      <a:pt x="30" y="39"/>
                      <a:pt x="30" y="39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6" name="Freeform 825"/>
              <p:cNvSpPr>
                <a:spLocks noEditPoints="1"/>
              </p:cNvSpPr>
              <p:nvPr/>
            </p:nvSpPr>
            <p:spPr bwMode="auto">
              <a:xfrm>
                <a:off x="6129937" y="2350620"/>
                <a:ext cx="203618" cy="277662"/>
              </a:xfrm>
              <a:custGeom>
                <a:avLst/>
                <a:gdLst>
                  <a:gd name="T0" fmla="*/ 25 w 28"/>
                  <a:gd name="T1" fmla="*/ 31 h 38"/>
                  <a:gd name="T2" fmla="*/ 24 w 28"/>
                  <a:gd name="T3" fmla="*/ 34 h 38"/>
                  <a:gd name="T4" fmla="*/ 26 w 28"/>
                  <a:gd name="T5" fmla="*/ 38 h 38"/>
                  <a:gd name="T6" fmla="*/ 28 w 28"/>
                  <a:gd name="T7" fmla="*/ 35 h 38"/>
                  <a:gd name="T8" fmla="*/ 25 w 28"/>
                  <a:gd name="T9" fmla="*/ 31 h 38"/>
                  <a:gd name="T10" fmla="*/ 3 w 28"/>
                  <a:gd name="T11" fmla="*/ 0 h 38"/>
                  <a:gd name="T12" fmla="*/ 0 w 28"/>
                  <a:gd name="T13" fmla="*/ 0 h 38"/>
                  <a:gd name="T14" fmla="*/ 2 w 28"/>
                  <a:gd name="T15" fmla="*/ 4 h 38"/>
                  <a:gd name="T16" fmla="*/ 3 w 28"/>
                  <a:gd name="T17" fmla="*/ 4 h 38"/>
                  <a:gd name="T18" fmla="*/ 6 w 28"/>
                  <a:gd name="T19" fmla="*/ 4 h 38"/>
                  <a:gd name="T20" fmla="*/ 3 w 28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38">
                    <a:moveTo>
                      <a:pt x="25" y="31"/>
                    </a:moveTo>
                    <a:cubicBezTo>
                      <a:pt x="24" y="32"/>
                      <a:pt x="24" y="33"/>
                      <a:pt x="24" y="34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7" y="37"/>
                      <a:pt x="27" y="36"/>
                      <a:pt x="28" y="35"/>
                    </a:cubicBezTo>
                    <a:cubicBezTo>
                      <a:pt x="25" y="31"/>
                      <a:pt x="25" y="31"/>
                      <a:pt x="25" y="31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7" name="Freeform 826"/>
              <p:cNvSpPr/>
              <p:nvPr/>
            </p:nvSpPr>
            <p:spPr bwMode="auto">
              <a:xfrm>
                <a:off x="6281108" y="2393812"/>
                <a:ext cx="43192" cy="74043"/>
              </a:xfrm>
              <a:custGeom>
                <a:avLst/>
                <a:gdLst>
                  <a:gd name="T0" fmla="*/ 0 w 6"/>
                  <a:gd name="T1" fmla="*/ 0 h 10"/>
                  <a:gd name="T2" fmla="*/ 6 w 6"/>
                  <a:gd name="T3" fmla="*/ 10 h 10"/>
                  <a:gd name="T4" fmla="*/ 3 w 6"/>
                  <a:gd name="T5" fmla="*/ 4 h 10"/>
                  <a:gd name="T6" fmla="*/ 0 w 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0" y="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8"/>
                      <a:pt x="4" y="6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5705424" y="2131907"/>
            <a:ext cx="2732325" cy="3248132"/>
            <a:chOff x="5213299" y="2449407"/>
            <a:chExt cx="2732325" cy="3248132"/>
          </a:xfrm>
        </p:grpSpPr>
        <p:sp>
          <p:nvSpPr>
            <p:cNvPr id="244" name="任意多边形 243"/>
            <p:cNvSpPr/>
            <p:nvPr/>
          </p:nvSpPr>
          <p:spPr>
            <a:xfrm rot="1380000" flipV="1">
              <a:off x="5802420" y="3478636"/>
              <a:ext cx="302146" cy="25200"/>
            </a:xfrm>
            <a:custGeom>
              <a:avLst/>
              <a:gdLst>
                <a:gd name="connsiteX0" fmla="*/ 0 w 302146"/>
                <a:gd name="connsiteY0" fmla="*/ 25200 h 25200"/>
                <a:gd name="connsiteX1" fmla="*/ 301589 w 302146"/>
                <a:gd name="connsiteY1" fmla="*/ 25200 h 25200"/>
                <a:gd name="connsiteX2" fmla="*/ 302146 w 302146"/>
                <a:gd name="connsiteY2" fmla="*/ 0 h 25200"/>
                <a:gd name="connsiteX3" fmla="*/ 4393 w 302146"/>
                <a:gd name="connsiteY3" fmla="*/ 0 h 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146" h="25200">
                  <a:moveTo>
                    <a:pt x="0" y="25200"/>
                  </a:moveTo>
                  <a:lnTo>
                    <a:pt x="301589" y="25200"/>
                  </a:lnTo>
                  <a:lnTo>
                    <a:pt x="302146" y="0"/>
                  </a:lnTo>
                  <a:lnTo>
                    <a:pt x="4393" y="0"/>
                  </a:lnTo>
                  <a:close/>
                </a:path>
              </a:pathLst>
            </a:custGeom>
            <a:solidFill>
              <a:srgbClr val="3157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3" name="任意多边形 242"/>
            <p:cNvSpPr/>
            <p:nvPr/>
          </p:nvSpPr>
          <p:spPr>
            <a:xfrm rot="1380000" flipV="1">
              <a:off x="5804624" y="3469385"/>
              <a:ext cx="310959" cy="25200"/>
            </a:xfrm>
            <a:custGeom>
              <a:avLst/>
              <a:gdLst>
                <a:gd name="connsiteX0" fmla="*/ 0 w 310959"/>
                <a:gd name="connsiteY0" fmla="*/ 25200 h 25200"/>
                <a:gd name="connsiteX1" fmla="*/ 310400 w 310959"/>
                <a:gd name="connsiteY1" fmla="*/ 25200 h 25200"/>
                <a:gd name="connsiteX2" fmla="*/ 310959 w 310959"/>
                <a:gd name="connsiteY2" fmla="*/ 0 h 25200"/>
                <a:gd name="connsiteX3" fmla="*/ 4394 w 310959"/>
                <a:gd name="connsiteY3" fmla="*/ 0 h 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959" h="25200">
                  <a:moveTo>
                    <a:pt x="0" y="25200"/>
                  </a:moveTo>
                  <a:lnTo>
                    <a:pt x="310400" y="25200"/>
                  </a:lnTo>
                  <a:lnTo>
                    <a:pt x="310959" y="0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Freeform 1004"/>
            <p:cNvSpPr/>
            <p:nvPr/>
          </p:nvSpPr>
          <p:spPr bwMode="auto">
            <a:xfrm>
              <a:off x="6781910" y="4334382"/>
              <a:ext cx="394096" cy="364449"/>
            </a:xfrm>
            <a:custGeom>
              <a:avLst/>
              <a:gdLst>
                <a:gd name="T0" fmla="*/ 95 w 95"/>
                <a:gd name="T1" fmla="*/ 26 h 78"/>
                <a:gd name="T2" fmla="*/ 17 w 95"/>
                <a:gd name="T3" fmla="*/ 78 h 78"/>
                <a:gd name="T4" fmla="*/ 0 w 95"/>
                <a:gd name="T5" fmla="*/ 54 h 78"/>
                <a:gd name="T6" fmla="*/ 78 w 95"/>
                <a:gd name="T7" fmla="*/ 0 h 78"/>
                <a:gd name="T8" fmla="*/ 95 w 95"/>
                <a:gd name="T9" fmla="*/ 26 h 78"/>
                <a:gd name="connsiteX0" fmla="*/ 10381 w 10381"/>
                <a:gd name="connsiteY0" fmla="*/ 3333 h 10000"/>
                <a:gd name="connsiteX1" fmla="*/ 2170 w 10381"/>
                <a:gd name="connsiteY1" fmla="*/ 10000 h 10000"/>
                <a:gd name="connsiteX2" fmla="*/ 0 w 10381"/>
                <a:gd name="connsiteY2" fmla="*/ 6000 h 10000"/>
                <a:gd name="connsiteX3" fmla="*/ 8592 w 10381"/>
                <a:gd name="connsiteY3" fmla="*/ 0 h 10000"/>
                <a:gd name="connsiteX4" fmla="*/ 10381 w 10381"/>
                <a:gd name="connsiteY4" fmla="*/ 3333 h 10000"/>
                <a:gd name="connsiteX0-1" fmla="*/ 10381 w 10381"/>
                <a:gd name="connsiteY0-2" fmla="*/ 3333 h 11153"/>
                <a:gd name="connsiteX1-3" fmla="*/ 2932 w 10381"/>
                <a:gd name="connsiteY1-4" fmla="*/ 11153 h 11153"/>
                <a:gd name="connsiteX2-5" fmla="*/ 0 w 10381"/>
                <a:gd name="connsiteY2-6" fmla="*/ 6000 h 11153"/>
                <a:gd name="connsiteX3-7" fmla="*/ 8592 w 10381"/>
                <a:gd name="connsiteY3-8" fmla="*/ 0 h 11153"/>
                <a:gd name="connsiteX4-9" fmla="*/ 10381 w 10381"/>
                <a:gd name="connsiteY4-10" fmla="*/ 3333 h 11153"/>
                <a:gd name="connsiteX0-11" fmla="*/ 10381 w 10381"/>
                <a:gd name="connsiteY0-12" fmla="*/ 3948 h 11768"/>
                <a:gd name="connsiteX1-13" fmla="*/ 2932 w 10381"/>
                <a:gd name="connsiteY1-14" fmla="*/ 11768 h 11768"/>
                <a:gd name="connsiteX2-15" fmla="*/ 0 w 10381"/>
                <a:gd name="connsiteY2-16" fmla="*/ 6615 h 11768"/>
                <a:gd name="connsiteX3-17" fmla="*/ 8211 w 10381"/>
                <a:gd name="connsiteY3-18" fmla="*/ 0 h 11768"/>
                <a:gd name="connsiteX4-19" fmla="*/ 10381 w 10381"/>
                <a:gd name="connsiteY4-20" fmla="*/ 3948 h 11768"/>
                <a:gd name="connsiteX0-21" fmla="*/ 10508 w 10508"/>
                <a:gd name="connsiteY0-22" fmla="*/ 4332 h 11768"/>
                <a:gd name="connsiteX1-23" fmla="*/ 2932 w 10508"/>
                <a:gd name="connsiteY1-24" fmla="*/ 11768 h 11768"/>
                <a:gd name="connsiteX2-25" fmla="*/ 0 w 10508"/>
                <a:gd name="connsiteY2-26" fmla="*/ 6615 h 11768"/>
                <a:gd name="connsiteX3-27" fmla="*/ 8211 w 10508"/>
                <a:gd name="connsiteY3-28" fmla="*/ 0 h 11768"/>
                <a:gd name="connsiteX4-29" fmla="*/ 10508 w 10508"/>
                <a:gd name="connsiteY4-30" fmla="*/ 4332 h 117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508" h="11768">
                  <a:moveTo>
                    <a:pt x="10508" y="4332"/>
                  </a:moveTo>
                  <a:lnTo>
                    <a:pt x="2932" y="11768"/>
                  </a:lnTo>
                  <a:lnTo>
                    <a:pt x="0" y="6615"/>
                  </a:lnTo>
                  <a:lnTo>
                    <a:pt x="8211" y="0"/>
                  </a:lnTo>
                  <a:lnTo>
                    <a:pt x="10508" y="4332"/>
                  </a:lnTo>
                  <a:close/>
                </a:path>
              </a:pathLst>
            </a:custGeom>
            <a:solidFill>
              <a:srgbClr val="1D49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6" name="同心圆 165"/>
            <p:cNvSpPr>
              <a:spLocks noChangeAspect="1"/>
            </p:cNvSpPr>
            <p:nvPr/>
          </p:nvSpPr>
          <p:spPr>
            <a:xfrm>
              <a:off x="5236294" y="2460671"/>
              <a:ext cx="2213716" cy="2213717"/>
            </a:xfrm>
            <a:prstGeom prst="donut">
              <a:avLst>
                <a:gd name="adj" fmla="val 11703"/>
              </a:avLst>
            </a:prstGeom>
            <a:solidFill>
              <a:srgbClr val="1D49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213299" y="2449407"/>
              <a:ext cx="2732325" cy="3248132"/>
              <a:chOff x="5213299" y="2449407"/>
              <a:chExt cx="2732325" cy="3248132"/>
            </a:xfrm>
          </p:grpSpPr>
          <p:sp>
            <p:nvSpPr>
              <p:cNvPr id="160" name="同心圆 159"/>
              <p:cNvSpPr>
                <a:spLocks noChangeAspect="1"/>
              </p:cNvSpPr>
              <p:nvPr/>
            </p:nvSpPr>
            <p:spPr>
              <a:xfrm>
                <a:off x="5213299" y="2449407"/>
                <a:ext cx="2213716" cy="2213717"/>
              </a:xfrm>
              <a:prstGeom prst="donut">
                <a:avLst>
                  <a:gd name="adj" fmla="val 11703"/>
                </a:avLst>
              </a:pr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Freeform 1005"/>
              <p:cNvSpPr/>
              <p:nvPr/>
            </p:nvSpPr>
            <p:spPr bwMode="auto">
              <a:xfrm>
                <a:off x="6832894" y="4420634"/>
                <a:ext cx="1112730" cy="1276905"/>
              </a:xfrm>
              <a:custGeom>
                <a:avLst/>
                <a:gdLst>
                  <a:gd name="T0" fmla="*/ 127 w 129"/>
                  <a:gd name="T1" fmla="*/ 109 h 148"/>
                  <a:gd name="T2" fmla="*/ 122 w 129"/>
                  <a:gd name="T3" fmla="*/ 122 h 148"/>
                  <a:gd name="T4" fmla="*/ 90 w 129"/>
                  <a:gd name="T5" fmla="*/ 144 h 148"/>
                  <a:gd name="T6" fmla="*/ 76 w 129"/>
                  <a:gd name="T7" fmla="*/ 144 h 148"/>
                  <a:gd name="T8" fmla="*/ 2 w 129"/>
                  <a:gd name="T9" fmla="*/ 39 h 148"/>
                  <a:gd name="T10" fmla="*/ 8 w 129"/>
                  <a:gd name="T11" fmla="*/ 26 h 148"/>
                  <a:gd name="T12" fmla="*/ 39 w 129"/>
                  <a:gd name="T13" fmla="*/ 4 h 148"/>
                  <a:gd name="T14" fmla="*/ 53 w 129"/>
                  <a:gd name="T15" fmla="*/ 3 h 148"/>
                  <a:gd name="T16" fmla="*/ 127 w 129"/>
                  <a:gd name="T17" fmla="*/ 109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9" h="148">
                    <a:moveTo>
                      <a:pt x="127" y="109"/>
                    </a:moveTo>
                    <a:cubicBezTo>
                      <a:pt x="129" y="112"/>
                      <a:pt x="127" y="118"/>
                      <a:pt x="122" y="122"/>
                    </a:cubicBezTo>
                    <a:cubicBezTo>
                      <a:pt x="90" y="144"/>
                      <a:pt x="90" y="144"/>
                      <a:pt x="90" y="144"/>
                    </a:cubicBezTo>
                    <a:cubicBezTo>
                      <a:pt x="85" y="148"/>
                      <a:pt x="78" y="148"/>
                      <a:pt x="76" y="144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0" y="35"/>
                      <a:pt x="2" y="29"/>
                      <a:pt x="8" y="26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5" y="0"/>
                      <a:pt x="51" y="0"/>
                      <a:pt x="53" y="3"/>
                    </a:cubicBezTo>
                    <a:lnTo>
                      <a:pt x="127" y="109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Freeform 1006"/>
              <p:cNvSpPr/>
              <p:nvPr/>
            </p:nvSpPr>
            <p:spPr bwMode="auto">
              <a:xfrm>
                <a:off x="7110165" y="4475359"/>
                <a:ext cx="758846" cy="1006931"/>
              </a:xfrm>
              <a:custGeom>
                <a:avLst/>
                <a:gdLst>
                  <a:gd name="T0" fmla="*/ 85 w 88"/>
                  <a:gd name="T1" fmla="*/ 102 h 117"/>
                  <a:gd name="T2" fmla="*/ 86 w 88"/>
                  <a:gd name="T3" fmla="*/ 110 h 117"/>
                  <a:gd name="T4" fmla="*/ 77 w 88"/>
                  <a:gd name="T5" fmla="*/ 116 h 117"/>
                  <a:gd name="T6" fmla="*/ 70 w 88"/>
                  <a:gd name="T7" fmla="*/ 112 h 117"/>
                  <a:gd name="T8" fmla="*/ 3 w 88"/>
                  <a:gd name="T9" fmla="*/ 15 h 117"/>
                  <a:gd name="T10" fmla="*/ 2 w 88"/>
                  <a:gd name="T11" fmla="*/ 8 h 117"/>
                  <a:gd name="T12" fmla="*/ 11 w 88"/>
                  <a:gd name="T13" fmla="*/ 1 h 117"/>
                  <a:gd name="T14" fmla="*/ 18 w 88"/>
                  <a:gd name="T15" fmla="*/ 5 h 117"/>
                  <a:gd name="T16" fmla="*/ 85 w 88"/>
                  <a:gd name="T17" fmla="*/ 10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117">
                    <a:moveTo>
                      <a:pt x="85" y="102"/>
                    </a:moveTo>
                    <a:cubicBezTo>
                      <a:pt x="87" y="105"/>
                      <a:pt x="88" y="108"/>
                      <a:pt x="86" y="110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75" y="117"/>
                      <a:pt x="72" y="115"/>
                      <a:pt x="70" y="112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2"/>
                      <a:pt x="0" y="9"/>
                      <a:pt x="2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5" y="2"/>
                      <a:pt x="18" y="5"/>
                    </a:cubicBezTo>
                    <a:lnTo>
                      <a:pt x="85" y="102"/>
                    </a:lnTo>
                    <a:close/>
                  </a:path>
                </a:pathLst>
              </a:custGeom>
              <a:solidFill>
                <a:srgbClr val="C8E3E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任意多边形 198"/>
              <p:cNvSpPr>
                <a:spLocks noChangeAspect="1"/>
              </p:cNvSpPr>
              <p:nvPr/>
            </p:nvSpPr>
            <p:spPr>
              <a:xfrm rot="20820000">
                <a:off x="5587245" y="2975568"/>
                <a:ext cx="584161" cy="825724"/>
              </a:xfrm>
              <a:custGeom>
                <a:avLst/>
                <a:gdLst>
                  <a:gd name="connsiteX0" fmla="*/ 447381 w 493988"/>
                  <a:gd name="connsiteY0" fmla="*/ 3147 h 698262"/>
                  <a:gd name="connsiteX1" fmla="*/ 493988 w 493988"/>
                  <a:gd name="connsiteY1" fmla="*/ 72000 h 698262"/>
                  <a:gd name="connsiteX2" fmla="*/ 487452 w 493988"/>
                  <a:gd name="connsiteY2" fmla="*/ 99189 h 698262"/>
                  <a:gd name="connsiteX3" fmla="*/ 486398 w 493988"/>
                  <a:gd name="connsiteY3" fmla="*/ 100530 h 698262"/>
                  <a:gd name="connsiteX4" fmla="*/ 486397 w 493988"/>
                  <a:gd name="connsiteY4" fmla="*/ 100532 h 698262"/>
                  <a:gd name="connsiteX5" fmla="*/ 486290 w 493988"/>
                  <a:gd name="connsiteY5" fmla="*/ 100956 h 698262"/>
                  <a:gd name="connsiteX6" fmla="*/ 468653 w 493988"/>
                  <a:gd name="connsiteY6" fmla="*/ 123191 h 698262"/>
                  <a:gd name="connsiteX7" fmla="*/ 462838 w 493988"/>
                  <a:gd name="connsiteY7" fmla="*/ 125907 h 698262"/>
                  <a:gd name="connsiteX8" fmla="*/ 463425 w 493988"/>
                  <a:gd name="connsiteY8" fmla="*/ 127876 h 698262"/>
                  <a:gd name="connsiteX9" fmla="*/ 456048 w 493988"/>
                  <a:gd name="connsiteY9" fmla="*/ 130166 h 698262"/>
                  <a:gd name="connsiteX10" fmla="*/ 456046 w 493988"/>
                  <a:gd name="connsiteY10" fmla="*/ 130167 h 698262"/>
                  <a:gd name="connsiteX11" fmla="*/ 447381 w 493988"/>
                  <a:gd name="connsiteY11" fmla="*/ 135831 h 698262"/>
                  <a:gd name="connsiteX12" fmla="*/ 428776 w 493988"/>
                  <a:gd name="connsiteY12" fmla="*/ 141816 h 698262"/>
                  <a:gd name="connsiteX13" fmla="*/ 428774 w 493988"/>
                  <a:gd name="connsiteY13" fmla="*/ 141817 h 698262"/>
                  <a:gd name="connsiteX14" fmla="*/ 428764 w 493988"/>
                  <a:gd name="connsiteY14" fmla="*/ 141820 h 698262"/>
                  <a:gd name="connsiteX15" fmla="*/ 421271 w 493988"/>
                  <a:gd name="connsiteY15" fmla="*/ 145320 h 698262"/>
                  <a:gd name="connsiteX16" fmla="*/ 421084 w 493988"/>
                  <a:gd name="connsiteY16" fmla="*/ 145308 h 698262"/>
                  <a:gd name="connsiteX17" fmla="*/ 314848 w 493988"/>
                  <a:gd name="connsiteY17" fmla="*/ 209763 h 698262"/>
                  <a:gd name="connsiteX18" fmla="*/ 174165 w 493988"/>
                  <a:gd name="connsiteY18" fmla="*/ 399517 h 698262"/>
                  <a:gd name="connsiteX19" fmla="*/ 173152 w 493988"/>
                  <a:gd name="connsiteY19" fmla="*/ 402674 h 698262"/>
                  <a:gd name="connsiteX20" fmla="*/ 171825 w 493988"/>
                  <a:gd name="connsiteY20" fmla="*/ 402674 h 698262"/>
                  <a:gd name="connsiteX21" fmla="*/ 146693 w 493988"/>
                  <a:gd name="connsiteY21" fmla="*/ 470054 h 698262"/>
                  <a:gd name="connsiteX22" fmla="*/ 135332 w 493988"/>
                  <a:gd name="connsiteY22" fmla="*/ 593793 h 698262"/>
                  <a:gd name="connsiteX23" fmla="*/ 135425 w 493988"/>
                  <a:gd name="connsiteY23" fmla="*/ 593956 h 698262"/>
                  <a:gd name="connsiteX24" fmla="*/ 135564 w 493988"/>
                  <a:gd name="connsiteY24" fmla="*/ 602225 h 698262"/>
                  <a:gd name="connsiteX25" fmla="*/ 135566 w 493988"/>
                  <a:gd name="connsiteY25" fmla="*/ 602235 h 698262"/>
                  <a:gd name="connsiteX26" fmla="*/ 135566 w 493988"/>
                  <a:gd name="connsiteY26" fmla="*/ 602238 h 698262"/>
                  <a:gd name="connsiteX27" fmla="*/ 138343 w 493988"/>
                  <a:gd name="connsiteY27" fmla="*/ 621583 h 698262"/>
                  <a:gd name="connsiteX28" fmla="*/ 137050 w 493988"/>
                  <a:gd name="connsiteY28" fmla="*/ 631854 h 698262"/>
                  <a:gd name="connsiteX29" fmla="*/ 137050 w 493988"/>
                  <a:gd name="connsiteY29" fmla="*/ 631857 h 698262"/>
                  <a:gd name="connsiteX30" fmla="*/ 138226 w 493988"/>
                  <a:gd name="connsiteY30" fmla="*/ 639491 h 698262"/>
                  <a:gd name="connsiteX31" fmla="*/ 136199 w 493988"/>
                  <a:gd name="connsiteY31" fmla="*/ 639826 h 698262"/>
                  <a:gd name="connsiteX32" fmla="*/ 136307 w 493988"/>
                  <a:gd name="connsiteY32" fmla="*/ 646243 h 698262"/>
                  <a:gd name="connsiteX33" fmla="*/ 124053 w 493988"/>
                  <a:gd name="connsiteY33" fmla="*/ 671843 h 698262"/>
                  <a:gd name="connsiteX34" fmla="*/ 123719 w 493988"/>
                  <a:gd name="connsiteY34" fmla="*/ 672125 h 698262"/>
                  <a:gd name="connsiteX35" fmla="*/ 123718 w 493988"/>
                  <a:gd name="connsiteY35" fmla="*/ 672126 h 698262"/>
                  <a:gd name="connsiteX36" fmla="*/ 122975 w 493988"/>
                  <a:gd name="connsiteY36" fmla="*/ 673662 h 698262"/>
                  <a:gd name="connsiteX37" fmla="*/ 101403 w 493988"/>
                  <a:gd name="connsiteY37" fmla="*/ 691455 h 698262"/>
                  <a:gd name="connsiteX38" fmla="*/ 19087 w 493988"/>
                  <a:gd name="connsiteY38" fmla="*/ 679748 h 698262"/>
                  <a:gd name="connsiteX39" fmla="*/ 7031 w 493988"/>
                  <a:gd name="connsiteY39" fmla="*/ 661231 h 698262"/>
                  <a:gd name="connsiteX40" fmla="*/ 7031 w 493988"/>
                  <a:gd name="connsiteY40" fmla="*/ 661230 h 698262"/>
                  <a:gd name="connsiteX41" fmla="*/ 6590 w 493988"/>
                  <a:gd name="connsiteY41" fmla="*/ 661303 h 698262"/>
                  <a:gd name="connsiteX42" fmla="*/ 6481 w 493988"/>
                  <a:gd name="connsiteY42" fmla="*/ 660386 h 698262"/>
                  <a:gd name="connsiteX43" fmla="*/ 6482 w 493988"/>
                  <a:gd name="connsiteY43" fmla="*/ 660387 h 698262"/>
                  <a:gd name="connsiteX44" fmla="*/ 6101 w 493988"/>
                  <a:gd name="connsiteY44" fmla="*/ 657169 h 698262"/>
                  <a:gd name="connsiteX45" fmla="*/ 6100 w 493988"/>
                  <a:gd name="connsiteY45" fmla="*/ 657168 h 698262"/>
                  <a:gd name="connsiteX46" fmla="*/ 6481 w 493988"/>
                  <a:gd name="connsiteY46" fmla="*/ 660386 h 698262"/>
                  <a:gd name="connsiteX47" fmla="*/ 5127 w 493988"/>
                  <a:gd name="connsiteY47" fmla="*/ 658305 h 698262"/>
                  <a:gd name="connsiteX48" fmla="*/ 4132 w 493988"/>
                  <a:gd name="connsiteY48" fmla="*/ 644651 h 698262"/>
                  <a:gd name="connsiteX49" fmla="*/ 6000 w 493988"/>
                  <a:gd name="connsiteY49" fmla="*/ 657081 h 698262"/>
                  <a:gd name="connsiteX50" fmla="*/ 4132 w 493988"/>
                  <a:gd name="connsiteY50" fmla="*/ 644652 h 698262"/>
                  <a:gd name="connsiteX51" fmla="*/ 2440 w 493988"/>
                  <a:gd name="connsiteY51" fmla="*/ 621428 h 698262"/>
                  <a:gd name="connsiteX52" fmla="*/ 45329 w 493988"/>
                  <a:gd name="connsiteY52" fmla="*/ 495005 h 698262"/>
                  <a:gd name="connsiteX53" fmla="*/ 59041 w 493988"/>
                  <a:gd name="connsiteY53" fmla="*/ 492962 h 698262"/>
                  <a:gd name="connsiteX54" fmla="*/ 59039 w 493988"/>
                  <a:gd name="connsiteY54" fmla="*/ 492961 h 698262"/>
                  <a:gd name="connsiteX55" fmla="*/ 45328 w 493988"/>
                  <a:gd name="connsiteY55" fmla="*/ 495005 h 698262"/>
                  <a:gd name="connsiteX56" fmla="*/ 2439 w 493988"/>
                  <a:gd name="connsiteY56" fmla="*/ 621428 h 698262"/>
                  <a:gd name="connsiteX57" fmla="*/ 4131 w 493988"/>
                  <a:gd name="connsiteY57" fmla="*/ 644651 h 698262"/>
                  <a:gd name="connsiteX58" fmla="*/ 1325 w 493988"/>
                  <a:gd name="connsiteY58" fmla="*/ 625975 h 698262"/>
                  <a:gd name="connsiteX59" fmla="*/ 2397 w 493988"/>
                  <a:gd name="connsiteY59" fmla="*/ 610638 h 698262"/>
                  <a:gd name="connsiteX60" fmla="*/ 660 w 493988"/>
                  <a:gd name="connsiteY60" fmla="*/ 595993 h 698262"/>
                  <a:gd name="connsiteX61" fmla="*/ 44504 w 493988"/>
                  <a:gd name="connsiteY61" fmla="*/ 358798 h 698262"/>
                  <a:gd name="connsiteX62" fmla="*/ 56589 w 493988"/>
                  <a:gd name="connsiteY62" fmla="*/ 335428 h 698262"/>
                  <a:gd name="connsiteX63" fmla="*/ 60314 w 493988"/>
                  <a:gd name="connsiteY63" fmla="*/ 336288 h 698262"/>
                  <a:gd name="connsiteX64" fmla="*/ 97161 w 493988"/>
                  <a:gd name="connsiteY64" fmla="*/ 264637 h 698262"/>
                  <a:gd name="connsiteX65" fmla="*/ 364024 w 493988"/>
                  <a:gd name="connsiteY65" fmla="*/ 23301 h 698262"/>
                  <a:gd name="connsiteX66" fmla="*/ 377949 w 493988"/>
                  <a:gd name="connsiteY66" fmla="*/ 18442 h 698262"/>
                  <a:gd name="connsiteX67" fmla="*/ 391264 w 493988"/>
                  <a:gd name="connsiteY67" fmla="*/ 10755 h 698262"/>
                  <a:gd name="connsiteX68" fmla="*/ 409280 w 493988"/>
                  <a:gd name="connsiteY68" fmla="*/ 5090 h 698262"/>
                  <a:gd name="connsiteX69" fmla="*/ 387665 w 493988"/>
                  <a:gd name="connsiteY69" fmla="*/ 13750 h 698262"/>
                  <a:gd name="connsiteX70" fmla="*/ 292838 w 493988"/>
                  <a:gd name="connsiteY70" fmla="*/ 107718 h 698262"/>
                  <a:gd name="connsiteX71" fmla="*/ 297012 w 493988"/>
                  <a:gd name="connsiteY71" fmla="*/ 120938 h 698262"/>
                  <a:gd name="connsiteX72" fmla="*/ 297013 w 493988"/>
                  <a:gd name="connsiteY72" fmla="*/ 120939 h 698262"/>
                  <a:gd name="connsiteX73" fmla="*/ 292839 w 493988"/>
                  <a:gd name="connsiteY73" fmla="*/ 107719 h 698262"/>
                  <a:gd name="connsiteX74" fmla="*/ 387666 w 493988"/>
                  <a:gd name="connsiteY74" fmla="*/ 13751 h 698262"/>
                  <a:gd name="connsiteX75" fmla="*/ 409281 w 493988"/>
                  <a:gd name="connsiteY75" fmla="*/ 5091 h 698262"/>
                  <a:gd name="connsiteX76" fmla="*/ 421271 w 493988"/>
                  <a:gd name="connsiteY76" fmla="*/ 1321 h 698262"/>
                  <a:gd name="connsiteX77" fmla="*/ 409280 w 493988"/>
                  <a:gd name="connsiteY77" fmla="*/ 5091 h 698262"/>
                  <a:gd name="connsiteX78" fmla="*/ 421988 w 493988"/>
                  <a:gd name="connsiteY78" fmla="*/ 0 h 698262"/>
                  <a:gd name="connsiteX79" fmla="*/ 424452 w 493988"/>
                  <a:gd name="connsiteY79" fmla="*/ 305 h 698262"/>
                  <a:gd name="connsiteX80" fmla="*/ 421393 w 493988"/>
                  <a:gd name="connsiteY80" fmla="*/ 1373 h 698262"/>
                  <a:gd name="connsiteX81" fmla="*/ 421394 w 493988"/>
                  <a:gd name="connsiteY81" fmla="*/ 1373 h 698262"/>
                  <a:gd name="connsiteX82" fmla="*/ 424453 w 493988"/>
                  <a:gd name="connsiteY82" fmla="*/ 305 h 698262"/>
                  <a:gd name="connsiteX83" fmla="*/ 424452 w 493988"/>
                  <a:gd name="connsiteY83" fmla="*/ 305 h 698262"/>
                  <a:gd name="connsiteX84" fmla="*/ 425324 w 493988"/>
                  <a:gd name="connsiteY84" fmla="*/ 1 h 698262"/>
                  <a:gd name="connsiteX85" fmla="*/ 425452 w 493988"/>
                  <a:gd name="connsiteY85" fmla="*/ 429 h 698262"/>
                  <a:gd name="connsiteX86" fmla="*/ 425453 w 493988"/>
                  <a:gd name="connsiteY86" fmla="*/ 429 h 698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493988" h="698262">
                    <a:moveTo>
                      <a:pt x="447381" y="3147"/>
                    </a:moveTo>
                    <a:cubicBezTo>
                      <a:pt x="472346" y="13240"/>
                      <a:pt x="493988" y="42176"/>
                      <a:pt x="493988" y="72000"/>
                    </a:cubicBezTo>
                    <a:cubicBezTo>
                      <a:pt x="493988" y="81941"/>
                      <a:pt x="491583" y="91040"/>
                      <a:pt x="487452" y="99189"/>
                    </a:cubicBezTo>
                    <a:lnTo>
                      <a:pt x="486398" y="100530"/>
                    </a:lnTo>
                    <a:lnTo>
                      <a:pt x="486397" y="100532"/>
                    </a:lnTo>
                    <a:lnTo>
                      <a:pt x="486290" y="100956"/>
                    </a:lnTo>
                    <a:cubicBezTo>
                      <a:pt x="481911" y="109353"/>
                      <a:pt x="475757" y="116850"/>
                      <a:pt x="468653" y="123191"/>
                    </a:cubicBezTo>
                    <a:lnTo>
                      <a:pt x="462838" y="125907"/>
                    </a:lnTo>
                    <a:lnTo>
                      <a:pt x="463425" y="127876"/>
                    </a:lnTo>
                    <a:lnTo>
                      <a:pt x="456048" y="130166"/>
                    </a:lnTo>
                    <a:lnTo>
                      <a:pt x="456046" y="130167"/>
                    </a:lnTo>
                    <a:lnTo>
                      <a:pt x="447381" y="135831"/>
                    </a:lnTo>
                    <a:lnTo>
                      <a:pt x="428776" y="141816"/>
                    </a:lnTo>
                    <a:lnTo>
                      <a:pt x="428774" y="141817"/>
                    </a:lnTo>
                    <a:lnTo>
                      <a:pt x="428764" y="141820"/>
                    </a:lnTo>
                    <a:lnTo>
                      <a:pt x="421271" y="145320"/>
                    </a:lnTo>
                    <a:lnTo>
                      <a:pt x="421084" y="145308"/>
                    </a:lnTo>
                    <a:lnTo>
                      <a:pt x="314848" y="209763"/>
                    </a:lnTo>
                    <a:cubicBezTo>
                      <a:pt x="253713" y="260217"/>
                      <a:pt x="205046" y="325240"/>
                      <a:pt x="174165" y="399517"/>
                    </a:cubicBezTo>
                    <a:lnTo>
                      <a:pt x="173152" y="402674"/>
                    </a:lnTo>
                    <a:lnTo>
                      <a:pt x="171825" y="402674"/>
                    </a:lnTo>
                    <a:lnTo>
                      <a:pt x="146693" y="470054"/>
                    </a:lnTo>
                    <a:lnTo>
                      <a:pt x="135332" y="593793"/>
                    </a:lnTo>
                    <a:lnTo>
                      <a:pt x="135425" y="593956"/>
                    </a:lnTo>
                    <a:lnTo>
                      <a:pt x="135564" y="602225"/>
                    </a:lnTo>
                    <a:lnTo>
                      <a:pt x="135566" y="602235"/>
                    </a:lnTo>
                    <a:lnTo>
                      <a:pt x="135566" y="602238"/>
                    </a:lnTo>
                    <a:lnTo>
                      <a:pt x="138343" y="621583"/>
                    </a:lnTo>
                    <a:lnTo>
                      <a:pt x="137050" y="631854"/>
                    </a:lnTo>
                    <a:lnTo>
                      <a:pt x="137050" y="631857"/>
                    </a:lnTo>
                    <a:lnTo>
                      <a:pt x="138226" y="639491"/>
                    </a:lnTo>
                    <a:lnTo>
                      <a:pt x="136199" y="639826"/>
                    </a:lnTo>
                    <a:lnTo>
                      <a:pt x="136307" y="646243"/>
                    </a:lnTo>
                    <a:cubicBezTo>
                      <a:pt x="133722" y="655408"/>
                      <a:pt x="129681" y="664226"/>
                      <a:pt x="124053" y="671843"/>
                    </a:cubicBezTo>
                    <a:lnTo>
                      <a:pt x="123719" y="672125"/>
                    </a:lnTo>
                    <a:lnTo>
                      <a:pt x="123718" y="672126"/>
                    </a:lnTo>
                    <a:lnTo>
                      <a:pt x="122975" y="673662"/>
                    </a:lnTo>
                    <a:cubicBezTo>
                      <a:pt x="117462" y="680947"/>
                      <a:pt x="110338" y="687097"/>
                      <a:pt x="101403" y="691455"/>
                    </a:cubicBezTo>
                    <a:cubicBezTo>
                      <a:pt x="74597" y="704529"/>
                      <a:pt x="39103" y="697762"/>
                      <a:pt x="19087" y="679748"/>
                    </a:cubicBezTo>
                    <a:lnTo>
                      <a:pt x="7031" y="661231"/>
                    </a:lnTo>
                    <a:lnTo>
                      <a:pt x="7031" y="661230"/>
                    </a:lnTo>
                    <a:lnTo>
                      <a:pt x="6590" y="661303"/>
                    </a:lnTo>
                    <a:lnTo>
                      <a:pt x="6481" y="660386"/>
                    </a:lnTo>
                    <a:lnTo>
                      <a:pt x="6482" y="660387"/>
                    </a:lnTo>
                    <a:lnTo>
                      <a:pt x="6101" y="657169"/>
                    </a:lnTo>
                    <a:lnTo>
                      <a:pt x="6100" y="657168"/>
                    </a:lnTo>
                    <a:lnTo>
                      <a:pt x="6481" y="660386"/>
                    </a:lnTo>
                    <a:lnTo>
                      <a:pt x="5127" y="658305"/>
                    </a:lnTo>
                    <a:lnTo>
                      <a:pt x="4132" y="644651"/>
                    </a:lnTo>
                    <a:lnTo>
                      <a:pt x="6000" y="657081"/>
                    </a:lnTo>
                    <a:lnTo>
                      <a:pt x="4132" y="644652"/>
                    </a:lnTo>
                    <a:lnTo>
                      <a:pt x="2440" y="621428"/>
                    </a:lnTo>
                    <a:cubicBezTo>
                      <a:pt x="4056" y="574981"/>
                      <a:pt x="18523" y="508079"/>
                      <a:pt x="45329" y="495005"/>
                    </a:cubicBezTo>
                    <a:lnTo>
                      <a:pt x="59041" y="492962"/>
                    </a:lnTo>
                    <a:lnTo>
                      <a:pt x="59039" y="492961"/>
                    </a:lnTo>
                    <a:cubicBezTo>
                      <a:pt x="54393" y="492245"/>
                      <a:pt x="49795" y="492826"/>
                      <a:pt x="45328" y="495005"/>
                    </a:cubicBezTo>
                    <a:cubicBezTo>
                      <a:pt x="18522" y="508079"/>
                      <a:pt x="4055" y="574981"/>
                      <a:pt x="2439" y="621428"/>
                    </a:cubicBezTo>
                    <a:lnTo>
                      <a:pt x="4131" y="644651"/>
                    </a:lnTo>
                    <a:lnTo>
                      <a:pt x="1325" y="625975"/>
                    </a:lnTo>
                    <a:lnTo>
                      <a:pt x="2397" y="610638"/>
                    </a:lnTo>
                    <a:lnTo>
                      <a:pt x="660" y="595993"/>
                    </a:lnTo>
                    <a:cubicBezTo>
                      <a:pt x="-3659" y="515550"/>
                      <a:pt x="13456" y="434397"/>
                      <a:pt x="44504" y="358798"/>
                    </a:cubicBezTo>
                    <a:lnTo>
                      <a:pt x="56589" y="335428"/>
                    </a:lnTo>
                    <a:lnTo>
                      <a:pt x="60314" y="336288"/>
                    </a:lnTo>
                    <a:lnTo>
                      <a:pt x="97161" y="264637"/>
                    </a:lnTo>
                    <a:cubicBezTo>
                      <a:pt x="161147" y="161493"/>
                      <a:pt x="252733" y="70373"/>
                      <a:pt x="364024" y="23301"/>
                    </a:cubicBezTo>
                    <a:lnTo>
                      <a:pt x="377949" y="18442"/>
                    </a:lnTo>
                    <a:lnTo>
                      <a:pt x="391264" y="10755"/>
                    </a:lnTo>
                    <a:lnTo>
                      <a:pt x="409280" y="5090"/>
                    </a:lnTo>
                    <a:lnTo>
                      <a:pt x="387665" y="13750"/>
                    </a:lnTo>
                    <a:cubicBezTo>
                      <a:pt x="346627" y="35563"/>
                      <a:pt x="292838" y="77894"/>
                      <a:pt x="292838" y="107718"/>
                    </a:cubicBezTo>
                    <a:cubicBezTo>
                      <a:pt x="292838" y="112689"/>
                      <a:pt x="294332" y="117076"/>
                      <a:pt x="297012" y="120938"/>
                    </a:cubicBezTo>
                    <a:lnTo>
                      <a:pt x="297013" y="120939"/>
                    </a:lnTo>
                    <a:lnTo>
                      <a:pt x="292839" y="107719"/>
                    </a:lnTo>
                    <a:cubicBezTo>
                      <a:pt x="292839" y="77895"/>
                      <a:pt x="346628" y="35564"/>
                      <a:pt x="387666" y="13751"/>
                    </a:cubicBezTo>
                    <a:lnTo>
                      <a:pt x="409281" y="5091"/>
                    </a:lnTo>
                    <a:lnTo>
                      <a:pt x="421271" y="1321"/>
                    </a:lnTo>
                    <a:lnTo>
                      <a:pt x="409280" y="5091"/>
                    </a:lnTo>
                    <a:lnTo>
                      <a:pt x="421988" y="0"/>
                    </a:lnTo>
                    <a:lnTo>
                      <a:pt x="424452" y="305"/>
                    </a:lnTo>
                    <a:lnTo>
                      <a:pt x="421393" y="1373"/>
                    </a:lnTo>
                    <a:lnTo>
                      <a:pt x="421394" y="1373"/>
                    </a:lnTo>
                    <a:lnTo>
                      <a:pt x="424453" y="305"/>
                    </a:lnTo>
                    <a:lnTo>
                      <a:pt x="424452" y="305"/>
                    </a:lnTo>
                    <a:lnTo>
                      <a:pt x="425324" y="1"/>
                    </a:lnTo>
                    <a:lnTo>
                      <a:pt x="425452" y="429"/>
                    </a:lnTo>
                    <a:lnTo>
                      <a:pt x="425453" y="429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07" name="文本框 206"/>
          <p:cNvSpPr txBox="1"/>
          <p:nvPr/>
        </p:nvSpPr>
        <p:spPr>
          <a:xfrm>
            <a:off x="9703405" y="4105276"/>
            <a:ext cx="199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209" name="文本框 208"/>
          <p:cNvSpPr txBox="1"/>
          <p:nvPr/>
        </p:nvSpPr>
        <p:spPr>
          <a:xfrm>
            <a:off x="8706455" y="1828611"/>
            <a:ext cx="199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230" name="文本框 229"/>
          <p:cNvSpPr txBox="1"/>
          <p:nvPr/>
        </p:nvSpPr>
        <p:spPr>
          <a:xfrm>
            <a:off x="2755350" y="1428501"/>
            <a:ext cx="199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465157" y="1757812"/>
            <a:ext cx="8361198" cy="2234901"/>
            <a:chOff x="1973032" y="2075312"/>
            <a:chExt cx="8361198" cy="2234901"/>
          </a:xfrm>
        </p:grpSpPr>
        <p:sp>
          <p:nvSpPr>
            <p:cNvPr id="238" name="任意多边形 237"/>
            <p:cNvSpPr/>
            <p:nvPr/>
          </p:nvSpPr>
          <p:spPr>
            <a:xfrm rot="1380000" flipV="1">
              <a:off x="3327355" y="2911693"/>
              <a:ext cx="2517714" cy="25200"/>
            </a:xfrm>
            <a:custGeom>
              <a:avLst/>
              <a:gdLst>
                <a:gd name="connsiteX0" fmla="*/ 0 w 2517714"/>
                <a:gd name="connsiteY0" fmla="*/ 25200 h 25200"/>
                <a:gd name="connsiteX1" fmla="*/ 2513819 w 2517714"/>
                <a:gd name="connsiteY1" fmla="*/ 25200 h 25200"/>
                <a:gd name="connsiteX2" fmla="*/ 2517714 w 2517714"/>
                <a:gd name="connsiteY2" fmla="*/ 0 h 25200"/>
                <a:gd name="connsiteX3" fmla="*/ 0 w 2517714"/>
                <a:gd name="connsiteY3" fmla="*/ 0 h 2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7714" h="25200">
                  <a:moveTo>
                    <a:pt x="0" y="25200"/>
                  </a:moveTo>
                  <a:lnTo>
                    <a:pt x="2513819" y="25200"/>
                  </a:lnTo>
                  <a:lnTo>
                    <a:pt x="2517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57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973032" y="2075312"/>
              <a:ext cx="8361198" cy="2234901"/>
              <a:chOff x="1973032" y="2075312"/>
              <a:chExt cx="8361198" cy="2234901"/>
            </a:xfrm>
          </p:grpSpPr>
          <p:sp>
            <p:nvSpPr>
              <p:cNvPr id="229" name="同心圆 228"/>
              <p:cNvSpPr>
                <a:spLocks noChangeAspect="1"/>
              </p:cNvSpPr>
              <p:nvPr/>
            </p:nvSpPr>
            <p:spPr>
              <a:xfrm>
                <a:off x="3134175" y="2253192"/>
                <a:ext cx="252000" cy="252000"/>
              </a:xfrm>
              <a:prstGeom prst="donut">
                <a:avLst>
                  <a:gd name="adj" fmla="val 32800"/>
                </a:avLst>
              </a:prstGeom>
              <a:solidFill>
                <a:srgbClr val="498B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" name="组合 4"/>
              <p:cNvGrpSpPr/>
              <p:nvPr/>
            </p:nvGrpSpPr>
            <p:grpSpPr>
              <a:xfrm>
                <a:off x="1973032" y="2075312"/>
                <a:ext cx="8361198" cy="2234901"/>
                <a:chOff x="1973032" y="2075312"/>
                <a:chExt cx="8361198" cy="2234901"/>
              </a:xfrm>
            </p:grpSpPr>
            <p:sp>
              <p:nvSpPr>
                <p:cNvPr id="237" name="任意多边形 236"/>
                <p:cNvSpPr/>
                <p:nvPr/>
              </p:nvSpPr>
              <p:spPr>
                <a:xfrm rot="1380000" flipV="1">
                  <a:off x="3267669" y="2864187"/>
                  <a:ext cx="2509122" cy="25200"/>
                </a:xfrm>
                <a:custGeom>
                  <a:avLst/>
                  <a:gdLst>
                    <a:gd name="connsiteX0" fmla="*/ 0 w 2509122"/>
                    <a:gd name="connsiteY0" fmla="*/ 25200 h 25200"/>
                    <a:gd name="connsiteX1" fmla="*/ 2505227 w 2509122"/>
                    <a:gd name="connsiteY1" fmla="*/ 25200 h 25200"/>
                    <a:gd name="connsiteX2" fmla="*/ 2509122 w 2509122"/>
                    <a:gd name="connsiteY2" fmla="*/ 0 h 25200"/>
                    <a:gd name="connsiteX3" fmla="*/ 0 w 2509122"/>
                    <a:gd name="connsiteY3" fmla="*/ 0 h 2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09122" h="25200">
                      <a:moveTo>
                        <a:pt x="0" y="25200"/>
                      </a:moveTo>
                      <a:lnTo>
                        <a:pt x="2505227" y="25200"/>
                      </a:lnTo>
                      <a:lnTo>
                        <a:pt x="250912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98B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23" name="组合 222"/>
                <p:cNvGrpSpPr/>
                <p:nvPr/>
              </p:nvGrpSpPr>
              <p:grpSpPr>
                <a:xfrm rot="434561">
                  <a:off x="9153649" y="2886154"/>
                  <a:ext cx="1083431" cy="1179402"/>
                  <a:chOff x="2154434" y="4108506"/>
                  <a:chExt cx="1550791" cy="1008009"/>
                </a:xfrm>
              </p:grpSpPr>
              <p:cxnSp>
                <p:nvCxnSpPr>
                  <p:cNvPr id="224" name="直接连接符 223"/>
                  <p:cNvCxnSpPr/>
                  <p:nvPr/>
                </p:nvCxnSpPr>
                <p:spPr>
                  <a:xfrm>
                    <a:off x="2168720" y="4129146"/>
                    <a:ext cx="1536505" cy="987369"/>
                  </a:xfrm>
                  <a:prstGeom prst="line">
                    <a:avLst/>
                  </a:prstGeom>
                  <a:ln w="22225">
                    <a:solidFill>
                      <a:srgbClr val="1D495D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" name="直接连接符 224"/>
                  <p:cNvCxnSpPr/>
                  <p:nvPr/>
                </p:nvCxnSpPr>
                <p:spPr>
                  <a:xfrm>
                    <a:off x="2154434" y="4108506"/>
                    <a:ext cx="1536505" cy="987369"/>
                  </a:xfrm>
                  <a:prstGeom prst="line">
                    <a:avLst/>
                  </a:prstGeom>
                  <a:ln w="25400">
                    <a:solidFill>
                      <a:srgbClr val="498B9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0" name="组合 219"/>
                <p:cNvGrpSpPr/>
                <p:nvPr/>
              </p:nvGrpSpPr>
              <p:grpSpPr>
                <a:xfrm rot="18483043">
                  <a:off x="6744454" y="2339571"/>
                  <a:ext cx="2183064" cy="1654546"/>
                  <a:chOff x="2154434" y="4108506"/>
                  <a:chExt cx="1550791" cy="1008009"/>
                </a:xfrm>
              </p:grpSpPr>
              <p:cxnSp>
                <p:nvCxnSpPr>
                  <p:cNvPr id="221" name="直接连接符 220"/>
                  <p:cNvCxnSpPr/>
                  <p:nvPr/>
                </p:nvCxnSpPr>
                <p:spPr>
                  <a:xfrm>
                    <a:off x="2168720" y="4129146"/>
                    <a:ext cx="1536505" cy="987369"/>
                  </a:xfrm>
                  <a:prstGeom prst="line">
                    <a:avLst/>
                  </a:prstGeom>
                  <a:ln w="22225">
                    <a:solidFill>
                      <a:srgbClr val="1D495D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" name="直接连接符 221"/>
                  <p:cNvCxnSpPr/>
                  <p:nvPr/>
                </p:nvCxnSpPr>
                <p:spPr>
                  <a:xfrm>
                    <a:off x="2154434" y="4108506"/>
                    <a:ext cx="1536505" cy="987369"/>
                  </a:xfrm>
                  <a:prstGeom prst="line">
                    <a:avLst/>
                  </a:prstGeom>
                  <a:ln w="25400">
                    <a:solidFill>
                      <a:srgbClr val="498B9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6" name="组合 215"/>
                <p:cNvGrpSpPr/>
                <p:nvPr/>
              </p:nvGrpSpPr>
              <p:grpSpPr>
                <a:xfrm rot="18079017">
                  <a:off x="1932565" y="2800870"/>
                  <a:ext cx="1500203" cy="353763"/>
                  <a:chOff x="2154434" y="4108506"/>
                  <a:chExt cx="1550791" cy="1008009"/>
                </a:xfrm>
              </p:grpSpPr>
              <p:cxnSp>
                <p:nvCxnSpPr>
                  <p:cNvPr id="215" name="直接连接符 214"/>
                  <p:cNvCxnSpPr/>
                  <p:nvPr/>
                </p:nvCxnSpPr>
                <p:spPr>
                  <a:xfrm>
                    <a:off x="2168720" y="4129146"/>
                    <a:ext cx="1536505" cy="987369"/>
                  </a:xfrm>
                  <a:prstGeom prst="line">
                    <a:avLst/>
                  </a:prstGeom>
                  <a:ln w="22225">
                    <a:solidFill>
                      <a:srgbClr val="1D495D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2" name="直接连接符 211"/>
                  <p:cNvCxnSpPr/>
                  <p:nvPr/>
                </p:nvCxnSpPr>
                <p:spPr>
                  <a:xfrm>
                    <a:off x="2154434" y="4108506"/>
                    <a:ext cx="1536505" cy="987369"/>
                  </a:xfrm>
                  <a:prstGeom prst="line">
                    <a:avLst/>
                  </a:prstGeom>
                  <a:ln w="25400">
                    <a:solidFill>
                      <a:srgbClr val="498B9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1" name="Freeform 944"/>
                <p:cNvSpPr>
                  <a:spLocks noChangeAspect="1" noEditPoints="1"/>
                </p:cNvSpPr>
                <p:nvPr/>
              </p:nvSpPr>
              <p:spPr bwMode="auto">
                <a:xfrm>
                  <a:off x="5960158" y="3196265"/>
                  <a:ext cx="719998" cy="720000"/>
                </a:xfrm>
                <a:custGeom>
                  <a:avLst/>
                  <a:gdLst>
                    <a:gd name="T0" fmla="*/ 29 w 71"/>
                    <a:gd name="T1" fmla="*/ 4 h 71"/>
                    <a:gd name="T2" fmla="*/ 28 w 71"/>
                    <a:gd name="T3" fmla="*/ 4 h 71"/>
                    <a:gd name="T4" fmla="*/ 3 w 71"/>
                    <a:gd name="T5" fmla="*/ 42 h 71"/>
                    <a:gd name="T6" fmla="*/ 42 w 71"/>
                    <a:gd name="T7" fmla="*/ 68 h 71"/>
                    <a:gd name="T8" fmla="*/ 43 w 71"/>
                    <a:gd name="T9" fmla="*/ 68 h 71"/>
                    <a:gd name="T10" fmla="*/ 68 w 71"/>
                    <a:gd name="T11" fmla="*/ 29 h 71"/>
                    <a:gd name="T12" fmla="*/ 29 w 71"/>
                    <a:gd name="T13" fmla="*/ 4 h 71"/>
                    <a:gd name="T14" fmla="*/ 33 w 71"/>
                    <a:gd name="T15" fmla="*/ 25 h 71"/>
                    <a:gd name="T16" fmla="*/ 32 w 71"/>
                    <a:gd name="T17" fmla="*/ 20 h 71"/>
                    <a:gd name="T18" fmla="*/ 33 w 71"/>
                    <a:gd name="T19" fmla="*/ 25 h 71"/>
                    <a:gd name="T20" fmla="*/ 46 w 71"/>
                    <a:gd name="T21" fmla="*/ 34 h 71"/>
                    <a:gd name="T22" fmla="*/ 38 w 71"/>
                    <a:gd name="T23" fmla="*/ 46 h 71"/>
                    <a:gd name="T24" fmla="*/ 25 w 71"/>
                    <a:gd name="T25" fmla="*/ 38 h 71"/>
                    <a:gd name="T26" fmla="*/ 33 w 71"/>
                    <a:gd name="T27" fmla="*/ 25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1" h="71">
                      <a:moveTo>
                        <a:pt x="29" y="4"/>
                      </a:move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11" y="8"/>
                        <a:pt x="0" y="25"/>
                        <a:pt x="3" y="42"/>
                      </a:cubicBezTo>
                      <a:cubicBezTo>
                        <a:pt x="7" y="60"/>
                        <a:pt x="24" y="71"/>
                        <a:pt x="42" y="68"/>
                      </a:cubicBezTo>
                      <a:cubicBezTo>
                        <a:pt x="43" y="68"/>
                        <a:pt x="43" y="68"/>
                        <a:pt x="43" y="68"/>
                      </a:cubicBezTo>
                      <a:cubicBezTo>
                        <a:pt x="60" y="64"/>
                        <a:pt x="71" y="47"/>
                        <a:pt x="68" y="29"/>
                      </a:cubicBezTo>
                      <a:cubicBezTo>
                        <a:pt x="64" y="12"/>
                        <a:pt x="47" y="0"/>
                        <a:pt x="29" y="4"/>
                      </a:cubicBezTo>
                      <a:close/>
                      <a:moveTo>
                        <a:pt x="33" y="25"/>
                      </a:move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9" y="24"/>
                        <a:pt x="45" y="28"/>
                        <a:pt x="46" y="34"/>
                      </a:cubicBezTo>
                      <a:cubicBezTo>
                        <a:pt x="47" y="39"/>
                        <a:pt x="44" y="45"/>
                        <a:pt x="38" y="46"/>
                      </a:cubicBezTo>
                      <a:cubicBezTo>
                        <a:pt x="32" y="48"/>
                        <a:pt x="26" y="44"/>
                        <a:pt x="25" y="38"/>
                      </a:cubicBezTo>
                      <a:cubicBezTo>
                        <a:pt x="24" y="32"/>
                        <a:pt x="27" y="26"/>
                        <a:pt x="33" y="25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6" name="同心圆 205"/>
                <p:cNvSpPr>
                  <a:spLocks noChangeAspect="1"/>
                </p:cNvSpPr>
                <p:nvPr/>
              </p:nvSpPr>
              <p:spPr>
                <a:xfrm>
                  <a:off x="10082230" y="4058213"/>
                  <a:ext cx="252000" cy="252000"/>
                </a:xfrm>
                <a:prstGeom prst="donut">
                  <a:avLst>
                    <a:gd name="adj" fmla="val 32800"/>
                  </a:avLst>
                </a:prstGeom>
                <a:solidFill>
                  <a:srgbClr val="498B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8" name="同心圆 207"/>
                <p:cNvSpPr>
                  <a:spLocks noChangeAspect="1"/>
                </p:cNvSpPr>
                <p:nvPr/>
              </p:nvSpPr>
              <p:spPr>
                <a:xfrm>
                  <a:off x="9085280" y="2653302"/>
                  <a:ext cx="252000" cy="252000"/>
                </a:xfrm>
                <a:prstGeom prst="donut">
                  <a:avLst>
                    <a:gd name="adj" fmla="val 32800"/>
                  </a:avLst>
                </a:prstGeom>
                <a:solidFill>
                  <a:srgbClr val="498B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1" name="同心圆 230"/>
                <p:cNvSpPr>
                  <a:spLocks noChangeAspect="1"/>
                </p:cNvSpPr>
                <p:nvPr/>
              </p:nvSpPr>
              <p:spPr>
                <a:xfrm>
                  <a:off x="1973032" y="3463850"/>
                  <a:ext cx="252000" cy="252000"/>
                </a:xfrm>
                <a:prstGeom prst="donut">
                  <a:avLst>
                    <a:gd name="adj" fmla="val 32800"/>
                  </a:avLst>
                </a:prstGeom>
                <a:solidFill>
                  <a:srgbClr val="498B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232" name="文本框 231"/>
          <p:cNvSpPr txBox="1"/>
          <p:nvPr/>
        </p:nvSpPr>
        <p:spPr>
          <a:xfrm>
            <a:off x="1594207" y="3510913"/>
            <a:ext cx="199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245" name="Freeform 944"/>
          <p:cNvSpPr>
            <a:spLocks noChangeAspect="1" noEditPoints="1"/>
          </p:cNvSpPr>
          <p:nvPr/>
        </p:nvSpPr>
        <p:spPr bwMode="auto">
          <a:xfrm>
            <a:off x="1677842" y="4586697"/>
            <a:ext cx="251998" cy="252000"/>
          </a:xfrm>
          <a:custGeom>
            <a:avLst/>
            <a:gdLst>
              <a:gd name="T0" fmla="*/ 29 w 71"/>
              <a:gd name="T1" fmla="*/ 4 h 71"/>
              <a:gd name="T2" fmla="*/ 28 w 71"/>
              <a:gd name="T3" fmla="*/ 4 h 71"/>
              <a:gd name="T4" fmla="*/ 3 w 71"/>
              <a:gd name="T5" fmla="*/ 42 h 71"/>
              <a:gd name="T6" fmla="*/ 42 w 71"/>
              <a:gd name="T7" fmla="*/ 68 h 71"/>
              <a:gd name="T8" fmla="*/ 43 w 71"/>
              <a:gd name="T9" fmla="*/ 68 h 71"/>
              <a:gd name="T10" fmla="*/ 68 w 71"/>
              <a:gd name="T11" fmla="*/ 29 h 71"/>
              <a:gd name="T12" fmla="*/ 29 w 71"/>
              <a:gd name="T13" fmla="*/ 4 h 71"/>
              <a:gd name="T14" fmla="*/ 33 w 71"/>
              <a:gd name="T15" fmla="*/ 25 h 71"/>
              <a:gd name="T16" fmla="*/ 32 w 71"/>
              <a:gd name="T17" fmla="*/ 20 h 71"/>
              <a:gd name="T18" fmla="*/ 33 w 71"/>
              <a:gd name="T19" fmla="*/ 25 h 71"/>
              <a:gd name="T20" fmla="*/ 46 w 71"/>
              <a:gd name="T21" fmla="*/ 34 h 71"/>
              <a:gd name="T22" fmla="*/ 38 w 71"/>
              <a:gd name="T23" fmla="*/ 46 h 71"/>
              <a:gd name="T24" fmla="*/ 25 w 71"/>
              <a:gd name="T25" fmla="*/ 38 h 71"/>
              <a:gd name="T26" fmla="*/ 33 w 71"/>
              <a:gd name="T27" fmla="*/ 25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1" h="71">
                <a:moveTo>
                  <a:pt x="29" y="4"/>
                </a:moveTo>
                <a:cubicBezTo>
                  <a:pt x="28" y="4"/>
                  <a:pt x="28" y="4"/>
                  <a:pt x="28" y="4"/>
                </a:cubicBezTo>
                <a:cubicBezTo>
                  <a:pt x="11" y="8"/>
                  <a:pt x="0" y="25"/>
                  <a:pt x="3" y="42"/>
                </a:cubicBezTo>
                <a:cubicBezTo>
                  <a:pt x="7" y="60"/>
                  <a:pt x="24" y="71"/>
                  <a:pt x="42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60" y="64"/>
                  <a:pt x="71" y="47"/>
                  <a:pt x="68" y="29"/>
                </a:cubicBezTo>
                <a:cubicBezTo>
                  <a:pt x="64" y="12"/>
                  <a:pt x="47" y="0"/>
                  <a:pt x="29" y="4"/>
                </a:cubicBezTo>
                <a:close/>
                <a:moveTo>
                  <a:pt x="33" y="25"/>
                </a:moveTo>
                <a:cubicBezTo>
                  <a:pt x="32" y="20"/>
                  <a:pt x="32" y="20"/>
                  <a:pt x="32" y="20"/>
                </a:cubicBezTo>
                <a:cubicBezTo>
                  <a:pt x="33" y="25"/>
                  <a:pt x="33" y="25"/>
                  <a:pt x="33" y="25"/>
                </a:cubicBezTo>
                <a:cubicBezTo>
                  <a:pt x="39" y="24"/>
                  <a:pt x="45" y="28"/>
                  <a:pt x="46" y="34"/>
                </a:cubicBezTo>
                <a:cubicBezTo>
                  <a:pt x="47" y="39"/>
                  <a:pt x="44" y="45"/>
                  <a:pt x="38" y="46"/>
                </a:cubicBezTo>
                <a:cubicBezTo>
                  <a:pt x="32" y="48"/>
                  <a:pt x="26" y="44"/>
                  <a:pt x="25" y="38"/>
                </a:cubicBezTo>
                <a:cubicBezTo>
                  <a:pt x="24" y="32"/>
                  <a:pt x="27" y="26"/>
                  <a:pt x="33" y="25"/>
                </a:cubicBezTo>
                <a:close/>
              </a:path>
            </a:pathLst>
          </a:custGeom>
          <a:solidFill>
            <a:srgbClr val="CF3C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6" name="文本框 245"/>
          <p:cNvSpPr txBox="1"/>
          <p:nvPr/>
        </p:nvSpPr>
        <p:spPr>
          <a:xfrm>
            <a:off x="2008085" y="4455326"/>
            <a:ext cx="3663183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文字是简单的视觉图案再现 口语的声音，因而更加清晰，</a:t>
            </a:r>
          </a:p>
        </p:txBody>
      </p:sp>
      <p:grpSp>
        <p:nvGrpSpPr>
          <p:cNvPr id="699" name="组合 698"/>
          <p:cNvGrpSpPr>
            <a:grpSpLocks noChangeAspect="1"/>
          </p:cNvGrpSpPr>
          <p:nvPr/>
        </p:nvGrpSpPr>
        <p:grpSpPr>
          <a:xfrm>
            <a:off x="9107261" y="1865951"/>
            <a:ext cx="1188000" cy="1183026"/>
            <a:chOff x="12895386" y="-62366"/>
            <a:chExt cx="2208955" cy="2199699"/>
          </a:xfrm>
        </p:grpSpPr>
        <p:sp>
          <p:nvSpPr>
            <p:cNvPr id="700" name="Freeform 711"/>
            <p:cNvSpPr/>
            <p:nvPr/>
          </p:nvSpPr>
          <p:spPr bwMode="auto">
            <a:xfrm>
              <a:off x="13222410" y="1838075"/>
              <a:ext cx="37022" cy="30851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1 h 4"/>
                <a:gd name="T4" fmla="*/ 3 w 5"/>
                <a:gd name="T5" fmla="*/ 4 h 4"/>
                <a:gd name="T6" fmla="*/ 5 w 5"/>
                <a:gd name="T7" fmla="*/ 3 h 4"/>
                <a:gd name="T8" fmla="*/ 4 w 5"/>
                <a:gd name="T9" fmla="*/ 1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1" name="Freeform 750"/>
            <p:cNvSpPr>
              <a:spLocks noEditPoints="1"/>
            </p:cNvSpPr>
            <p:nvPr/>
          </p:nvSpPr>
          <p:spPr bwMode="auto">
            <a:xfrm>
              <a:off x="12895386" y="-62366"/>
              <a:ext cx="2208955" cy="2199699"/>
            </a:xfrm>
            <a:custGeom>
              <a:avLst/>
              <a:gdLst>
                <a:gd name="T0" fmla="*/ 122 w 303"/>
                <a:gd name="T1" fmla="*/ 295 h 302"/>
                <a:gd name="T2" fmla="*/ 203 w 303"/>
                <a:gd name="T3" fmla="*/ 293 h 302"/>
                <a:gd name="T4" fmla="*/ 143 w 303"/>
                <a:gd name="T5" fmla="*/ 282 h 302"/>
                <a:gd name="T6" fmla="*/ 103 w 303"/>
                <a:gd name="T7" fmla="*/ 291 h 302"/>
                <a:gd name="T8" fmla="*/ 103 w 303"/>
                <a:gd name="T9" fmla="*/ 272 h 302"/>
                <a:gd name="T10" fmla="*/ 150 w 303"/>
                <a:gd name="T11" fmla="*/ 270 h 302"/>
                <a:gd name="T12" fmla="*/ 169 w 303"/>
                <a:gd name="T13" fmla="*/ 268 h 302"/>
                <a:gd name="T14" fmla="*/ 197 w 303"/>
                <a:gd name="T15" fmla="*/ 295 h 302"/>
                <a:gd name="T16" fmla="*/ 93 w 303"/>
                <a:gd name="T17" fmla="*/ 253 h 302"/>
                <a:gd name="T18" fmla="*/ 70 w 303"/>
                <a:gd name="T19" fmla="*/ 250 h 302"/>
                <a:gd name="T20" fmla="*/ 228 w 303"/>
                <a:gd name="T21" fmla="*/ 281 h 302"/>
                <a:gd name="T22" fmla="*/ 73 w 303"/>
                <a:gd name="T23" fmla="*/ 249 h 302"/>
                <a:gd name="T24" fmla="*/ 221 w 303"/>
                <a:gd name="T25" fmla="*/ 247 h 302"/>
                <a:gd name="T26" fmla="*/ 35 w 303"/>
                <a:gd name="T27" fmla="*/ 247 h 302"/>
                <a:gd name="T28" fmla="*/ 270 w 303"/>
                <a:gd name="T29" fmla="*/ 240 h 302"/>
                <a:gd name="T30" fmla="*/ 233 w 303"/>
                <a:gd name="T31" fmla="*/ 241 h 302"/>
                <a:gd name="T32" fmla="*/ 260 w 303"/>
                <a:gd name="T33" fmla="*/ 237 h 302"/>
                <a:gd name="T34" fmla="*/ 52 w 303"/>
                <a:gd name="T35" fmla="*/ 264 h 302"/>
                <a:gd name="T36" fmla="*/ 53 w 303"/>
                <a:gd name="T37" fmla="*/ 260 h 302"/>
                <a:gd name="T38" fmla="*/ 275 w 303"/>
                <a:gd name="T39" fmla="*/ 230 h 302"/>
                <a:gd name="T40" fmla="*/ 47 w 303"/>
                <a:gd name="T41" fmla="*/ 218 h 302"/>
                <a:gd name="T42" fmla="*/ 30 w 303"/>
                <a:gd name="T43" fmla="*/ 188 h 302"/>
                <a:gd name="T44" fmla="*/ 9 w 303"/>
                <a:gd name="T45" fmla="*/ 182 h 302"/>
                <a:gd name="T46" fmla="*/ 5 w 303"/>
                <a:gd name="T47" fmla="*/ 188 h 302"/>
                <a:gd name="T48" fmla="*/ 286 w 303"/>
                <a:gd name="T49" fmla="*/ 210 h 302"/>
                <a:gd name="T50" fmla="*/ 268 w 303"/>
                <a:gd name="T51" fmla="*/ 189 h 302"/>
                <a:gd name="T52" fmla="*/ 274 w 303"/>
                <a:gd name="T53" fmla="*/ 163 h 302"/>
                <a:gd name="T54" fmla="*/ 0 w 303"/>
                <a:gd name="T55" fmla="*/ 151 h 302"/>
                <a:gd name="T56" fmla="*/ 290 w 303"/>
                <a:gd name="T57" fmla="*/ 157 h 302"/>
                <a:gd name="T58" fmla="*/ 5 w 303"/>
                <a:gd name="T59" fmla="*/ 152 h 302"/>
                <a:gd name="T60" fmla="*/ 26 w 303"/>
                <a:gd name="T61" fmla="*/ 141 h 302"/>
                <a:gd name="T62" fmla="*/ 32 w 303"/>
                <a:gd name="T63" fmla="*/ 126 h 302"/>
                <a:gd name="T64" fmla="*/ 279 w 303"/>
                <a:gd name="T65" fmla="*/ 118 h 302"/>
                <a:gd name="T66" fmla="*/ 300 w 303"/>
                <a:gd name="T67" fmla="*/ 125 h 302"/>
                <a:gd name="T68" fmla="*/ 253 w 303"/>
                <a:gd name="T69" fmla="*/ 87 h 302"/>
                <a:gd name="T70" fmla="*/ 253 w 303"/>
                <a:gd name="T71" fmla="*/ 87 h 302"/>
                <a:gd name="T72" fmla="*/ 33 w 303"/>
                <a:gd name="T73" fmla="*/ 122 h 302"/>
                <a:gd name="T74" fmla="*/ 261 w 303"/>
                <a:gd name="T75" fmla="*/ 75 h 302"/>
                <a:gd name="T76" fmla="*/ 21 w 303"/>
                <a:gd name="T77" fmla="*/ 82 h 302"/>
                <a:gd name="T78" fmla="*/ 59 w 303"/>
                <a:gd name="T79" fmla="*/ 70 h 302"/>
                <a:gd name="T80" fmla="*/ 69 w 303"/>
                <a:gd name="T81" fmla="*/ 61 h 302"/>
                <a:gd name="T82" fmla="*/ 26 w 303"/>
                <a:gd name="T83" fmla="*/ 66 h 302"/>
                <a:gd name="T84" fmla="*/ 79 w 303"/>
                <a:gd name="T85" fmla="*/ 52 h 302"/>
                <a:gd name="T86" fmla="*/ 277 w 303"/>
                <a:gd name="T87" fmla="*/ 66 h 302"/>
                <a:gd name="T88" fmla="*/ 227 w 303"/>
                <a:gd name="T89" fmla="*/ 50 h 302"/>
                <a:gd name="T90" fmla="*/ 238 w 303"/>
                <a:gd name="T91" fmla="*/ 43 h 302"/>
                <a:gd name="T92" fmla="*/ 251 w 303"/>
                <a:gd name="T93" fmla="*/ 37 h 302"/>
                <a:gd name="T94" fmla="*/ 200 w 303"/>
                <a:gd name="T95" fmla="*/ 38 h 302"/>
                <a:gd name="T96" fmla="*/ 146 w 303"/>
                <a:gd name="T97" fmla="*/ 29 h 302"/>
                <a:gd name="T98" fmla="*/ 83 w 303"/>
                <a:gd name="T99" fmla="*/ 53 h 302"/>
                <a:gd name="T100" fmla="*/ 154 w 303"/>
                <a:gd name="T101" fmla="*/ 32 h 302"/>
                <a:gd name="T102" fmla="*/ 86 w 303"/>
                <a:gd name="T103" fmla="*/ 15 h 302"/>
                <a:gd name="T104" fmla="*/ 202 w 303"/>
                <a:gd name="T105" fmla="*/ 9 h 302"/>
                <a:gd name="T106" fmla="*/ 105 w 303"/>
                <a:gd name="T107" fmla="*/ 11 h 302"/>
                <a:gd name="T108" fmla="*/ 162 w 303"/>
                <a:gd name="T109" fmla="*/ 5 h 302"/>
                <a:gd name="T110" fmla="*/ 196 w 303"/>
                <a:gd name="T111" fmla="*/ 10 h 302"/>
                <a:gd name="T112" fmla="*/ 162 w 303"/>
                <a:gd name="T11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02">
                  <a:moveTo>
                    <a:pt x="122" y="295"/>
                  </a:moveTo>
                  <a:cubicBezTo>
                    <a:pt x="126" y="300"/>
                    <a:pt x="126" y="300"/>
                    <a:pt x="126" y="300"/>
                  </a:cubicBezTo>
                  <a:cubicBezTo>
                    <a:pt x="129" y="300"/>
                    <a:pt x="134" y="301"/>
                    <a:pt x="138" y="301"/>
                  </a:cubicBezTo>
                  <a:cubicBezTo>
                    <a:pt x="140" y="302"/>
                    <a:pt x="140" y="302"/>
                    <a:pt x="140" y="302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1" y="297"/>
                    <a:pt x="127" y="296"/>
                    <a:pt x="122" y="295"/>
                  </a:cubicBezTo>
                  <a:moveTo>
                    <a:pt x="100" y="292"/>
                  </a:moveTo>
                  <a:cubicBezTo>
                    <a:pt x="99" y="293"/>
                    <a:pt x="99" y="293"/>
                    <a:pt x="99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0" y="292"/>
                    <a:pt x="100" y="292"/>
                    <a:pt x="100" y="292"/>
                  </a:cubicBezTo>
                  <a:moveTo>
                    <a:pt x="211" y="285"/>
                  </a:moveTo>
                  <a:cubicBezTo>
                    <a:pt x="208" y="287"/>
                    <a:pt x="204" y="288"/>
                    <a:pt x="201" y="289"/>
                  </a:cubicBezTo>
                  <a:cubicBezTo>
                    <a:pt x="203" y="293"/>
                    <a:pt x="203" y="293"/>
                    <a:pt x="203" y="293"/>
                  </a:cubicBezTo>
                  <a:cubicBezTo>
                    <a:pt x="207" y="291"/>
                    <a:pt x="210" y="290"/>
                    <a:pt x="213" y="289"/>
                  </a:cubicBezTo>
                  <a:cubicBezTo>
                    <a:pt x="211" y="285"/>
                    <a:pt x="211" y="285"/>
                    <a:pt x="211" y="285"/>
                  </a:cubicBezTo>
                  <a:moveTo>
                    <a:pt x="143" y="282"/>
                  </a:moveTo>
                  <a:cubicBezTo>
                    <a:pt x="138" y="294"/>
                    <a:pt x="138" y="294"/>
                    <a:pt x="138" y="294"/>
                  </a:cubicBezTo>
                  <a:cubicBezTo>
                    <a:pt x="140" y="297"/>
                    <a:pt x="140" y="297"/>
                    <a:pt x="140" y="297"/>
                  </a:cubicBezTo>
                  <a:cubicBezTo>
                    <a:pt x="145" y="286"/>
                    <a:pt x="145" y="286"/>
                    <a:pt x="145" y="286"/>
                  </a:cubicBezTo>
                  <a:cubicBezTo>
                    <a:pt x="143" y="282"/>
                    <a:pt x="143" y="282"/>
                    <a:pt x="143" y="282"/>
                  </a:cubicBezTo>
                  <a:moveTo>
                    <a:pt x="223" y="279"/>
                  </a:moveTo>
                  <a:cubicBezTo>
                    <a:pt x="220" y="281"/>
                    <a:pt x="217" y="282"/>
                    <a:pt x="214" y="284"/>
                  </a:cubicBezTo>
                  <a:cubicBezTo>
                    <a:pt x="216" y="287"/>
                    <a:pt x="216" y="287"/>
                    <a:pt x="216" y="287"/>
                  </a:cubicBezTo>
                  <a:cubicBezTo>
                    <a:pt x="219" y="286"/>
                    <a:pt x="223" y="284"/>
                    <a:pt x="226" y="282"/>
                  </a:cubicBezTo>
                  <a:cubicBezTo>
                    <a:pt x="223" y="279"/>
                    <a:pt x="223" y="279"/>
                    <a:pt x="223" y="279"/>
                  </a:cubicBezTo>
                  <a:moveTo>
                    <a:pt x="103" y="272"/>
                  </a:moveTo>
                  <a:cubicBezTo>
                    <a:pt x="103" y="291"/>
                    <a:pt x="103" y="291"/>
                    <a:pt x="103" y="291"/>
                  </a:cubicBezTo>
                  <a:cubicBezTo>
                    <a:pt x="105" y="295"/>
                    <a:pt x="105" y="295"/>
                    <a:pt x="105" y="295"/>
                  </a:cubicBezTo>
                  <a:cubicBezTo>
                    <a:pt x="110" y="296"/>
                    <a:pt x="115" y="298"/>
                    <a:pt x="120" y="299"/>
                  </a:cubicBezTo>
                  <a:cubicBezTo>
                    <a:pt x="121" y="299"/>
                    <a:pt x="121" y="299"/>
                    <a:pt x="121" y="299"/>
                  </a:cubicBezTo>
                  <a:cubicBezTo>
                    <a:pt x="118" y="294"/>
                    <a:pt x="118" y="294"/>
                    <a:pt x="118" y="294"/>
                  </a:cubicBezTo>
                  <a:cubicBezTo>
                    <a:pt x="114" y="293"/>
                    <a:pt x="110" y="292"/>
                    <a:pt x="107" y="291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3" y="272"/>
                    <a:pt x="103" y="272"/>
                    <a:pt x="103" y="272"/>
                  </a:cubicBezTo>
                  <a:moveTo>
                    <a:pt x="150" y="270"/>
                  </a:moveTo>
                  <a:cubicBezTo>
                    <a:pt x="148" y="270"/>
                    <a:pt x="148" y="270"/>
                    <a:pt x="148" y="27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51" y="274"/>
                    <a:pt x="151" y="274"/>
                    <a:pt x="151" y="274"/>
                  </a:cubicBezTo>
                  <a:cubicBezTo>
                    <a:pt x="153" y="273"/>
                    <a:pt x="153" y="273"/>
                    <a:pt x="153" y="273"/>
                  </a:cubicBezTo>
                  <a:cubicBezTo>
                    <a:pt x="150" y="270"/>
                    <a:pt x="150" y="270"/>
                    <a:pt x="150" y="270"/>
                  </a:cubicBezTo>
                  <a:moveTo>
                    <a:pt x="166" y="268"/>
                  </a:moveTo>
                  <a:cubicBezTo>
                    <a:pt x="154" y="269"/>
                    <a:pt x="154" y="269"/>
                    <a:pt x="154" y="269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68" y="272"/>
                    <a:pt x="168" y="272"/>
                    <a:pt x="168" y="272"/>
                  </a:cubicBezTo>
                  <a:cubicBezTo>
                    <a:pt x="166" y="268"/>
                    <a:pt x="166" y="268"/>
                    <a:pt x="166" y="268"/>
                  </a:cubicBezTo>
                  <a:moveTo>
                    <a:pt x="180" y="266"/>
                  </a:moveTo>
                  <a:cubicBezTo>
                    <a:pt x="169" y="268"/>
                    <a:pt x="169" y="268"/>
                    <a:pt x="169" y="268"/>
                  </a:cubicBezTo>
                  <a:cubicBezTo>
                    <a:pt x="172" y="271"/>
                    <a:pt x="172" y="271"/>
                    <a:pt x="172" y="271"/>
                  </a:cubicBezTo>
                  <a:cubicBezTo>
                    <a:pt x="178" y="271"/>
                    <a:pt x="178" y="271"/>
                    <a:pt x="178" y="271"/>
                  </a:cubicBezTo>
                  <a:cubicBezTo>
                    <a:pt x="186" y="282"/>
                    <a:pt x="186" y="282"/>
                    <a:pt x="186" y="282"/>
                  </a:cubicBezTo>
                  <a:cubicBezTo>
                    <a:pt x="189" y="286"/>
                    <a:pt x="189" y="286"/>
                    <a:pt x="189" y="286"/>
                  </a:cubicBezTo>
                  <a:cubicBezTo>
                    <a:pt x="194" y="293"/>
                    <a:pt x="194" y="293"/>
                    <a:pt x="194" y="293"/>
                  </a:cubicBezTo>
                  <a:cubicBezTo>
                    <a:pt x="193" y="296"/>
                    <a:pt x="193" y="296"/>
                    <a:pt x="193" y="296"/>
                  </a:cubicBezTo>
                  <a:cubicBezTo>
                    <a:pt x="197" y="295"/>
                    <a:pt x="197" y="295"/>
                    <a:pt x="197" y="295"/>
                  </a:cubicBezTo>
                  <a:cubicBezTo>
                    <a:pt x="198" y="295"/>
                    <a:pt x="199" y="294"/>
                    <a:pt x="201" y="294"/>
                  </a:cubicBezTo>
                  <a:cubicBezTo>
                    <a:pt x="198" y="290"/>
                    <a:pt x="198" y="290"/>
                    <a:pt x="198" y="290"/>
                  </a:cubicBezTo>
                  <a:cubicBezTo>
                    <a:pt x="198" y="290"/>
                    <a:pt x="198" y="290"/>
                    <a:pt x="198" y="291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80" y="266"/>
                    <a:pt x="180" y="266"/>
                    <a:pt x="180" y="266"/>
                  </a:cubicBezTo>
                  <a:moveTo>
                    <a:pt x="93" y="253"/>
                  </a:moveTo>
                  <a:cubicBezTo>
                    <a:pt x="98" y="261"/>
                    <a:pt x="98" y="261"/>
                    <a:pt x="98" y="261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7" y="273"/>
                    <a:pt x="107" y="273"/>
                    <a:pt x="107" y="273"/>
                  </a:cubicBezTo>
                  <a:cubicBezTo>
                    <a:pt x="106" y="261"/>
                    <a:pt x="106" y="261"/>
                    <a:pt x="106" y="261"/>
                  </a:cubicBezTo>
                  <a:cubicBezTo>
                    <a:pt x="93" y="253"/>
                    <a:pt x="93" y="253"/>
                    <a:pt x="93" y="253"/>
                  </a:cubicBezTo>
                  <a:moveTo>
                    <a:pt x="70" y="250"/>
                  </a:moveTo>
                  <a:cubicBezTo>
                    <a:pt x="61" y="256"/>
                    <a:pt x="61" y="256"/>
                    <a:pt x="61" y="256"/>
                  </a:cubicBezTo>
                  <a:cubicBezTo>
                    <a:pt x="63" y="259"/>
                    <a:pt x="63" y="259"/>
                    <a:pt x="63" y="259"/>
                  </a:cubicBezTo>
                  <a:cubicBezTo>
                    <a:pt x="73" y="253"/>
                    <a:pt x="73" y="253"/>
                    <a:pt x="73" y="253"/>
                  </a:cubicBezTo>
                  <a:cubicBezTo>
                    <a:pt x="70" y="250"/>
                    <a:pt x="70" y="250"/>
                    <a:pt x="70" y="250"/>
                  </a:cubicBezTo>
                  <a:moveTo>
                    <a:pt x="219" y="249"/>
                  </a:moveTo>
                  <a:cubicBezTo>
                    <a:pt x="225" y="276"/>
                    <a:pt x="225" y="276"/>
                    <a:pt x="225" y="276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8" y="281"/>
                    <a:pt x="229" y="281"/>
                    <a:pt x="229" y="281"/>
                  </a:cubicBezTo>
                  <a:cubicBezTo>
                    <a:pt x="233" y="278"/>
                    <a:pt x="233" y="278"/>
                    <a:pt x="233" y="278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5" y="258"/>
                    <a:pt x="225" y="258"/>
                    <a:pt x="225" y="258"/>
                  </a:cubicBezTo>
                  <a:cubicBezTo>
                    <a:pt x="219" y="249"/>
                    <a:pt x="219" y="249"/>
                    <a:pt x="219" y="249"/>
                  </a:cubicBezTo>
                  <a:moveTo>
                    <a:pt x="79" y="245"/>
                  </a:moveTo>
                  <a:cubicBezTo>
                    <a:pt x="73" y="249"/>
                    <a:pt x="73" y="249"/>
                    <a:pt x="73" y="249"/>
                  </a:cubicBezTo>
                  <a:cubicBezTo>
                    <a:pt x="75" y="252"/>
                    <a:pt x="75" y="252"/>
                    <a:pt x="75" y="252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92" y="257"/>
                    <a:pt x="92" y="257"/>
                    <a:pt x="92" y="257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79" y="245"/>
                    <a:pt x="79" y="245"/>
                    <a:pt x="79" y="245"/>
                  </a:cubicBezTo>
                  <a:moveTo>
                    <a:pt x="229" y="240"/>
                  </a:moveTo>
                  <a:cubicBezTo>
                    <a:pt x="221" y="247"/>
                    <a:pt x="221" y="247"/>
                    <a:pt x="221" y="247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29" y="240"/>
                    <a:pt x="229" y="240"/>
                    <a:pt x="229" y="240"/>
                  </a:cubicBezTo>
                  <a:moveTo>
                    <a:pt x="26" y="235"/>
                  </a:moveTo>
                  <a:cubicBezTo>
                    <a:pt x="28" y="239"/>
                    <a:pt x="28" y="239"/>
                    <a:pt x="28" y="239"/>
                  </a:cubicBezTo>
                  <a:cubicBezTo>
                    <a:pt x="30" y="242"/>
                    <a:pt x="33" y="244"/>
                    <a:pt x="35" y="247"/>
                  </a:cubicBezTo>
                  <a:cubicBezTo>
                    <a:pt x="26" y="235"/>
                    <a:pt x="26" y="235"/>
                    <a:pt x="26" y="235"/>
                  </a:cubicBezTo>
                  <a:cubicBezTo>
                    <a:pt x="26" y="235"/>
                    <a:pt x="26" y="235"/>
                    <a:pt x="26" y="235"/>
                  </a:cubicBezTo>
                  <a:moveTo>
                    <a:pt x="274" y="233"/>
                  </a:moveTo>
                  <a:cubicBezTo>
                    <a:pt x="273" y="234"/>
                    <a:pt x="272" y="235"/>
                    <a:pt x="271" y="237"/>
                  </a:cubicBezTo>
                  <a:cubicBezTo>
                    <a:pt x="261" y="233"/>
                    <a:pt x="261" y="233"/>
                    <a:pt x="261" y="233"/>
                  </a:cubicBezTo>
                  <a:cubicBezTo>
                    <a:pt x="265" y="239"/>
                    <a:pt x="265" y="239"/>
                    <a:pt x="265" y="239"/>
                  </a:cubicBezTo>
                  <a:cubicBezTo>
                    <a:pt x="270" y="240"/>
                    <a:pt x="270" y="240"/>
                    <a:pt x="270" y="240"/>
                  </a:cubicBezTo>
                  <a:cubicBezTo>
                    <a:pt x="271" y="244"/>
                    <a:pt x="271" y="244"/>
                    <a:pt x="271" y="244"/>
                  </a:cubicBezTo>
                  <a:cubicBezTo>
                    <a:pt x="273" y="240"/>
                    <a:pt x="273" y="240"/>
                    <a:pt x="273" y="240"/>
                  </a:cubicBezTo>
                  <a:cubicBezTo>
                    <a:pt x="274" y="239"/>
                    <a:pt x="275" y="238"/>
                    <a:pt x="276" y="236"/>
                  </a:cubicBezTo>
                  <a:cubicBezTo>
                    <a:pt x="274" y="233"/>
                    <a:pt x="274" y="233"/>
                    <a:pt x="274" y="233"/>
                  </a:cubicBezTo>
                  <a:moveTo>
                    <a:pt x="239" y="231"/>
                  </a:moveTo>
                  <a:cubicBezTo>
                    <a:pt x="231" y="238"/>
                    <a:pt x="231" y="238"/>
                    <a:pt x="231" y="238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41" y="234"/>
                    <a:pt x="241" y="234"/>
                    <a:pt x="241" y="234"/>
                  </a:cubicBezTo>
                  <a:cubicBezTo>
                    <a:pt x="239" y="231"/>
                    <a:pt x="239" y="231"/>
                    <a:pt x="239" y="231"/>
                  </a:cubicBezTo>
                  <a:moveTo>
                    <a:pt x="243" y="227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4" y="232"/>
                    <a:pt x="244" y="232"/>
                    <a:pt x="244" y="232"/>
                  </a:cubicBezTo>
                  <a:cubicBezTo>
                    <a:pt x="260" y="237"/>
                    <a:pt x="260" y="237"/>
                    <a:pt x="260" y="237"/>
                  </a:cubicBezTo>
                  <a:cubicBezTo>
                    <a:pt x="256" y="232"/>
                    <a:pt x="256" y="232"/>
                    <a:pt x="256" y="232"/>
                  </a:cubicBezTo>
                  <a:cubicBezTo>
                    <a:pt x="243" y="227"/>
                    <a:pt x="243" y="227"/>
                    <a:pt x="243" y="227"/>
                  </a:cubicBezTo>
                  <a:moveTo>
                    <a:pt x="36" y="226"/>
                  </a:moveTo>
                  <a:cubicBezTo>
                    <a:pt x="30" y="235"/>
                    <a:pt x="30" y="235"/>
                    <a:pt x="30" y="235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50" y="263"/>
                    <a:pt x="50" y="263"/>
                    <a:pt x="51" y="264"/>
                  </a:cubicBezTo>
                  <a:cubicBezTo>
                    <a:pt x="51" y="264"/>
                    <a:pt x="51" y="264"/>
                    <a:pt x="52" y="264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5" y="268"/>
                    <a:pt x="55" y="268"/>
                    <a:pt x="55" y="268"/>
                  </a:cubicBezTo>
                  <a:cubicBezTo>
                    <a:pt x="55" y="264"/>
                    <a:pt x="55" y="264"/>
                    <a:pt x="55" y="264"/>
                  </a:cubicBezTo>
                  <a:cubicBezTo>
                    <a:pt x="56" y="263"/>
                    <a:pt x="56" y="263"/>
                    <a:pt x="56" y="263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58" y="257"/>
                    <a:pt x="58" y="257"/>
                    <a:pt x="58" y="257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2" y="260"/>
                    <a:pt x="52" y="259"/>
                    <a:pt x="51" y="259"/>
                  </a:cubicBezTo>
                  <a:cubicBezTo>
                    <a:pt x="45" y="253"/>
                    <a:pt x="38" y="245"/>
                    <a:pt x="33" y="238"/>
                  </a:cubicBezTo>
                  <a:cubicBezTo>
                    <a:pt x="39" y="229"/>
                    <a:pt x="39" y="229"/>
                    <a:pt x="39" y="229"/>
                  </a:cubicBezTo>
                  <a:cubicBezTo>
                    <a:pt x="36" y="226"/>
                    <a:pt x="36" y="226"/>
                    <a:pt x="36" y="226"/>
                  </a:cubicBezTo>
                  <a:moveTo>
                    <a:pt x="281" y="220"/>
                  </a:moveTo>
                  <a:cubicBezTo>
                    <a:pt x="279" y="224"/>
                    <a:pt x="277" y="227"/>
                    <a:pt x="275" y="230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80" y="230"/>
                    <a:pt x="282" y="227"/>
                    <a:pt x="284" y="224"/>
                  </a:cubicBezTo>
                  <a:cubicBezTo>
                    <a:pt x="281" y="220"/>
                    <a:pt x="281" y="220"/>
                    <a:pt x="281" y="220"/>
                  </a:cubicBezTo>
                  <a:moveTo>
                    <a:pt x="45" y="214"/>
                  </a:moveTo>
                  <a:cubicBezTo>
                    <a:pt x="38" y="223"/>
                    <a:pt x="38" y="223"/>
                    <a:pt x="38" y="223"/>
                  </a:cubicBezTo>
                  <a:cubicBezTo>
                    <a:pt x="41" y="227"/>
                    <a:pt x="41" y="227"/>
                    <a:pt x="41" y="22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45" y="214"/>
                    <a:pt x="45" y="214"/>
                    <a:pt x="45" y="214"/>
                  </a:cubicBezTo>
                  <a:moveTo>
                    <a:pt x="292" y="206"/>
                  </a:moveTo>
                  <a:cubicBezTo>
                    <a:pt x="291" y="206"/>
                    <a:pt x="291" y="206"/>
                    <a:pt x="291" y="206"/>
                  </a:cubicBezTo>
                  <a:cubicBezTo>
                    <a:pt x="292" y="207"/>
                    <a:pt x="292" y="207"/>
                    <a:pt x="292" y="207"/>
                  </a:cubicBezTo>
                  <a:cubicBezTo>
                    <a:pt x="292" y="206"/>
                    <a:pt x="292" y="206"/>
                    <a:pt x="292" y="206"/>
                  </a:cubicBezTo>
                  <a:moveTo>
                    <a:pt x="27" y="183"/>
                  </a:moveTo>
                  <a:cubicBezTo>
                    <a:pt x="30" y="188"/>
                    <a:pt x="30" y="188"/>
                    <a:pt x="30" y="188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42" y="205"/>
                    <a:pt x="42" y="205"/>
                    <a:pt x="42" y="20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27" y="183"/>
                    <a:pt x="27" y="183"/>
                    <a:pt x="27" y="183"/>
                  </a:cubicBezTo>
                  <a:moveTo>
                    <a:pt x="9" y="182"/>
                  </a:moveTo>
                  <a:cubicBezTo>
                    <a:pt x="12" y="186"/>
                    <a:pt x="12" y="186"/>
                    <a:pt x="12" y="186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9" y="182"/>
                    <a:pt x="9" y="182"/>
                    <a:pt x="9" y="182"/>
                  </a:cubicBezTo>
                  <a:moveTo>
                    <a:pt x="3" y="178"/>
                  </a:moveTo>
                  <a:cubicBezTo>
                    <a:pt x="3" y="180"/>
                    <a:pt x="3" y="182"/>
                    <a:pt x="4" y="184"/>
                  </a:cubicBezTo>
                  <a:cubicBezTo>
                    <a:pt x="5" y="188"/>
                    <a:pt x="5" y="188"/>
                    <a:pt x="5" y="188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8" y="185"/>
                    <a:pt x="8" y="185"/>
                    <a:pt x="8" y="185"/>
                  </a:cubicBezTo>
                  <a:cubicBezTo>
                    <a:pt x="3" y="178"/>
                    <a:pt x="3" y="178"/>
                    <a:pt x="3" y="178"/>
                  </a:cubicBezTo>
                  <a:moveTo>
                    <a:pt x="267" y="176"/>
                  </a:moveTo>
                  <a:cubicBezTo>
                    <a:pt x="264" y="190"/>
                    <a:pt x="264" y="190"/>
                    <a:pt x="264" y="190"/>
                  </a:cubicBezTo>
                  <a:cubicBezTo>
                    <a:pt x="264" y="191"/>
                    <a:pt x="264" y="191"/>
                    <a:pt x="264" y="191"/>
                  </a:cubicBezTo>
                  <a:cubicBezTo>
                    <a:pt x="286" y="210"/>
                    <a:pt x="286" y="210"/>
                    <a:pt x="286" y="210"/>
                  </a:cubicBezTo>
                  <a:cubicBezTo>
                    <a:pt x="285" y="213"/>
                    <a:pt x="284" y="215"/>
                    <a:pt x="283" y="217"/>
                  </a:cubicBezTo>
                  <a:cubicBezTo>
                    <a:pt x="285" y="221"/>
                    <a:pt x="285" y="221"/>
                    <a:pt x="285" y="221"/>
                  </a:cubicBezTo>
                  <a:cubicBezTo>
                    <a:pt x="287" y="217"/>
                    <a:pt x="289" y="214"/>
                    <a:pt x="290" y="210"/>
                  </a:cubicBezTo>
                  <a:cubicBezTo>
                    <a:pt x="290" y="210"/>
                    <a:pt x="290" y="210"/>
                    <a:pt x="290" y="210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8" y="207"/>
                    <a:pt x="288" y="207"/>
                    <a:pt x="288" y="207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67" y="176"/>
                    <a:pt x="267" y="176"/>
                    <a:pt x="267" y="176"/>
                  </a:cubicBezTo>
                  <a:moveTo>
                    <a:pt x="271" y="159"/>
                  </a:moveTo>
                  <a:cubicBezTo>
                    <a:pt x="270" y="159"/>
                    <a:pt x="270" y="159"/>
                    <a:pt x="270" y="159"/>
                  </a:cubicBezTo>
                  <a:cubicBezTo>
                    <a:pt x="267" y="172"/>
                    <a:pt x="267" y="172"/>
                    <a:pt x="267" y="172"/>
                  </a:cubicBezTo>
                  <a:cubicBezTo>
                    <a:pt x="271" y="177"/>
                    <a:pt x="271" y="177"/>
                    <a:pt x="271" y="177"/>
                  </a:cubicBezTo>
                  <a:cubicBezTo>
                    <a:pt x="274" y="163"/>
                    <a:pt x="274" y="163"/>
                    <a:pt x="274" y="163"/>
                  </a:cubicBezTo>
                  <a:cubicBezTo>
                    <a:pt x="271" y="159"/>
                    <a:pt x="271" y="159"/>
                    <a:pt x="271" y="159"/>
                  </a:cubicBezTo>
                  <a:moveTo>
                    <a:pt x="284" y="154"/>
                  </a:moveTo>
                  <a:cubicBezTo>
                    <a:pt x="274" y="158"/>
                    <a:pt x="274" y="158"/>
                    <a:pt x="274" y="158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87" y="158"/>
                    <a:pt x="287" y="158"/>
                    <a:pt x="287" y="158"/>
                  </a:cubicBezTo>
                  <a:cubicBezTo>
                    <a:pt x="284" y="154"/>
                    <a:pt x="284" y="154"/>
                    <a:pt x="284" y="154"/>
                  </a:cubicBezTo>
                  <a:moveTo>
                    <a:pt x="0" y="151"/>
                  </a:moveTo>
                  <a:cubicBezTo>
                    <a:pt x="0" y="158"/>
                    <a:pt x="1" y="165"/>
                    <a:pt x="2" y="172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5" y="172"/>
                    <a:pt x="5" y="164"/>
                    <a:pt x="4" y="157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298" y="150"/>
                  </a:moveTo>
                  <a:cubicBezTo>
                    <a:pt x="287" y="153"/>
                    <a:pt x="287" y="153"/>
                    <a:pt x="287" y="153"/>
                  </a:cubicBezTo>
                  <a:cubicBezTo>
                    <a:pt x="290" y="157"/>
                    <a:pt x="290" y="157"/>
                    <a:pt x="290" y="157"/>
                  </a:cubicBezTo>
                  <a:cubicBezTo>
                    <a:pt x="300" y="154"/>
                    <a:pt x="300" y="154"/>
                    <a:pt x="300" y="154"/>
                  </a:cubicBezTo>
                  <a:cubicBezTo>
                    <a:pt x="301" y="155"/>
                    <a:pt x="301" y="155"/>
                    <a:pt x="301" y="155"/>
                  </a:cubicBezTo>
                  <a:cubicBezTo>
                    <a:pt x="298" y="150"/>
                    <a:pt x="298" y="150"/>
                    <a:pt x="298" y="150"/>
                  </a:cubicBezTo>
                  <a:moveTo>
                    <a:pt x="13" y="145"/>
                  </a:moveTo>
                  <a:cubicBezTo>
                    <a:pt x="3" y="149"/>
                    <a:pt x="3" y="149"/>
                    <a:pt x="3" y="14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3" y="145"/>
                    <a:pt x="13" y="145"/>
                    <a:pt x="13" y="145"/>
                  </a:cubicBezTo>
                  <a:moveTo>
                    <a:pt x="26" y="141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6" y="141"/>
                    <a:pt x="26" y="141"/>
                    <a:pt x="26" y="141"/>
                  </a:cubicBezTo>
                  <a:moveTo>
                    <a:pt x="32" y="126"/>
                  </a:moveTo>
                  <a:cubicBezTo>
                    <a:pt x="29" y="140"/>
                    <a:pt x="29" y="140"/>
                    <a:pt x="29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2" y="126"/>
                    <a:pt x="32" y="126"/>
                    <a:pt x="32" y="126"/>
                  </a:cubicBezTo>
                  <a:moveTo>
                    <a:pt x="296" y="124"/>
                  </a:moveTo>
                  <a:cubicBezTo>
                    <a:pt x="297" y="131"/>
                    <a:pt x="298" y="139"/>
                    <a:pt x="298" y="146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45"/>
                    <a:pt x="302" y="138"/>
                    <a:pt x="301" y="131"/>
                  </a:cubicBezTo>
                  <a:cubicBezTo>
                    <a:pt x="296" y="124"/>
                    <a:pt x="296" y="124"/>
                    <a:pt x="296" y="124"/>
                  </a:cubicBezTo>
                  <a:moveTo>
                    <a:pt x="276" y="114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76" y="114"/>
                    <a:pt x="276" y="114"/>
                    <a:pt x="276" y="114"/>
                  </a:cubicBezTo>
                  <a:moveTo>
                    <a:pt x="298" y="113"/>
                  </a:moveTo>
                  <a:cubicBezTo>
                    <a:pt x="295" y="116"/>
                    <a:pt x="295" y="116"/>
                    <a:pt x="295" y="116"/>
                  </a:cubicBezTo>
                  <a:cubicBezTo>
                    <a:pt x="294" y="116"/>
                    <a:pt x="294" y="116"/>
                    <a:pt x="294" y="116"/>
                  </a:cubicBezTo>
                  <a:cubicBezTo>
                    <a:pt x="300" y="125"/>
                    <a:pt x="300" y="125"/>
                    <a:pt x="300" y="125"/>
                  </a:cubicBezTo>
                  <a:cubicBezTo>
                    <a:pt x="300" y="122"/>
                    <a:pt x="299" y="120"/>
                    <a:pt x="299" y="117"/>
                  </a:cubicBezTo>
                  <a:cubicBezTo>
                    <a:pt x="298" y="113"/>
                    <a:pt x="298" y="113"/>
                    <a:pt x="298" y="113"/>
                  </a:cubicBezTo>
                  <a:moveTo>
                    <a:pt x="11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1" y="96"/>
                    <a:pt x="11" y="96"/>
                    <a:pt x="11" y="96"/>
                  </a:cubicBezTo>
                  <a:moveTo>
                    <a:pt x="253" y="87"/>
                  </a:moveTo>
                  <a:cubicBezTo>
                    <a:pt x="252" y="88"/>
                    <a:pt x="252" y="88"/>
                    <a:pt x="252" y="88"/>
                  </a:cubicBezTo>
                  <a:cubicBezTo>
                    <a:pt x="265" y="117"/>
                    <a:pt x="265" y="117"/>
                    <a:pt x="26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2" y="113"/>
                    <a:pt x="272" y="113"/>
                    <a:pt x="272" y="113"/>
                  </a:cubicBezTo>
                  <a:cubicBezTo>
                    <a:pt x="268" y="113"/>
                    <a:pt x="268" y="113"/>
                    <a:pt x="268" y="113"/>
                  </a:cubicBezTo>
                  <a:cubicBezTo>
                    <a:pt x="262" y="100"/>
                    <a:pt x="262" y="100"/>
                    <a:pt x="262" y="100"/>
                  </a:cubicBezTo>
                  <a:cubicBezTo>
                    <a:pt x="253" y="87"/>
                    <a:pt x="253" y="87"/>
                    <a:pt x="253" y="87"/>
                  </a:cubicBezTo>
                  <a:moveTo>
                    <a:pt x="17" y="81"/>
                  </a:moveTo>
                  <a:cubicBezTo>
                    <a:pt x="15" y="85"/>
                    <a:pt x="14" y="88"/>
                    <a:pt x="12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0"/>
                    <a:pt x="19" y="87"/>
                    <a:pt x="20" y="85"/>
                  </a:cubicBezTo>
                  <a:cubicBezTo>
                    <a:pt x="17" y="81"/>
                    <a:pt x="17" y="81"/>
                    <a:pt x="17" y="81"/>
                  </a:cubicBezTo>
                  <a:moveTo>
                    <a:pt x="261" y="75"/>
                  </a:moveTo>
                  <a:cubicBezTo>
                    <a:pt x="255" y="84"/>
                    <a:pt x="255" y="84"/>
                    <a:pt x="255" y="84"/>
                  </a:cubicBezTo>
                  <a:cubicBezTo>
                    <a:pt x="257" y="88"/>
                    <a:pt x="257" y="88"/>
                    <a:pt x="257" y="88"/>
                  </a:cubicBezTo>
                  <a:cubicBezTo>
                    <a:pt x="264" y="79"/>
                    <a:pt x="264" y="79"/>
                    <a:pt x="264" y="79"/>
                  </a:cubicBezTo>
                  <a:cubicBezTo>
                    <a:pt x="261" y="75"/>
                    <a:pt x="261" y="75"/>
                    <a:pt x="261" y="75"/>
                  </a:cubicBezTo>
                  <a:moveTo>
                    <a:pt x="25" y="69"/>
                  </a:moveTo>
                  <a:cubicBezTo>
                    <a:pt x="22" y="72"/>
                    <a:pt x="20" y="75"/>
                    <a:pt x="19" y="78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3" y="79"/>
                    <a:pt x="25" y="75"/>
                    <a:pt x="27" y="72"/>
                  </a:cubicBezTo>
                  <a:cubicBezTo>
                    <a:pt x="25" y="69"/>
                    <a:pt x="25" y="69"/>
                    <a:pt x="25" y="69"/>
                  </a:cubicBezTo>
                  <a:moveTo>
                    <a:pt x="42" y="65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42" y="65"/>
                    <a:pt x="42" y="65"/>
                    <a:pt x="42" y="65"/>
                  </a:cubicBezTo>
                  <a:moveTo>
                    <a:pt x="270" y="63"/>
                  </a:moveTo>
                  <a:cubicBezTo>
                    <a:pt x="263" y="73"/>
                    <a:pt x="263" y="73"/>
                    <a:pt x="263" y="73"/>
                  </a:cubicBezTo>
                  <a:cubicBezTo>
                    <a:pt x="266" y="76"/>
                    <a:pt x="266" y="76"/>
                    <a:pt x="266" y="76"/>
                  </a:cubicBezTo>
                  <a:cubicBezTo>
                    <a:pt x="272" y="67"/>
                    <a:pt x="272" y="67"/>
                    <a:pt x="272" y="67"/>
                  </a:cubicBezTo>
                  <a:cubicBezTo>
                    <a:pt x="270" y="63"/>
                    <a:pt x="270" y="63"/>
                    <a:pt x="270" y="63"/>
                  </a:cubicBezTo>
                  <a:moveTo>
                    <a:pt x="69" y="61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61"/>
                    <a:pt x="69" y="61"/>
                    <a:pt x="69" y="61"/>
                  </a:cubicBezTo>
                  <a:moveTo>
                    <a:pt x="32" y="58"/>
                  </a:moveTo>
                  <a:cubicBezTo>
                    <a:pt x="29" y="62"/>
                    <a:pt x="29" y="62"/>
                    <a:pt x="29" y="62"/>
                  </a:cubicBezTo>
                  <a:cubicBezTo>
                    <a:pt x="28" y="63"/>
                    <a:pt x="27" y="64"/>
                    <a:pt x="26" y="66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0" y="68"/>
                    <a:pt x="31" y="67"/>
                    <a:pt x="31" y="66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58"/>
                    <a:pt x="32" y="58"/>
                    <a:pt x="32" y="58"/>
                  </a:cubicBezTo>
                  <a:moveTo>
                    <a:pt x="79" y="52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79" y="52"/>
                    <a:pt x="79" y="52"/>
                    <a:pt x="79" y="52"/>
                  </a:cubicBezTo>
                  <a:moveTo>
                    <a:pt x="263" y="49"/>
                  </a:moveTo>
                  <a:cubicBezTo>
                    <a:pt x="275" y="66"/>
                    <a:pt x="275" y="66"/>
                    <a:pt x="275" y="66"/>
                  </a:cubicBezTo>
                  <a:cubicBezTo>
                    <a:pt x="277" y="66"/>
                    <a:pt x="277" y="66"/>
                    <a:pt x="277" y="66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1" y="58"/>
                    <a:pt x="267" y="54"/>
                    <a:pt x="263" y="49"/>
                  </a:cubicBezTo>
                  <a:moveTo>
                    <a:pt x="209" y="43"/>
                  </a:moveTo>
                  <a:cubicBezTo>
                    <a:pt x="215" y="51"/>
                    <a:pt x="215" y="51"/>
                    <a:pt x="215" y="51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09" y="43"/>
                    <a:pt x="209" y="43"/>
                    <a:pt x="209" y="43"/>
                  </a:cubicBezTo>
                  <a:moveTo>
                    <a:pt x="238" y="43"/>
                  </a:moveTo>
                  <a:cubicBezTo>
                    <a:pt x="229" y="48"/>
                    <a:pt x="229" y="48"/>
                    <a:pt x="229" y="48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41" y="46"/>
                    <a:pt x="241" y="46"/>
                    <a:pt x="241" y="46"/>
                  </a:cubicBezTo>
                  <a:cubicBezTo>
                    <a:pt x="238" y="43"/>
                    <a:pt x="238" y="43"/>
                    <a:pt x="238" y="43"/>
                  </a:cubicBezTo>
                  <a:moveTo>
                    <a:pt x="247" y="34"/>
                  </a:moveTo>
                  <a:cubicBezTo>
                    <a:pt x="247" y="38"/>
                    <a:pt x="247" y="38"/>
                    <a:pt x="247" y="38"/>
                  </a:cubicBezTo>
                  <a:cubicBezTo>
                    <a:pt x="241" y="41"/>
                    <a:pt x="241" y="41"/>
                    <a:pt x="241" y="41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56" y="47"/>
                    <a:pt x="263" y="54"/>
                    <a:pt x="268" y="61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47" y="34"/>
                    <a:pt x="247" y="34"/>
                    <a:pt x="247" y="34"/>
                  </a:cubicBezTo>
                  <a:moveTo>
                    <a:pt x="196" y="29"/>
                  </a:moveTo>
                  <a:cubicBezTo>
                    <a:pt x="196" y="40"/>
                    <a:pt x="196" y="40"/>
                    <a:pt x="196" y="40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5"/>
                    <a:pt x="200" y="35"/>
                    <a:pt x="200" y="35"/>
                  </a:cubicBezTo>
                  <a:cubicBezTo>
                    <a:pt x="196" y="29"/>
                    <a:pt x="196" y="29"/>
                    <a:pt x="196" y="29"/>
                  </a:cubicBezTo>
                  <a:moveTo>
                    <a:pt x="146" y="29"/>
                  </a:moveTo>
                  <a:cubicBezTo>
                    <a:pt x="134" y="30"/>
                    <a:pt x="134" y="30"/>
                    <a:pt x="134" y="30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46" y="29"/>
                    <a:pt x="146" y="29"/>
                    <a:pt x="146" y="29"/>
                  </a:cubicBezTo>
                  <a:moveTo>
                    <a:pt x="74" y="21"/>
                  </a:moveTo>
                  <a:cubicBezTo>
                    <a:pt x="74" y="21"/>
                    <a:pt x="74" y="21"/>
                    <a:pt x="73" y="21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4" y="21"/>
                    <a:pt x="74" y="21"/>
                    <a:pt x="74" y="21"/>
                  </a:cubicBezTo>
                  <a:moveTo>
                    <a:pt x="155" y="19"/>
                  </a:moveTo>
                  <a:cubicBezTo>
                    <a:pt x="151" y="28"/>
                    <a:pt x="151" y="28"/>
                    <a:pt x="151" y="28"/>
                  </a:cubicBezTo>
                  <a:cubicBezTo>
                    <a:pt x="149" y="28"/>
                    <a:pt x="149" y="28"/>
                    <a:pt x="149" y="28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5" y="19"/>
                    <a:pt x="155" y="19"/>
                    <a:pt x="155" y="19"/>
                  </a:cubicBezTo>
                  <a:moveTo>
                    <a:pt x="86" y="15"/>
                  </a:moveTo>
                  <a:cubicBezTo>
                    <a:pt x="83" y="16"/>
                    <a:pt x="80" y="18"/>
                    <a:pt x="76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2" y="21"/>
                    <a:pt x="85" y="19"/>
                    <a:pt x="88" y="18"/>
                  </a:cubicBezTo>
                  <a:cubicBezTo>
                    <a:pt x="86" y="15"/>
                    <a:pt x="86" y="15"/>
                    <a:pt x="86" y="15"/>
                  </a:cubicBezTo>
                  <a:moveTo>
                    <a:pt x="99" y="9"/>
                  </a:moveTo>
                  <a:cubicBezTo>
                    <a:pt x="95" y="10"/>
                    <a:pt x="92" y="12"/>
                    <a:pt x="89" y="13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4" y="15"/>
                    <a:pt x="98" y="14"/>
                    <a:pt x="101" y="13"/>
                  </a:cubicBezTo>
                  <a:cubicBezTo>
                    <a:pt x="99" y="9"/>
                    <a:pt x="99" y="9"/>
                    <a:pt x="99" y="9"/>
                  </a:cubicBezTo>
                  <a:moveTo>
                    <a:pt x="201" y="8"/>
                  </a:moveTo>
                  <a:cubicBezTo>
                    <a:pt x="202" y="9"/>
                    <a:pt x="202" y="9"/>
                    <a:pt x="202" y="9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201" y="8"/>
                    <a:pt x="201" y="8"/>
                    <a:pt x="201" y="8"/>
                  </a:cubicBezTo>
                  <a:moveTo>
                    <a:pt x="110" y="5"/>
                  </a:move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8"/>
                    <a:pt x="102" y="8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1"/>
                    <a:pt x="104" y="11"/>
                    <a:pt x="105" y="11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10" y="5"/>
                    <a:pt x="110" y="5"/>
                    <a:pt x="110" y="5"/>
                  </a:cubicBezTo>
                  <a:moveTo>
                    <a:pt x="162" y="5"/>
                  </a:moveTo>
                  <a:cubicBezTo>
                    <a:pt x="157" y="16"/>
                    <a:pt x="157" y="16"/>
                    <a:pt x="157" y="16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2" y="5"/>
                    <a:pt x="162" y="5"/>
                    <a:pt x="162" y="5"/>
                  </a:cubicBezTo>
                  <a:moveTo>
                    <a:pt x="180" y="3"/>
                  </a:moveTo>
                  <a:cubicBezTo>
                    <a:pt x="184" y="7"/>
                    <a:pt x="184" y="7"/>
                    <a:pt x="184" y="7"/>
                  </a:cubicBezTo>
                  <a:cubicBezTo>
                    <a:pt x="188" y="8"/>
                    <a:pt x="192" y="9"/>
                    <a:pt x="196" y="10"/>
                  </a:cubicBezTo>
                  <a:cubicBezTo>
                    <a:pt x="196" y="24"/>
                    <a:pt x="196" y="24"/>
                    <a:pt x="196" y="24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2" y="5"/>
                    <a:pt x="187" y="4"/>
                    <a:pt x="183" y="3"/>
                  </a:cubicBezTo>
                  <a:cubicBezTo>
                    <a:pt x="182" y="3"/>
                    <a:pt x="181" y="3"/>
                    <a:pt x="180" y="3"/>
                  </a:cubicBezTo>
                  <a:moveTo>
                    <a:pt x="162" y="0"/>
                  </a:moveTo>
                  <a:cubicBezTo>
                    <a:pt x="166" y="5"/>
                    <a:pt x="166" y="5"/>
                    <a:pt x="166" y="5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71" y="5"/>
                    <a:pt x="175" y="6"/>
                    <a:pt x="180" y="6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2" y="1"/>
                    <a:pt x="169" y="1"/>
                    <a:pt x="164" y="0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2" name="Freeform 751"/>
            <p:cNvSpPr/>
            <p:nvPr/>
          </p:nvSpPr>
          <p:spPr bwMode="auto">
            <a:xfrm>
              <a:off x="13083579" y="1649882"/>
              <a:ext cx="166597" cy="197448"/>
            </a:xfrm>
            <a:custGeom>
              <a:avLst/>
              <a:gdLst>
                <a:gd name="T0" fmla="*/ 4 w 23"/>
                <a:gd name="T1" fmla="*/ 0 h 27"/>
                <a:gd name="T2" fmla="*/ 3 w 23"/>
                <a:gd name="T3" fmla="*/ 0 h 27"/>
                <a:gd name="T4" fmla="*/ 0 w 23"/>
                <a:gd name="T5" fmla="*/ 0 h 27"/>
                <a:gd name="T6" fmla="*/ 9 w 23"/>
                <a:gd name="T7" fmla="*/ 12 h 27"/>
                <a:gd name="T8" fmla="*/ 22 w 23"/>
                <a:gd name="T9" fmla="*/ 26 h 27"/>
                <a:gd name="T10" fmla="*/ 23 w 23"/>
                <a:gd name="T11" fmla="*/ 27 h 27"/>
                <a:gd name="T12" fmla="*/ 4 w 2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3" y="17"/>
                    <a:pt x="17" y="21"/>
                    <a:pt x="22" y="26"/>
                  </a:cubicBezTo>
                  <a:cubicBezTo>
                    <a:pt x="22" y="26"/>
                    <a:pt x="23" y="27"/>
                    <a:pt x="23" y="2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3" name="Freeform 752"/>
            <p:cNvSpPr>
              <a:spLocks noEditPoints="1"/>
            </p:cNvSpPr>
            <p:nvPr/>
          </p:nvSpPr>
          <p:spPr bwMode="auto">
            <a:xfrm>
              <a:off x="12907726" y="1190197"/>
              <a:ext cx="447344" cy="641707"/>
            </a:xfrm>
            <a:custGeom>
              <a:avLst/>
              <a:gdLst>
                <a:gd name="T0" fmla="*/ 59 w 61"/>
                <a:gd name="T1" fmla="*/ 84 h 88"/>
                <a:gd name="T2" fmla="*/ 56 w 61"/>
                <a:gd name="T3" fmla="*/ 85 h 88"/>
                <a:gd name="T4" fmla="*/ 59 w 61"/>
                <a:gd name="T5" fmla="*/ 88 h 88"/>
                <a:gd name="T6" fmla="*/ 61 w 61"/>
                <a:gd name="T7" fmla="*/ 87 h 88"/>
                <a:gd name="T8" fmla="*/ 59 w 61"/>
                <a:gd name="T9" fmla="*/ 84 h 88"/>
                <a:gd name="T10" fmla="*/ 36 w 61"/>
                <a:gd name="T11" fmla="*/ 51 h 88"/>
                <a:gd name="T12" fmla="*/ 34 w 61"/>
                <a:gd name="T13" fmla="*/ 54 h 88"/>
                <a:gd name="T14" fmla="*/ 37 w 61"/>
                <a:gd name="T15" fmla="*/ 57 h 88"/>
                <a:gd name="T16" fmla="*/ 39 w 61"/>
                <a:gd name="T17" fmla="*/ 55 h 88"/>
                <a:gd name="T18" fmla="*/ 36 w 61"/>
                <a:gd name="T19" fmla="*/ 51 h 88"/>
                <a:gd name="T20" fmla="*/ 0 w 61"/>
                <a:gd name="T21" fmla="*/ 0 h 88"/>
                <a:gd name="T22" fmla="*/ 1 w 61"/>
                <a:gd name="T23" fmla="*/ 6 h 88"/>
                <a:gd name="T24" fmla="*/ 6 w 61"/>
                <a:gd name="T25" fmla="*/ 13 h 88"/>
                <a:gd name="T26" fmla="*/ 10 w 61"/>
                <a:gd name="T27" fmla="*/ 14 h 88"/>
                <a:gd name="T28" fmla="*/ 7 w 61"/>
                <a:gd name="T29" fmla="*/ 10 h 88"/>
                <a:gd name="T30" fmla="*/ 5 w 61"/>
                <a:gd name="T31" fmla="*/ 9 h 88"/>
                <a:gd name="T32" fmla="*/ 5 w 61"/>
                <a:gd name="T33" fmla="*/ 7 h 88"/>
                <a:gd name="T34" fmla="*/ 0 w 61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88">
                  <a:moveTo>
                    <a:pt x="59" y="84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59" y="84"/>
                    <a:pt x="59" y="84"/>
                    <a:pt x="59" y="84"/>
                  </a:cubicBezTo>
                  <a:moveTo>
                    <a:pt x="36" y="51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1"/>
                    <a:pt x="36" y="51"/>
                    <a:pt x="36" y="51"/>
                  </a:cubicBezTo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4" name="Freeform 753"/>
            <p:cNvSpPr>
              <a:spLocks noEditPoints="1"/>
            </p:cNvSpPr>
            <p:nvPr/>
          </p:nvSpPr>
          <p:spPr bwMode="auto">
            <a:xfrm>
              <a:off x="12895386" y="1002004"/>
              <a:ext cx="765113" cy="1085966"/>
            </a:xfrm>
            <a:custGeom>
              <a:avLst/>
              <a:gdLst>
                <a:gd name="T0" fmla="*/ 103 w 105"/>
                <a:gd name="T1" fmla="*/ 145 h 149"/>
                <a:gd name="T2" fmla="*/ 103 w 105"/>
                <a:gd name="T3" fmla="*/ 145 h 149"/>
                <a:gd name="T4" fmla="*/ 100 w 105"/>
                <a:gd name="T5" fmla="*/ 146 h 149"/>
                <a:gd name="T6" fmla="*/ 101 w 105"/>
                <a:gd name="T7" fmla="*/ 147 h 149"/>
                <a:gd name="T8" fmla="*/ 103 w 105"/>
                <a:gd name="T9" fmla="*/ 148 h 149"/>
                <a:gd name="T10" fmla="*/ 105 w 105"/>
                <a:gd name="T11" fmla="*/ 149 h 149"/>
                <a:gd name="T12" fmla="*/ 103 w 105"/>
                <a:gd name="T13" fmla="*/ 145 h 149"/>
                <a:gd name="T14" fmla="*/ 73 w 105"/>
                <a:gd name="T15" fmla="*/ 103 h 149"/>
                <a:gd name="T16" fmla="*/ 70 w 105"/>
                <a:gd name="T17" fmla="*/ 104 h 149"/>
                <a:gd name="T18" fmla="*/ 73 w 105"/>
                <a:gd name="T19" fmla="*/ 107 h 149"/>
                <a:gd name="T20" fmla="*/ 75 w 105"/>
                <a:gd name="T21" fmla="*/ 106 h 149"/>
                <a:gd name="T22" fmla="*/ 73 w 105"/>
                <a:gd name="T23" fmla="*/ 103 h 149"/>
                <a:gd name="T24" fmla="*/ 42 w 105"/>
                <a:gd name="T25" fmla="*/ 59 h 149"/>
                <a:gd name="T26" fmla="*/ 46 w 105"/>
                <a:gd name="T27" fmla="*/ 67 h 149"/>
                <a:gd name="T28" fmla="*/ 45 w 105"/>
                <a:gd name="T29" fmla="*/ 68 h 149"/>
                <a:gd name="T30" fmla="*/ 47 w 105"/>
                <a:gd name="T31" fmla="*/ 72 h 149"/>
                <a:gd name="T32" fmla="*/ 49 w 105"/>
                <a:gd name="T33" fmla="*/ 69 h 149"/>
                <a:gd name="T34" fmla="*/ 42 w 105"/>
                <a:gd name="T35" fmla="*/ 59 h 149"/>
                <a:gd name="T36" fmla="*/ 23 w 105"/>
                <a:gd name="T37" fmla="*/ 37 h 149"/>
                <a:gd name="T38" fmla="*/ 26 w 105"/>
                <a:gd name="T39" fmla="*/ 41 h 149"/>
                <a:gd name="T40" fmla="*/ 30 w 105"/>
                <a:gd name="T41" fmla="*/ 42 h 149"/>
                <a:gd name="T42" fmla="*/ 27 w 105"/>
                <a:gd name="T43" fmla="*/ 37 h 149"/>
                <a:gd name="T44" fmla="*/ 23 w 105"/>
                <a:gd name="T45" fmla="*/ 37 h 149"/>
                <a:gd name="T46" fmla="*/ 0 w 105"/>
                <a:gd name="T47" fmla="*/ 0 h 149"/>
                <a:gd name="T48" fmla="*/ 0 w 105"/>
                <a:gd name="T49" fmla="*/ 4 h 149"/>
                <a:gd name="T50" fmla="*/ 0 w 105"/>
                <a:gd name="T51" fmla="*/ 5 h 149"/>
                <a:gd name="T52" fmla="*/ 4 w 105"/>
                <a:gd name="T53" fmla="*/ 11 h 149"/>
                <a:gd name="T54" fmla="*/ 4 w 105"/>
                <a:gd name="T55" fmla="*/ 6 h 149"/>
                <a:gd name="T56" fmla="*/ 5 w 105"/>
                <a:gd name="T57" fmla="*/ 6 h 149"/>
                <a:gd name="T58" fmla="*/ 0 w 105"/>
                <a:gd name="T59" fmla="*/ 0 h 149"/>
                <a:gd name="T60" fmla="*/ 0 w 105"/>
                <a:gd name="T6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49">
                  <a:moveTo>
                    <a:pt x="103" y="145"/>
                  </a:moveTo>
                  <a:cubicBezTo>
                    <a:pt x="103" y="145"/>
                    <a:pt x="103" y="145"/>
                    <a:pt x="103" y="145"/>
                  </a:cubicBezTo>
                  <a:cubicBezTo>
                    <a:pt x="100" y="146"/>
                    <a:pt x="100" y="146"/>
                    <a:pt x="100" y="146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8"/>
                    <a:pt x="105" y="149"/>
                    <a:pt x="105" y="149"/>
                  </a:cubicBezTo>
                  <a:cubicBezTo>
                    <a:pt x="103" y="145"/>
                    <a:pt x="103" y="145"/>
                    <a:pt x="103" y="145"/>
                  </a:cubicBezTo>
                  <a:moveTo>
                    <a:pt x="73" y="103"/>
                  </a:moveTo>
                  <a:cubicBezTo>
                    <a:pt x="70" y="104"/>
                    <a:pt x="70" y="104"/>
                    <a:pt x="70" y="104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3" y="103"/>
                    <a:pt x="73" y="103"/>
                    <a:pt x="73" y="103"/>
                  </a:cubicBezTo>
                  <a:moveTo>
                    <a:pt x="42" y="59"/>
                  </a:moveTo>
                  <a:cubicBezTo>
                    <a:pt x="46" y="67"/>
                    <a:pt x="46" y="67"/>
                    <a:pt x="46" y="67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2" y="59"/>
                    <a:pt x="42" y="59"/>
                    <a:pt x="42" y="59"/>
                  </a:cubicBezTo>
                  <a:moveTo>
                    <a:pt x="23" y="37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37"/>
                    <a:pt x="23" y="37"/>
                    <a:pt x="23" y="37"/>
                  </a:cubicBezTo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5" name="Freeform 754"/>
            <p:cNvSpPr>
              <a:spLocks noEditPoints="1"/>
            </p:cNvSpPr>
            <p:nvPr/>
          </p:nvSpPr>
          <p:spPr bwMode="auto">
            <a:xfrm>
              <a:off x="12987940" y="986579"/>
              <a:ext cx="826816" cy="1138414"/>
            </a:xfrm>
            <a:custGeom>
              <a:avLst/>
              <a:gdLst>
                <a:gd name="T0" fmla="*/ 105 w 113"/>
                <a:gd name="T1" fmla="*/ 150 h 156"/>
                <a:gd name="T2" fmla="*/ 108 w 113"/>
                <a:gd name="T3" fmla="*/ 155 h 156"/>
                <a:gd name="T4" fmla="*/ 113 w 113"/>
                <a:gd name="T5" fmla="*/ 156 h 156"/>
                <a:gd name="T6" fmla="*/ 109 w 113"/>
                <a:gd name="T7" fmla="*/ 151 h 156"/>
                <a:gd name="T8" fmla="*/ 108 w 113"/>
                <a:gd name="T9" fmla="*/ 151 h 156"/>
                <a:gd name="T10" fmla="*/ 105 w 113"/>
                <a:gd name="T11" fmla="*/ 150 h 156"/>
                <a:gd name="T12" fmla="*/ 90 w 113"/>
                <a:gd name="T13" fmla="*/ 123 h 156"/>
                <a:gd name="T14" fmla="*/ 90 w 113"/>
                <a:gd name="T15" fmla="*/ 128 h 156"/>
                <a:gd name="T16" fmla="*/ 94 w 113"/>
                <a:gd name="T17" fmla="*/ 134 h 156"/>
                <a:gd name="T18" fmla="*/ 94 w 113"/>
                <a:gd name="T19" fmla="*/ 129 h 156"/>
                <a:gd name="T20" fmla="*/ 90 w 113"/>
                <a:gd name="T21" fmla="*/ 123 h 156"/>
                <a:gd name="T22" fmla="*/ 73 w 113"/>
                <a:gd name="T23" fmla="*/ 106 h 156"/>
                <a:gd name="T24" fmla="*/ 79 w 113"/>
                <a:gd name="T25" fmla="*/ 113 h 156"/>
                <a:gd name="T26" fmla="*/ 85 w 113"/>
                <a:gd name="T27" fmla="*/ 117 h 156"/>
                <a:gd name="T28" fmla="*/ 80 w 113"/>
                <a:gd name="T29" fmla="*/ 109 h 156"/>
                <a:gd name="T30" fmla="*/ 73 w 113"/>
                <a:gd name="T31" fmla="*/ 106 h 156"/>
                <a:gd name="T32" fmla="*/ 3 w 113"/>
                <a:gd name="T33" fmla="*/ 0 h 156"/>
                <a:gd name="T34" fmla="*/ 0 w 113"/>
                <a:gd name="T35" fmla="*/ 1 h 156"/>
                <a:gd name="T36" fmla="*/ 2 w 113"/>
                <a:gd name="T37" fmla="*/ 5 h 156"/>
                <a:gd name="T38" fmla="*/ 5 w 113"/>
                <a:gd name="T39" fmla="*/ 4 h 156"/>
                <a:gd name="T40" fmla="*/ 3 w 113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56">
                  <a:moveTo>
                    <a:pt x="105" y="150"/>
                  </a:moveTo>
                  <a:cubicBezTo>
                    <a:pt x="108" y="155"/>
                    <a:pt x="108" y="155"/>
                    <a:pt x="108" y="155"/>
                  </a:cubicBezTo>
                  <a:cubicBezTo>
                    <a:pt x="110" y="155"/>
                    <a:pt x="111" y="156"/>
                    <a:pt x="113" y="156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1"/>
                    <a:pt x="108" y="151"/>
                    <a:pt x="108" y="151"/>
                  </a:cubicBezTo>
                  <a:cubicBezTo>
                    <a:pt x="107" y="151"/>
                    <a:pt x="106" y="150"/>
                    <a:pt x="105" y="150"/>
                  </a:cubicBezTo>
                  <a:moveTo>
                    <a:pt x="90" y="123"/>
                  </a:moveTo>
                  <a:cubicBezTo>
                    <a:pt x="90" y="128"/>
                    <a:pt x="90" y="128"/>
                    <a:pt x="90" y="128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3"/>
                    <a:pt x="90" y="123"/>
                    <a:pt x="90" y="123"/>
                  </a:cubicBezTo>
                  <a:moveTo>
                    <a:pt x="73" y="106"/>
                  </a:moveTo>
                  <a:cubicBezTo>
                    <a:pt x="79" y="113"/>
                    <a:pt x="79" y="113"/>
                    <a:pt x="79" y="113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3" y="106"/>
                    <a:pt x="73" y="106"/>
                    <a:pt x="73" y="106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6" name="Freeform 755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close/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7" name="Freeform 756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8" name="Freeform 757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close/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close/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9" name="Freeform 758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0" name="Freeform 759"/>
            <p:cNvSpPr>
              <a:spLocks noEditPoints="1"/>
            </p:cNvSpPr>
            <p:nvPr/>
          </p:nvSpPr>
          <p:spPr bwMode="auto">
            <a:xfrm>
              <a:off x="13018791" y="505298"/>
              <a:ext cx="1011924" cy="1422246"/>
            </a:xfrm>
            <a:custGeom>
              <a:avLst/>
              <a:gdLst>
                <a:gd name="T0" fmla="*/ 137 w 139"/>
                <a:gd name="T1" fmla="*/ 191 h 195"/>
                <a:gd name="T2" fmla="*/ 133 w 139"/>
                <a:gd name="T3" fmla="*/ 192 h 195"/>
                <a:gd name="T4" fmla="*/ 136 w 139"/>
                <a:gd name="T5" fmla="*/ 195 h 195"/>
                <a:gd name="T6" fmla="*/ 139 w 139"/>
                <a:gd name="T7" fmla="*/ 195 h 195"/>
                <a:gd name="T8" fmla="*/ 137 w 139"/>
                <a:gd name="T9" fmla="*/ 191 h 195"/>
                <a:gd name="T10" fmla="*/ 21 w 139"/>
                <a:gd name="T11" fmla="*/ 32 h 195"/>
                <a:gd name="T12" fmla="*/ 22 w 139"/>
                <a:gd name="T13" fmla="*/ 34 h 195"/>
                <a:gd name="T14" fmla="*/ 22 w 139"/>
                <a:gd name="T15" fmla="*/ 34 h 195"/>
                <a:gd name="T16" fmla="*/ 21 w 139"/>
                <a:gd name="T17" fmla="*/ 32 h 195"/>
                <a:gd name="T18" fmla="*/ 2 w 139"/>
                <a:gd name="T19" fmla="*/ 0 h 195"/>
                <a:gd name="T20" fmla="*/ 0 w 139"/>
                <a:gd name="T21" fmla="*/ 3 h 195"/>
                <a:gd name="T22" fmla="*/ 3 w 139"/>
                <a:gd name="T23" fmla="*/ 7 h 195"/>
                <a:gd name="T24" fmla="*/ 4 w 139"/>
                <a:gd name="T25" fmla="*/ 4 h 195"/>
                <a:gd name="T26" fmla="*/ 2 w 139"/>
                <a:gd name="T2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5">
                  <a:moveTo>
                    <a:pt x="137" y="191"/>
                  </a:moveTo>
                  <a:cubicBezTo>
                    <a:pt x="133" y="192"/>
                    <a:pt x="133" y="192"/>
                    <a:pt x="133" y="192"/>
                  </a:cubicBezTo>
                  <a:cubicBezTo>
                    <a:pt x="136" y="195"/>
                    <a:pt x="136" y="195"/>
                    <a:pt x="136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37" y="191"/>
                    <a:pt x="137" y="191"/>
                    <a:pt x="137" y="191"/>
                  </a:cubicBezTo>
                  <a:moveTo>
                    <a:pt x="21" y="32"/>
                  </a:move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1" name="Freeform 760"/>
            <p:cNvSpPr>
              <a:spLocks noEditPoints="1"/>
            </p:cNvSpPr>
            <p:nvPr/>
          </p:nvSpPr>
          <p:spPr bwMode="auto">
            <a:xfrm>
              <a:off x="13077409" y="415829"/>
              <a:ext cx="1070541" cy="1502459"/>
            </a:xfrm>
            <a:custGeom>
              <a:avLst/>
              <a:gdLst>
                <a:gd name="T0" fmla="*/ 144 w 147"/>
                <a:gd name="T1" fmla="*/ 202 h 206"/>
                <a:gd name="T2" fmla="*/ 141 w 147"/>
                <a:gd name="T3" fmla="*/ 202 h 206"/>
                <a:gd name="T4" fmla="*/ 143 w 147"/>
                <a:gd name="T5" fmla="*/ 206 h 206"/>
                <a:gd name="T6" fmla="*/ 147 w 147"/>
                <a:gd name="T7" fmla="*/ 205 h 206"/>
                <a:gd name="T8" fmla="*/ 144 w 147"/>
                <a:gd name="T9" fmla="*/ 202 h 206"/>
                <a:gd name="T10" fmla="*/ 1 w 147"/>
                <a:gd name="T11" fmla="*/ 0 h 206"/>
                <a:gd name="T12" fmla="*/ 0 w 147"/>
                <a:gd name="T13" fmla="*/ 3 h 206"/>
                <a:gd name="T14" fmla="*/ 2 w 147"/>
                <a:gd name="T15" fmla="*/ 6 h 206"/>
                <a:gd name="T16" fmla="*/ 4 w 147"/>
                <a:gd name="T17" fmla="*/ 3 h 206"/>
                <a:gd name="T18" fmla="*/ 1 w 147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206">
                  <a:moveTo>
                    <a:pt x="144" y="202"/>
                  </a:moveTo>
                  <a:cubicBezTo>
                    <a:pt x="141" y="202"/>
                    <a:pt x="141" y="202"/>
                    <a:pt x="141" y="202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7" y="205"/>
                    <a:pt x="147" y="205"/>
                    <a:pt x="147" y="205"/>
                  </a:cubicBezTo>
                  <a:cubicBezTo>
                    <a:pt x="144" y="202"/>
                    <a:pt x="144" y="202"/>
                    <a:pt x="144" y="202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2" name="Freeform 761"/>
            <p:cNvSpPr>
              <a:spLocks noEditPoints="1"/>
            </p:cNvSpPr>
            <p:nvPr/>
          </p:nvSpPr>
          <p:spPr bwMode="auto">
            <a:xfrm>
              <a:off x="13163792" y="394234"/>
              <a:ext cx="1212457" cy="1684482"/>
            </a:xfrm>
            <a:custGeom>
              <a:avLst/>
              <a:gdLst>
                <a:gd name="T0" fmla="*/ 164 w 166"/>
                <a:gd name="T1" fmla="*/ 226 h 231"/>
                <a:gd name="T2" fmla="*/ 161 w 166"/>
                <a:gd name="T3" fmla="*/ 227 h 231"/>
                <a:gd name="T4" fmla="*/ 164 w 166"/>
                <a:gd name="T5" fmla="*/ 231 h 231"/>
                <a:gd name="T6" fmla="*/ 166 w 166"/>
                <a:gd name="T7" fmla="*/ 230 h 231"/>
                <a:gd name="T8" fmla="*/ 164 w 166"/>
                <a:gd name="T9" fmla="*/ 226 h 231"/>
                <a:gd name="T10" fmla="*/ 0 w 166"/>
                <a:gd name="T11" fmla="*/ 0 h 231"/>
                <a:gd name="T12" fmla="*/ 4 w 166"/>
                <a:gd name="T13" fmla="*/ 6 h 231"/>
                <a:gd name="T14" fmla="*/ 9 w 166"/>
                <a:gd name="T15" fmla="*/ 7 h 231"/>
                <a:gd name="T16" fmla="*/ 5 w 166"/>
                <a:gd name="T17" fmla="*/ 2 h 231"/>
                <a:gd name="T18" fmla="*/ 0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64" y="226"/>
                  </a:moveTo>
                  <a:cubicBezTo>
                    <a:pt x="163" y="227"/>
                    <a:pt x="162" y="227"/>
                    <a:pt x="161" y="227"/>
                  </a:cubicBezTo>
                  <a:cubicBezTo>
                    <a:pt x="164" y="231"/>
                    <a:pt x="164" y="231"/>
                    <a:pt x="164" y="231"/>
                  </a:cubicBezTo>
                  <a:cubicBezTo>
                    <a:pt x="165" y="230"/>
                    <a:pt x="165" y="230"/>
                    <a:pt x="166" y="230"/>
                  </a:cubicBezTo>
                  <a:cubicBezTo>
                    <a:pt x="164" y="226"/>
                    <a:pt x="164" y="226"/>
                    <a:pt x="164" y="226"/>
                  </a:cubicBezTo>
                  <a:moveTo>
                    <a:pt x="0" y="0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3" name="Freeform 762"/>
            <p:cNvSpPr>
              <a:spLocks noEditPoints="1"/>
            </p:cNvSpPr>
            <p:nvPr/>
          </p:nvSpPr>
          <p:spPr bwMode="auto">
            <a:xfrm>
              <a:off x="13324219" y="431255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2 w 157"/>
                <a:gd name="T3" fmla="*/ 217 h 221"/>
                <a:gd name="T4" fmla="*/ 154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2 w 157"/>
                <a:gd name="T11" fmla="*/ 0 h 221"/>
                <a:gd name="T12" fmla="*/ 0 w 157"/>
                <a:gd name="T13" fmla="*/ 2 h 221"/>
                <a:gd name="T14" fmla="*/ 0 w 157"/>
                <a:gd name="T15" fmla="*/ 2 h 221"/>
                <a:gd name="T16" fmla="*/ 2 w 157"/>
                <a:gd name="T17" fmla="*/ 5 h 221"/>
                <a:gd name="T18" fmla="*/ 4 w 157"/>
                <a:gd name="T19" fmla="*/ 3 h 221"/>
                <a:gd name="T20" fmla="*/ 2 w 157"/>
                <a:gd name="T21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4" y="216"/>
                    <a:pt x="153" y="217"/>
                    <a:pt x="152" y="217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5" y="220"/>
                    <a:pt x="156" y="220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4" name="Freeform 763"/>
            <p:cNvSpPr>
              <a:spLocks noEditPoints="1"/>
            </p:cNvSpPr>
            <p:nvPr/>
          </p:nvSpPr>
          <p:spPr bwMode="auto">
            <a:xfrm>
              <a:off x="13398263" y="366467"/>
              <a:ext cx="1160010" cy="1625864"/>
            </a:xfrm>
            <a:custGeom>
              <a:avLst/>
              <a:gdLst>
                <a:gd name="T0" fmla="*/ 156 w 159"/>
                <a:gd name="T1" fmla="*/ 217 h 223"/>
                <a:gd name="T2" fmla="*/ 156 w 159"/>
                <a:gd name="T3" fmla="*/ 219 h 223"/>
                <a:gd name="T4" fmla="*/ 154 w 159"/>
                <a:gd name="T5" fmla="*/ 220 h 223"/>
                <a:gd name="T6" fmla="*/ 157 w 159"/>
                <a:gd name="T7" fmla="*/ 223 h 223"/>
                <a:gd name="T8" fmla="*/ 159 w 159"/>
                <a:gd name="T9" fmla="*/ 222 h 223"/>
                <a:gd name="T10" fmla="*/ 156 w 159"/>
                <a:gd name="T11" fmla="*/ 217 h 223"/>
                <a:gd name="T12" fmla="*/ 2 w 159"/>
                <a:gd name="T13" fmla="*/ 0 h 223"/>
                <a:gd name="T14" fmla="*/ 0 w 159"/>
                <a:gd name="T15" fmla="*/ 2 h 223"/>
                <a:gd name="T16" fmla="*/ 2 w 159"/>
                <a:gd name="T17" fmla="*/ 5 h 223"/>
                <a:gd name="T18" fmla="*/ 4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6" y="217"/>
                  </a:moveTo>
                  <a:cubicBezTo>
                    <a:pt x="156" y="219"/>
                    <a:pt x="156" y="219"/>
                    <a:pt x="156" y="219"/>
                  </a:cubicBezTo>
                  <a:cubicBezTo>
                    <a:pt x="156" y="219"/>
                    <a:pt x="155" y="220"/>
                    <a:pt x="154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8" y="223"/>
                    <a:pt x="158" y="222"/>
                    <a:pt x="159" y="222"/>
                  </a:cubicBezTo>
                  <a:cubicBezTo>
                    <a:pt x="156" y="217"/>
                    <a:pt x="156" y="217"/>
                    <a:pt x="156" y="217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5" name="Freeform 764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close/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6" name="Freeform 765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7" name="Freeform 766"/>
            <p:cNvSpPr>
              <a:spLocks noEditPoints="1"/>
            </p:cNvSpPr>
            <p:nvPr/>
          </p:nvSpPr>
          <p:spPr bwMode="auto">
            <a:xfrm>
              <a:off x="13435284" y="82635"/>
              <a:ext cx="1160010" cy="1625864"/>
            </a:xfrm>
            <a:custGeom>
              <a:avLst/>
              <a:gdLst>
                <a:gd name="T0" fmla="*/ 157 w 159"/>
                <a:gd name="T1" fmla="*/ 218 h 223"/>
                <a:gd name="T2" fmla="*/ 155 w 159"/>
                <a:gd name="T3" fmla="*/ 220 h 223"/>
                <a:gd name="T4" fmla="*/ 157 w 159"/>
                <a:gd name="T5" fmla="*/ 223 h 223"/>
                <a:gd name="T6" fmla="*/ 159 w 159"/>
                <a:gd name="T7" fmla="*/ 221 h 223"/>
                <a:gd name="T8" fmla="*/ 157 w 159"/>
                <a:gd name="T9" fmla="*/ 218 h 223"/>
                <a:gd name="T10" fmla="*/ 2 w 159"/>
                <a:gd name="T11" fmla="*/ 0 h 223"/>
                <a:gd name="T12" fmla="*/ 0 w 159"/>
                <a:gd name="T13" fmla="*/ 1 h 223"/>
                <a:gd name="T14" fmla="*/ 4 w 159"/>
                <a:gd name="T15" fmla="*/ 6 h 223"/>
                <a:gd name="T16" fmla="*/ 3 w 159"/>
                <a:gd name="T17" fmla="*/ 4 h 223"/>
                <a:gd name="T18" fmla="*/ 5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7" y="218"/>
                  </a:moveTo>
                  <a:cubicBezTo>
                    <a:pt x="155" y="220"/>
                    <a:pt x="155" y="220"/>
                    <a:pt x="155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57" y="218"/>
                    <a:pt x="157" y="218"/>
                    <a:pt x="157" y="218"/>
                  </a:cubicBezTo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8" name="Freeform 767"/>
            <p:cNvSpPr>
              <a:spLocks noEditPoints="1"/>
            </p:cNvSpPr>
            <p:nvPr/>
          </p:nvSpPr>
          <p:spPr bwMode="auto">
            <a:xfrm>
              <a:off x="13521668" y="30188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3 w 157"/>
                <a:gd name="T3" fmla="*/ 218 h 221"/>
                <a:gd name="T4" fmla="*/ 155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3 w 157"/>
                <a:gd name="T11" fmla="*/ 0 h 221"/>
                <a:gd name="T12" fmla="*/ 0 w 157"/>
                <a:gd name="T13" fmla="*/ 2 h 221"/>
                <a:gd name="T14" fmla="*/ 2 w 157"/>
                <a:gd name="T15" fmla="*/ 5 h 221"/>
                <a:gd name="T16" fmla="*/ 5 w 157"/>
                <a:gd name="T17" fmla="*/ 4 h 221"/>
                <a:gd name="T18" fmla="*/ 3 w 157"/>
                <a:gd name="T1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3" y="218"/>
                    <a:pt x="153" y="218"/>
                    <a:pt x="153" y="218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7" y="219"/>
                    <a:pt x="157" y="219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9" name="Freeform 768"/>
            <p:cNvSpPr>
              <a:spLocks noEditPoints="1"/>
            </p:cNvSpPr>
            <p:nvPr/>
          </p:nvSpPr>
          <p:spPr bwMode="auto">
            <a:xfrm>
              <a:off x="13617307" y="-6834"/>
              <a:ext cx="1209372" cy="1684482"/>
            </a:xfrm>
            <a:custGeom>
              <a:avLst/>
              <a:gdLst>
                <a:gd name="T0" fmla="*/ 157 w 166"/>
                <a:gd name="T1" fmla="*/ 224 h 231"/>
                <a:gd name="T2" fmla="*/ 161 w 166"/>
                <a:gd name="T3" fmla="*/ 229 h 231"/>
                <a:gd name="T4" fmla="*/ 166 w 166"/>
                <a:gd name="T5" fmla="*/ 231 h 231"/>
                <a:gd name="T6" fmla="*/ 162 w 166"/>
                <a:gd name="T7" fmla="*/ 225 h 231"/>
                <a:gd name="T8" fmla="*/ 157 w 166"/>
                <a:gd name="T9" fmla="*/ 224 h 231"/>
                <a:gd name="T10" fmla="*/ 3 w 166"/>
                <a:gd name="T11" fmla="*/ 0 h 231"/>
                <a:gd name="T12" fmla="*/ 0 w 166"/>
                <a:gd name="T13" fmla="*/ 1 h 231"/>
                <a:gd name="T14" fmla="*/ 2 w 166"/>
                <a:gd name="T15" fmla="*/ 5 h 231"/>
                <a:gd name="T16" fmla="*/ 5 w 166"/>
                <a:gd name="T17" fmla="*/ 4 h 231"/>
                <a:gd name="T18" fmla="*/ 3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57" y="224"/>
                  </a:moveTo>
                  <a:cubicBezTo>
                    <a:pt x="161" y="229"/>
                    <a:pt x="161" y="229"/>
                    <a:pt x="161" y="229"/>
                  </a:cubicBezTo>
                  <a:cubicBezTo>
                    <a:pt x="166" y="231"/>
                    <a:pt x="166" y="231"/>
                    <a:pt x="166" y="231"/>
                  </a:cubicBezTo>
                  <a:cubicBezTo>
                    <a:pt x="162" y="225"/>
                    <a:pt x="162" y="225"/>
                    <a:pt x="162" y="225"/>
                  </a:cubicBezTo>
                  <a:cubicBezTo>
                    <a:pt x="157" y="224"/>
                    <a:pt x="157" y="224"/>
                    <a:pt x="157" y="224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0" name="Freeform 769"/>
            <p:cNvSpPr>
              <a:spLocks noEditPoints="1"/>
            </p:cNvSpPr>
            <p:nvPr/>
          </p:nvSpPr>
          <p:spPr bwMode="auto">
            <a:xfrm>
              <a:off x="13842522" y="153593"/>
              <a:ext cx="1079796" cy="1502459"/>
            </a:xfrm>
            <a:custGeom>
              <a:avLst/>
              <a:gdLst>
                <a:gd name="T0" fmla="*/ 145 w 148"/>
                <a:gd name="T1" fmla="*/ 200 h 206"/>
                <a:gd name="T2" fmla="*/ 144 w 148"/>
                <a:gd name="T3" fmla="*/ 203 h 206"/>
                <a:gd name="T4" fmla="*/ 146 w 148"/>
                <a:gd name="T5" fmla="*/ 206 h 206"/>
                <a:gd name="T6" fmla="*/ 148 w 148"/>
                <a:gd name="T7" fmla="*/ 204 h 206"/>
                <a:gd name="T8" fmla="*/ 145 w 148"/>
                <a:gd name="T9" fmla="*/ 200 h 206"/>
                <a:gd name="T10" fmla="*/ 4 w 148"/>
                <a:gd name="T11" fmla="*/ 0 h 206"/>
                <a:gd name="T12" fmla="*/ 0 w 148"/>
                <a:gd name="T13" fmla="*/ 0 h 206"/>
                <a:gd name="T14" fmla="*/ 3 w 148"/>
                <a:gd name="T15" fmla="*/ 4 h 206"/>
                <a:gd name="T16" fmla="*/ 6 w 148"/>
                <a:gd name="T17" fmla="*/ 4 h 206"/>
                <a:gd name="T18" fmla="*/ 4 w 148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206">
                  <a:moveTo>
                    <a:pt x="145" y="200"/>
                  </a:moveTo>
                  <a:cubicBezTo>
                    <a:pt x="145" y="201"/>
                    <a:pt x="144" y="202"/>
                    <a:pt x="144" y="203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7" y="205"/>
                    <a:pt x="147" y="205"/>
                    <a:pt x="148" y="204"/>
                  </a:cubicBezTo>
                  <a:cubicBezTo>
                    <a:pt x="145" y="200"/>
                    <a:pt x="145" y="200"/>
                    <a:pt x="145" y="200"/>
                  </a:cubicBezTo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1" name="Freeform 770"/>
            <p:cNvSpPr>
              <a:spLocks noEditPoints="1"/>
            </p:cNvSpPr>
            <p:nvPr/>
          </p:nvSpPr>
          <p:spPr bwMode="auto">
            <a:xfrm>
              <a:off x="13959757" y="141253"/>
              <a:ext cx="1011924" cy="1428416"/>
            </a:xfrm>
            <a:custGeom>
              <a:avLst/>
              <a:gdLst>
                <a:gd name="T0" fmla="*/ 137 w 139"/>
                <a:gd name="T1" fmla="*/ 189 h 196"/>
                <a:gd name="T2" fmla="*/ 135 w 139"/>
                <a:gd name="T3" fmla="*/ 192 h 196"/>
                <a:gd name="T4" fmla="*/ 138 w 139"/>
                <a:gd name="T5" fmla="*/ 196 h 196"/>
                <a:gd name="T6" fmla="*/ 139 w 139"/>
                <a:gd name="T7" fmla="*/ 193 h 196"/>
                <a:gd name="T8" fmla="*/ 137 w 139"/>
                <a:gd name="T9" fmla="*/ 189 h 196"/>
                <a:gd name="T10" fmla="*/ 118 w 139"/>
                <a:gd name="T11" fmla="*/ 162 h 196"/>
                <a:gd name="T12" fmla="*/ 118 w 139"/>
                <a:gd name="T13" fmla="*/ 162 h 196"/>
                <a:gd name="T14" fmla="*/ 118 w 139"/>
                <a:gd name="T15" fmla="*/ 163 h 196"/>
                <a:gd name="T16" fmla="*/ 118 w 139"/>
                <a:gd name="T17" fmla="*/ 162 h 196"/>
                <a:gd name="T18" fmla="*/ 3 w 139"/>
                <a:gd name="T19" fmla="*/ 0 h 196"/>
                <a:gd name="T20" fmla="*/ 0 w 139"/>
                <a:gd name="T21" fmla="*/ 1 h 196"/>
                <a:gd name="T22" fmla="*/ 2 w 139"/>
                <a:gd name="T23" fmla="*/ 4 h 196"/>
                <a:gd name="T24" fmla="*/ 6 w 139"/>
                <a:gd name="T25" fmla="*/ 4 h 196"/>
                <a:gd name="T26" fmla="*/ 3 w 139"/>
                <a:gd name="T2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6">
                  <a:moveTo>
                    <a:pt x="137" y="189"/>
                  </a:moveTo>
                  <a:cubicBezTo>
                    <a:pt x="136" y="190"/>
                    <a:pt x="136" y="191"/>
                    <a:pt x="135" y="192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38" y="195"/>
                    <a:pt x="139" y="194"/>
                    <a:pt x="139" y="193"/>
                  </a:cubicBezTo>
                  <a:cubicBezTo>
                    <a:pt x="137" y="189"/>
                    <a:pt x="137" y="189"/>
                    <a:pt x="137" y="189"/>
                  </a:cubicBezTo>
                  <a:moveTo>
                    <a:pt x="118" y="162"/>
                  </a:moveTo>
                  <a:cubicBezTo>
                    <a:pt x="118" y="162"/>
                    <a:pt x="118" y="162"/>
                    <a:pt x="118" y="162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118" y="162"/>
                    <a:pt x="118" y="162"/>
                    <a:pt x="118" y="162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2" name="Freeform 771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close/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3" name="Freeform 772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4" name="Freeform 773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close/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5" name="Freeform 774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6" name="Freeform 775"/>
            <p:cNvSpPr>
              <a:spLocks noEditPoints="1"/>
            </p:cNvSpPr>
            <p:nvPr/>
          </p:nvSpPr>
          <p:spPr bwMode="auto">
            <a:xfrm>
              <a:off x="14178801" y="-50025"/>
              <a:ext cx="829901" cy="1138414"/>
            </a:xfrm>
            <a:custGeom>
              <a:avLst/>
              <a:gdLst>
                <a:gd name="T0" fmla="*/ 111 w 114"/>
                <a:gd name="T1" fmla="*/ 151 h 156"/>
                <a:gd name="T2" fmla="*/ 108 w 114"/>
                <a:gd name="T3" fmla="*/ 152 h 156"/>
                <a:gd name="T4" fmla="*/ 111 w 114"/>
                <a:gd name="T5" fmla="*/ 156 h 156"/>
                <a:gd name="T6" fmla="*/ 114 w 114"/>
                <a:gd name="T7" fmla="*/ 155 h 156"/>
                <a:gd name="T8" fmla="*/ 111 w 114"/>
                <a:gd name="T9" fmla="*/ 151 h 156"/>
                <a:gd name="T10" fmla="*/ 27 w 114"/>
                <a:gd name="T11" fmla="*/ 38 h 156"/>
                <a:gd name="T12" fmla="*/ 33 w 114"/>
                <a:gd name="T13" fmla="*/ 46 h 156"/>
                <a:gd name="T14" fmla="*/ 39 w 114"/>
                <a:gd name="T15" fmla="*/ 49 h 156"/>
                <a:gd name="T16" fmla="*/ 33 w 114"/>
                <a:gd name="T17" fmla="*/ 41 h 156"/>
                <a:gd name="T18" fmla="*/ 27 w 114"/>
                <a:gd name="T19" fmla="*/ 38 h 156"/>
                <a:gd name="T20" fmla="*/ 20 w 114"/>
                <a:gd name="T21" fmla="*/ 22 h 156"/>
                <a:gd name="T22" fmla="*/ 20 w 114"/>
                <a:gd name="T23" fmla="*/ 27 h 156"/>
                <a:gd name="T24" fmla="*/ 24 w 114"/>
                <a:gd name="T25" fmla="*/ 33 h 156"/>
                <a:gd name="T26" fmla="*/ 24 w 114"/>
                <a:gd name="T27" fmla="*/ 28 h 156"/>
                <a:gd name="T28" fmla="*/ 20 w 114"/>
                <a:gd name="T29" fmla="*/ 22 h 156"/>
                <a:gd name="T30" fmla="*/ 0 w 114"/>
                <a:gd name="T31" fmla="*/ 0 h 156"/>
                <a:gd name="T32" fmla="*/ 4 w 114"/>
                <a:gd name="T33" fmla="*/ 4 h 156"/>
                <a:gd name="T34" fmla="*/ 6 w 114"/>
                <a:gd name="T35" fmla="*/ 5 h 156"/>
                <a:gd name="T36" fmla="*/ 8 w 114"/>
                <a:gd name="T37" fmla="*/ 5 h 156"/>
                <a:gd name="T38" fmla="*/ 4 w 114"/>
                <a:gd name="T39" fmla="*/ 1 h 156"/>
                <a:gd name="T40" fmla="*/ 0 w 114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56">
                  <a:moveTo>
                    <a:pt x="111" y="151"/>
                  </a:moveTo>
                  <a:cubicBezTo>
                    <a:pt x="108" y="152"/>
                    <a:pt x="108" y="152"/>
                    <a:pt x="108" y="152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1" y="151"/>
                    <a:pt x="111" y="151"/>
                    <a:pt x="111" y="151"/>
                  </a:cubicBezTo>
                  <a:moveTo>
                    <a:pt x="27" y="38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27" y="38"/>
                    <a:pt x="27" y="38"/>
                    <a:pt x="27" y="38"/>
                  </a:cubicBezTo>
                  <a:moveTo>
                    <a:pt x="20" y="22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0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5"/>
                    <a:pt x="7" y="5"/>
                    <a:pt x="8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7" name="Freeform 776"/>
            <p:cNvSpPr>
              <a:spLocks noEditPoints="1"/>
            </p:cNvSpPr>
            <p:nvPr/>
          </p:nvSpPr>
          <p:spPr bwMode="auto">
            <a:xfrm>
              <a:off x="14323802" y="-19174"/>
              <a:ext cx="780539" cy="1092137"/>
            </a:xfrm>
            <a:custGeom>
              <a:avLst/>
              <a:gdLst>
                <a:gd name="T0" fmla="*/ 102 w 107"/>
                <a:gd name="T1" fmla="*/ 140 h 150"/>
                <a:gd name="T2" fmla="*/ 103 w 107"/>
                <a:gd name="T3" fmla="*/ 144 h 150"/>
                <a:gd name="T4" fmla="*/ 102 w 107"/>
                <a:gd name="T5" fmla="*/ 144 h 150"/>
                <a:gd name="T6" fmla="*/ 105 w 107"/>
                <a:gd name="T7" fmla="*/ 149 h 150"/>
                <a:gd name="T8" fmla="*/ 106 w 107"/>
                <a:gd name="T9" fmla="*/ 150 h 150"/>
                <a:gd name="T10" fmla="*/ 107 w 107"/>
                <a:gd name="T11" fmla="*/ 146 h 150"/>
                <a:gd name="T12" fmla="*/ 107 w 107"/>
                <a:gd name="T13" fmla="*/ 145 h 150"/>
                <a:gd name="T14" fmla="*/ 102 w 107"/>
                <a:gd name="T15" fmla="*/ 140 h 150"/>
                <a:gd name="T16" fmla="*/ 76 w 107"/>
                <a:gd name="T17" fmla="*/ 107 h 150"/>
                <a:gd name="T18" fmla="*/ 79 w 107"/>
                <a:gd name="T19" fmla="*/ 112 h 150"/>
                <a:gd name="T20" fmla="*/ 83 w 107"/>
                <a:gd name="T21" fmla="*/ 112 h 150"/>
                <a:gd name="T22" fmla="*/ 80 w 107"/>
                <a:gd name="T23" fmla="*/ 108 h 150"/>
                <a:gd name="T24" fmla="*/ 76 w 107"/>
                <a:gd name="T25" fmla="*/ 107 h 150"/>
                <a:gd name="T26" fmla="*/ 59 w 107"/>
                <a:gd name="T27" fmla="*/ 78 h 150"/>
                <a:gd name="T28" fmla="*/ 57 w 107"/>
                <a:gd name="T29" fmla="*/ 81 h 150"/>
                <a:gd name="T30" fmla="*/ 66 w 107"/>
                <a:gd name="T31" fmla="*/ 94 h 150"/>
                <a:gd name="T32" fmla="*/ 61 w 107"/>
                <a:gd name="T33" fmla="*/ 82 h 150"/>
                <a:gd name="T34" fmla="*/ 61 w 107"/>
                <a:gd name="T35" fmla="*/ 82 h 150"/>
                <a:gd name="T36" fmla="*/ 59 w 107"/>
                <a:gd name="T37" fmla="*/ 78 h 150"/>
                <a:gd name="T38" fmla="*/ 33 w 107"/>
                <a:gd name="T39" fmla="*/ 42 h 150"/>
                <a:gd name="T40" fmla="*/ 31 w 107"/>
                <a:gd name="T41" fmla="*/ 44 h 150"/>
                <a:gd name="T42" fmla="*/ 33 w 107"/>
                <a:gd name="T43" fmla="*/ 47 h 150"/>
                <a:gd name="T44" fmla="*/ 36 w 107"/>
                <a:gd name="T45" fmla="*/ 45 h 150"/>
                <a:gd name="T46" fmla="*/ 33 w 107"/>
                <a:gd name="T47" fmla="*/ 42 h 150"/>
                <a:gd name="T48" fmla="*/ 0 w 107"/>
                <a:gd name="T49" fmla="*/ 0 h 150"/>
                <a:gd name="T50" fmla="*/ 4 w 107"/>
                <a:gd name="T51" fmla="*/ 5 h 150"/>
                <a:gd name="T52" fmla="*/ 4 w 107"/>
                <a:gd name="T53" fmla="*/ 5 h 150"/>
                <a:gd name="T54" fmla="*/ 6 w 107"/>
                <a:gd name="T55" fmla="*/ 3 h 150"/>
                <a:gd name="T56" fmla="*/ 5 w 107"/>
                <a:gd name="T57" fmla="*/ 2 h 150"/>
                <a:gd name="T58" fmla="*/ 3 w 107"/>
                <a:gd name="T59" fmla="*/ 1 h 150"/>
                <a:gd name="T60" fmla="*/ 0 w 107"/>
                <a:gd name="T6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7" h="150">
                  <a:moveTo>
                    <a:pt x="102" y="140"/>
                  </a:moveTo>
                  <a:cubicBezTo>
                    <a:pt x="102" y="141"/>
                    <a:pt x="103" y="142"/>
                    <a:pt x="103" y="144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5"/>
                  </a:cubicBezTo>
                  <a:cubicBezTo>
                    <a:pt x="102" y="140"/>
                    <a:pt x="102" y="140"/>
                    <a:pt x="102" y="140"/>
                  </a:cubicBezTo>
                  <a:moveTo>
                    <a:pt x="76" y="107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6" y="107"/>
                    <a:pt x="76" y="107"/>
                    <a:pt x="76" y="107"/>
                  </a:cubicBezTo>
                  <a:moveTo>
                    <a:pt x="59" y="78"/>
                  </a:moveTo>
                  <a:cubicBezTo>
                    <a:pt x="57" y="81"/>
                    <a:pt x="57" y="81"/>
                    <a:pt x="57" y="81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59" y="78"/>
                    <a:pt x="59" y="78"/>
                    <a:pt x="59" y="78"/>
                  </a:cubicBezTo>
                  <a:moveTo>
                    <a:pt x="33" y="42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3" y="42"/>
                    <a:pt x="33" y="42"/>
                    <a:pt x="33" y="4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8" name="Freeform 777"/>
            <p:cNvSpPr>
              <a:spLocks noEditPoints="1"/>
            </p:cNvSpPr>
            <p:nvPr/>
          </p:nvSpPr>
          <p:spPr bwMode="auto">
            <a:xfrm>
              <a:off x="14629230" y="233807"/>
              <a:ext cx="459685" cy="657133"/>
            </a:xfrm>
            <a:custGeom>
              <a:avLst/>
              <a:gdLst>
                <a:gd name="T0" fmla="*/ 52 w 63"/>
                <a:gd name="T1" fmla="*/ 74 h 90"/>
                <a:gd name="T2" fmla="*/ 55 w 63"/>
                <a:gd name="T3" fmla="*/ 79 h 90"/>
                <a:gd name="T4" fmla="*/ 57 w 63"/>
                <a:gd name="T5" fmla="*/ 79 h 90"/>
                <a:gd name="T6" fmla="*/ 58 w 63"/>
                <a:gd name="T7" fmla="*/ 83 h 90"/>
                <a:gd name="T8" fmla="*/ 63 w 63"/>
                <a:gd name="T9" fmla="*/ 90 h 90"/>
                <a:gd name="T10" fmla="*/ 62 w 63"/>
                <a:gd name="T11" fmla="*/ 84 h 90"/>
                <a:gd name="T12" fmla="*/ 56 w 63"/>
                <a:gd name="T13" fmla="*/ 75 h 90"/>
                <a:gd name="T14" fmla="*/ 52 w 63"/>
                <a:gd name="T15" fmla="*/ 74 h 90"/>
                <a:gd name="T16" fmla="*/ 25 w 63"/>
                <a:gd name="T17" fmla="*/ 32 h 90"/>
                <a:gd name="T18" fmla="*/ 23 w 63"/>
                <a:gd name="T19" fmla="*/ 34 h 90"/>
                <a:gd name="T20" fmla="*/ 26 w 63"/>
                <a:gd name="T21" fmla="*/ 38 h 90"/>
                <a:gd name="T22" fmla="*/ 28 w 63"/>
                <a:gd name="T23" fmla="*/ 35 h 90"/>
                <a:gd name="T24" fmla="*/ 25 w 63"/>
                <a:gd name="T25" fmla="*/ 32 h 90"/>
                <a:gd name="T26" fmla="*/ 3 w 63"/>
                <a:gd name="T27" fmla="*/ 0 h 90"/>
                <a:gd name="T28" fmla="*/ 0 w 63"/>
                <a:gd name="T29" fmla="*/ 2 h 90"/>
                <a:gd name="T30" fmla="*/ 3 w 63"/>
                <a:gd name="T31" fmla="*/ 5 h 90"/>
                <a:gd name="T32" fmla="*/ 5 w 63"/>
                <a:gd name="T33" fmla="*/ 4 h 90"/>
                <a:gd name="T34" fmla="*/ 3 w 63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0">
                  <a:moveTo>
                    <a:pt x="52" y="74"/>
                  </a:moveTo>
                  <a:cubicBezTo>
                    <a:pt x="55" y="79"/>
                    <a:pt x="55" y="79"/>
                    <a:pt x="55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80"/>
                    <a:pt x="58" y="82"/>
                    <a:pt x="58" y="83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88"/>
                    <a:pt x="63" y="86"/>
                    <a:pt x="62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2" y="74"/>
                    <a:pt x="52" y="74"/>
                    <a:pt x="52" y="74"/>
                  </a:cubicBezTo>
                  <a:moveTo>
                    <a:pt x="25" y="32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9" name="Freeform 778"/>
            <p:cNvSpPr/>
            <p:nvPr/>
          </p:nvSpPr>
          <p:spPr bwMode="auto">
            <a:xfrm>
              <a:off x="14724870" y="206040"/>
              <a:ext cx="175853" cy="219044"/>
            </a:xfrm>
            <a:custGeom>
              <a:avLst/>
              <a:gdLst>
                <a:gd name="T0" fmla="*/ 0 w 24"/>
                <a:gd name="T1" fmla="*/ 0 h 30"/>
                <a:gd name="T2" fmla="*/ 17 w 24"/>
                <a:gd name="T3" fmla="*/ 24 h 30"/>
                <a:gd name="T4" fmla="*/ 19 w 24"/>
                <a:gd name="T5" fmla="*/ 26 h 30"/>
                <a:gd name="T6" fmla="*/ 19 w 24"/>
                <a:gd name="T7" fmla="*/ 26 h 30"/>
                <a:gd name="T8" fmla="*/ 21 w 24"/>
                <a:gd name="T9" fmla="*/ 30 h 30"/>
                <a:gd name="T10" fmla="*/ 22 w 24"/>
                <a:gd name="T11" fmla="*/ 29 h 30"/>
                <a:gd name="T12" fmla="*/ 24 w 24"/>
                <a:gd name="T13" fmla="*/ 29 h 30"/>
                <a:gd name="T14" fmla="*/ 12 w 24"/>
                <a:gd name="T15" fmla="*/ 12 h 30"/>
                <a:gd name="T16" fmla="*/ 0 w 24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0">
                  <a:moveTo>
                    <a:pt x="0" y="0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8" y="25"/>
                    <a:pt x="18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8"/>
                    <a:pt x="5" y="4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0" name="Freeform 779"/>
            <p:cNvSpPr>
              <a:spLocks noEditPoints="1"/>
            </p:cNvSpPr>
            <p:nvPr/>
          </p:nvSpPr>
          <p:spPr bwMode="auto">
            <a:xfrm>
              <a:off x="13345815" y="388063"/>
              <a:ext cx="1305011" cy="1298840"/>
            </a:xfrm>
            <a:custGeom>
              <a:avLst/>
              <a:gdLst>
                <a:gd name="T0" fmla="*/ 85 w 179"/>
                <a:gd name="T1" fmla="*/ 175 h 178"/>
                <a:gd name="T2" fmla="*/ 89 w 179"/>
                <a:gd name="T3" fmla="*/ 178 h 178"/>
                <a:gd name="T4" fmla="*/ 67 w 179"/>
                <a:gd name="T5" fmla="*/ 172 h 178"/>
                <a:gd name="T6" fmla="*/ 82 w 179"/>
                <a:gd name="T7" fmla="*/ 175 h 178"/>
                <a:gd name="T8" fmla="*/ 113 w 179"/>
                <a:gd name="T9" fmla="*/ 172 h 178"/>
                <a:gd name="T10" fmla="*/ 114 w 179"/>
                <a:gd name="T11" fmla="*/ 174 h 178"/>
                <a:gd name="T12" fmla="*/ 116 w 179"/>
                <a:gd name="T13" fmla="*/ 171 h 178"/>
                <a:gd name="T14" fmla="*/ 126 w 179"/>
                <a:gd name="T15" fmla="*/ 167 h 178"/>
                <a:gd name="T16" fmla="*/ 65 w 179"/>
                <a:gd name="T17" fmla="*/ 174 h 178"/>
                <a:gd name="T18" fmla="*/ 138 w 179"/>
                <a:gd name="T19" fmla="*/ 160 h 178"/>
                <a:gd name="T20" fmla="*/ 139 w 179"/>
                <a:gd name="T21" fmla="*/ 163 h 178"/>
                <a:gd name="T22" fmla="*/ 140 w 179"/>
                <a:gd name="T23" fmla="*/ 158 h 178"/>
                <a:gd name="T24" fmla="*/ 150 w 179"/>
                <a:gd name="T25" fmla="*/ 154 h 178"/>
                <a:gd name="T26" fmla="*/ 150 w 179"/>
                <a:gd name="T27" fmla="*/ 150 h 178"/>
                <a:gd name="T28" fmla="*/ 158 w 179"/>
                <a:gd name="T29" fmla="*/ 141 h 178"/>
                <a:gd name="T30" fmla="*/ 161 w 179"/>
                <a:gd name="T31" fmla="*/ 141 h 178"/>
                <a:gd name="T32" fmla="*/ 172 w 179"/>
                <a:gd name="T33" fmla="*/ 114 h 178"/>
                <a:gd name="T34" fmla="*/ 174 w 179"/>
                <a:gd name="T35" fmla="*/ 117 h 178"/>
                <a:gd name="T36" fmla="*/ 20 w 179"/>
                <a:gd name="T37" fmla="*/ 144 h 178"/>
                <a:gd name="T38" fmla="*/ 8 w 179"/>
                <a:gd name="T39" fmla="*/ 118 h 178"/>
                <a:gd name="T40" fmla="*/ 174 w 179"/>
                <a:gd name="T41" fmla="*/ 107 h 178"/>
                <a:gd name="T42" fmla="*/ 178 w 179"/>
                <a:gd name="T43" fmla="*/ 100 h 178"/>
                <a:gd name="T44" fmla="*/ 1 w 179"/>
                <a:gd name="T45" fmla="*/ 103 h 178"/>
                <a:gd name="T46" fmla="*/ 0 w 179"/>
                <a:gd name="T47" fmla="*/ 84 h 178"/>
                <a:gd name="T48" fmla="*/ 178 w 179"/>
                <a:gd name="T49" fmla="*/ 95 h 178"/>
                <a:gd name="T50" fmla="*/ 4 w 179"/>
                <a:gd name="T51" fmla="*/ 65 h 178"/>
                <a:gd name="T52" fmla="*/ 3 w 179"/>
                <a:gd name="T53" fmla="*/ 82 h 178"/>
                <a:gd name="T54" fmla="*/ 4 w 179"/>
                <a:gd name="T55" fmla="*/ 65 h 178"/>
                <a:gd name="T56" fmla="*/ 7 w 179"/>
                <a:gd name="T57" fmla="*/ 64 h 178"/>
                <a:gd name="T58" fmla="*/ 17 w 179"/>
                <a:gd name="T59" fmla="*/ 37 h 178"/>
                <a:gd name="T60" fmla="*/ 19 w 179"/>
                <a:gd name="T61" fmla="*/ 39 h 178"/>
                <a:gd name="T62" fmla="*/ 19 w 179"/>
                <a:gd name="T63" fmla="*/ 34 h 178"/>
                <a:gd name="T64" fmla="*/ 26 w 179"/>
                <a:gd name="T65" fmla="*/ 26 h 178"/>
                <a:gd name="T66" fmla="*/ 28 w 179"/>
                <a:gd name="T67" fmla="*/ 24 h 178"/>
                <a:gd name="T68" fmla="*/ 36 w 179"/>
                <a:gd name="T69" fmla="*/ 17 h 178"/>
                <a:gd name="T70" fmla="*/ 162 w 179"/>
                <a:gd name="T71" fmla="*/ 42 h 178"/>
                <a:gd name="T72" fmla="*/ 159 w 179"/>
                <a:gd name="T73" fmla="*/ 33 h 178"/>
                <a:gd name="T74" fmla="*/ 39 w 179"/>
                <a:gd name="T75" fmla="*/ 15 h 178"/>
                <a:gd name="T76" fmla="*/ 48 w 179"/>
                <a:gd name="T77" fmla="*/ 10 h 178"/>
                <a:gd name="T78" fmla="*/ 52 w 179"/>
                <a:gd name="T79" fmla="*/ 11 h 178"/>
                <a:gd name="T80" fmla="*/ 113 w 179"/>
                <a:gd name="T81" fmla="*/ 3 h 178"/>
                <a:gd name="T82" fmla="*/ 131 w 179"/>
                <a:gd name="T83" fmla="*/ 10 h 178"/>
                <a:gd name="T84" fmla="*/ 64 w 179"/>
                <a:gd name="T85" fmla="*/ 4 h 178"/>
                <a:gd name="T86" fmla="*/ 75 w 179"/>
                <a:gd name="T87" fmla="*/ 1 h 178"/>
                <a:gd name="T88" fmla="*/ 107 w 179"/>
                <a:gd name="T89" fmla="*/ 4 h 178"/>
                <a:gd name="T90" fmla="*/ 94 w 179"/>
                <a:gd name="T91" fmla="*/ 0 h 178"/>
                <a:gd name="T92" fmla="*/ 80 w 179"/>
                <a:gd name="T93" fmla="*/ 3 h 178"/>
                <a:gd name="T94" fmla="*/ 90 w 179"/>
                <a:gd name="T9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9" h="178">
                  <a:moveTo>
                    <a:pt x="98" y="175"/>
                  </a:moveTo>
                  <a:cubicBezTo>
                    <a:pt x="95" y="175"/>
                    <a:pt x="92" y="175"/>
                    <a:pt x="89" y="175"/>
                  </a:cubicBezTo>
                  <a:cubicBezTo>
                    <a:pt x="88" y="175"/>
                    <a:pt x="87" y="175"/>
                    <a:pt x="85" y="175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8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93" y="178"/>
                    <a:pt x="96" y="178"/>
                    <a:pt x="100" y="177"/>
                  </a:cubicBezTo>
                  <a:cubicBezTo>
                    <a:pt x="98" y="175"/>
                    <a:pt x="98" y="175"/>
                    <a:pt x="98" y="175"/>
                  </a:cubicBezTo>
                  <a:moveTo>
                    <a:pt x="67" y="172"/>
                  </a:moveTo>
                  <a:cubicBezTo>
                    <a:pt x="69" y="176"/>
                    <a:pt x="69" y="176"/>
                    <a:pt x="69" y="176"/>
                  </a:cubicBezTo>
                  <a:cubicBezTo>
                    <a:pt x="74" y="177"/>
                    <a:pt x="79" y="177"/>
                    <a:pt x="84" y="178"/>
                  </a:cubicBezTo>
                  <a:cubicBezTo>
                    <a:pt x="82" y="175"/>
                    <a:pt x="82" y="175"/>
                    <a:pt x="82" y="175"/>
                  </a:cubicBezTo>
                  <a:cubicBezTo>
                    <a:pt x="78" y="174"/>
                    <a:pt x="75" y="174"/>
                    <a:pt x="71" y="173"/>
                  </a:cubicBezTo>
                  <a:cubicBezTo>
                    <a:pt x="70" y="173"/>
                    <a:pt x="68" y="172"/>
                    <a:pt x="67" y="172"/>
                  </a:cubicBezTo>
                  <a:moveTo>
                    <a:pt x="113" y="172"/>
                  </a:moveTo>
                  <a:cubicBezTo>
                    <a:pt x="109" y="173"/>
                    <a:pt x="105" y="174"/>
                    <a:pt x="101" y="174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7" y="176"/>
                    <a:pt x="111" y="175"/>
                    <a:pt x="114" y="174"/>
                  </a:cubicBezTo>
                  <a:cubicBezTo>
                    <a:pt x="113" y="172"/>
                    <a:pt x="113" y="172"/>
                    <a:pt x="113" y="172"/>
                  </a:cubicBezTo>
                  <a:moveTo>
                    <a:pt x="126" y="167"/>
                  </a:moveTo>
                  <a:cubicBezTo>
                    <a:pt x="123" y="168"/>
                    <a:pt x="119" y="170"/>
                    <a:pt x="116" y="171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21" y="172"/>
                    <a:pt x="124" y="171"/>
                    <a:pt x="128" y="169"/>
                  </a:cubicBezTo>
                  <a:cubicBezTo>
                    <a:pt x="126" y="167"/>
                    <a:pt x="126" y="167"/>
                    <a:pt x="126" y="167"/>
                  </a:cubicBezTo>
                  <a:moveTo>
                    <a:pt x="43" y="161"/>
                  </a:moveTo>
                  <a:cubicBezTo>
                    <a:pt x="47" y="167"/>
                    <a:pt x="47" y="167"/>
                    <a:pt x="47" y="167"/>
                  </a:cubicBezTo>
                  <a:cubicBezTo>
                    <a:pt x="52" y="170"/>
                    <a:pt x="58" y="173"/>
                    <a:pt x="65" y="174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55" y="168"/>
                    <a:pt x="49" y="165"/>
                    <a:pt x="43" y="161"/>
                  </a:cubicBezTo>
                  <a:moveTo>
                    <a:pt x="138" y="160"/>
                  </a:moveTo>
                  <a:cubicBezTo>
                    <a:pt x="135" y="162"/>
                    <a:pt x="132" y="164"/>
                    <a:pt x="129" y="166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3" y="166"/>
                    <a:pt x="136" y="165"/>
                    <a:pt x="139" y="163"/>
                  </a:cubicBezTo>
                  <a:cubicBezTo>
                    <a:pt x="138" y="160"/>
                    <a:pt x="138" y="160"/>
                    <a:pt x="138" y="160"/>
                  </a:cubicBezTo>
                  <a:moveTo>
                    <a:pt x="148" y="152"/>
                  </a:moveTo>
                  <a:cubicBezTo>
                    <a:pt x="146" y="154"/>
                    <a:pt x="143" y="156"/>
                    <a:pt x="140" y="158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4" y="159"/>
                    <a:pt x="145" y="158"/>
                  </a:cubicBezTo>
                  <a:cubicBezTo>
                    <a:pt x="147" y="157"/>
                    <a:pt x="148" y="156"/>
                    <a:pt x="150" y="154"/>
                  </a:cubicBezTo>
                  <a:cubicBezTo>
                    <a:pt x="148" y="152"/>
                    <a:pt x="148" y="152"/>
                    <a:pt x="148" y="152"/>
                  </a:cubicBezTo>
                  <a:moveTo>
                    <a:pt x="158" y="141"/>
                  </a:moveTo>
                  <a:cubicBezTo>
                    <a:pt x="155" y="144"/>
                    <a:pt x="153" y="147"/>
                    <a:pt x="150" y="150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5" y="149"/>
                    <a:pt x="157" y="147"/>
                    <a:pt x="159" y="144"/>
                  </a:cubicBezTo>
                  <a:cubicBezTo>
                    <a:pt x="158" y="141"/>
                    <a:pt x="158" y="141"/>
                    <a:pt x="158" y="141"/>
                  </a:cubicBezTo>
                  <a:moveTo>
                    <a:pt x="165" y="129"/>
                  </a:moveTo>
                  <a:cubicBezTo>
                    <a:pt x="164" y="133"/>
                    <a:pt x="162" y="136"/>
                    <a:pt x="159" y="139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3" y="138"/>
                    <a:pt x="166" y="135"/>
                    <a:pt x="167" y="132"/>
                  </a:cubicBezTo>
                  <a:cubicBezTo>
                    <a:pt x="165" y="129"/>
                    <a:pt x="165" y="129"/>
                    <a:pt x="165" y="129"/>
                  </a:cubicBezTo>
                  <a:moveTo>
                    <a:pt x="172" y="114"/>
                  </a:moveTo>
                  <a:cubicBezTo>
                    <a:pt x="170" y="119"/>
                    <a:pt x="169" y="122"/>
                    <a:pt x="167" y="126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1" y="125"/>
                    <a:pt x="172" y="121"/>
                    <a:pt x="174" y="117"/>
                  </a:cubicBezTo>
                  <a:cubicBezTo>
                    <a:pt x="172" y="114"/>
                    <a:pt x="172" y="114"/>
                    <a:pt x="172" y="114"/>
                  </a:cubicBezTo>
                  <a:moveTo>
                    <a:pt x="3" y="110"/>
                  </a:moveTo>
                  <a:cubicBezTo>
                    <a:pt x="6" y="123"/>
                    <a:pt x="12" y="134"/>
                    <a:pt x="20" y="144"/>
                  </a:cubicBezTo>
                  <a:cubicBezTo>
                    <a:pt x="26" y="152"/>
                    <a:pt x="33" y="158"/>
                    <a:pt x="40" y="163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23" y="146"/>
                    <a:pt x="13" y="133"/>
                    <a:pt x="8" y="118"/>
                  </a:cubicBezTo>
                  <a:cubicBezTo>
                    <a:pt x="3" y="110"/>
                    <a:pt x="3" y="110"/>
                    <a:pt x="3" y="110"/>
                  </a:cubicBezTo>
                  <a:moveTo>
                    <a:pt x="175" y="96"/>
                  </a:moveTo>
                  <a:cubicBezTo>
                    <a:pt x="175" y="100"/>
                    <a:pt x="174" y="103"/>
                    <a:pt x="174" y="107"/>
                  </a:cubicBezTo>
                  <a:cubicBezTo>
                    <a:pt x="173" y="108"/>
                    <a:pt x="173" y="109"/>
                    <a:pt x="173" y="111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6" y="109"/>
                    <a:pt x="177" y="105"/>
                    <a:pt x="178" y="100"/>
                  </a:cubicBezTo>
                  <a:cubicBezTo>
                    <a:pt x="175" y="96"/>
                    <a:pt x="175" y="96"/>
                    <a:pt x="175" y="96"/>
                  </a:cubicBezTo>
                  <a:moveTo>
                    <a:pt x="0" y="84"/>
                  </a:moveTo>
                  <a:cubicBezTo>
                    <a:pt x="0" y="90"/>
                    <a:pt x="0" y="97"/>
                    <a:pt x="1" y="103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4" y="102"/>
                    <a:pt x="3" y="95"/>
                    <a:pt x="3" y="87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174" y="70"/>
                  </a:moveTo>
                  <a:cubicBezTo>
                    <a:pt x="175" y="77"/>
                    <a:pt x="176" y="84"/>
                    <a:pt x="176" y="91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9" y="89"/>
                    <a:pt x="178" y="82"/>
                    <a:pt x="177" y="76"/>
                  </a:cubicBezTo>
                  <a:cubicBezTo>
                    <a:pt x="174" y="70"/>
                    <a:pt x="174" y="70"/>
                    <a:pt x="174" y="70"/>
                  </a:cubicBezTo>
                  <a:moveTo>
                    <a:pt x="4" y="65"/>
                  </a:moveTo>
                  <a:cubicBezTo>
                    <a:pt x="2" y="69"/>
                    <a:pt x="1" y="74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9"/>
                    <a:pt x="4" y="75"/>
                    <a:pt x="5" y="71"/>
                  </a:cubicBezTo>
                  <a:cubicBezTo>
                    <a:pt x="5" y="70"/>
                    <a:pt x="5" y="69"/>
                    <a:pt x="6" y="68"/>
                  </a:cubicBezTo>
                  <a:cubicBezTo>
                    <a:pt x="4" y="65"/>
                    <a:pt x="4" y="65"/>
                    <a:pt x="4" y="65"/>
                  </a:cubicBezTo>
                  <a:moveTo>
                    <a:pt x="9" y="49"/>
                  </a:moveTo>
                  <a:cubicBezTo>
                    <a:pt x="8" y="53"/>
                    <a:pt x="6" y="57"/>
                    <a:pt x="5" y="61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60"/>
                    <a:pt x="10" y="56"/>
                    <a:pt x="11" y="52"/>
                  </a:cubicBezTo>
                  <a:cubicBezTo>
                    <a:pt x="9" y="49"/>
                    <a:pt x="9" y="49"/>
                    <a:pt x="9" y="49"/>
                  </a:cubicBezTo>
                  <a:moveTo>
                    <a:pt x="17" y="37"/>
                  </a:moveTo>
                  <a:cubicBezTo>
                    <a:pt x="15" y="40"/>
                    <a:pt x="13" y="43"/>
                    <a:pt x="11" y="4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6"/>
                    <a:pt x="17" y="42"/>
                    <a:pt x="19" y="39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26" y="26"/>
                  </a:moveTo>
                  <a:cubicBezTo>
                    <a:pt x="24" y="29"/>
                    <a:pt x="21" y="31"/>
                    <a:pt x="19" y="34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3" y="34"/>
                    <a:pt x="25" y="31"/>
                    <a:pt x="28" y="29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36" y="17"/>
                  </a:moveTo>
                  <a:cubicBezTo>
                    <a:pt x="36" y="18"/>
                    <a:pt x="35" y="19"/>
                    <a:pt x="34" y="19"/>
                  </a:cubicBezTo>
                  <a:cubicBezTo>
                    <a:pt x="32" y="21"/>
                    <a:pt x="30" y="22"/>
                    <a:pt x="28" y="24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4"/>
                    <a:pt x="35" y="22"/>
                    <a:pt x="38" y="20"/>
                  </a:cubicBezTo>
                  <a:cubicBezTo>
                    <a:pt x="36" y="17"/>
                    <a:pt x="36" y="17"/>
                    <a:pt x="36" y="17"/>
                  </a:cubicBezTo>
                  <a:moveTo>
                    <a:pt x="137" y="14"/>
                  </a:moveTo>
                  <a:cubicBezTo>
                    <a:pt x="142" y="20"/>
                    <a:pt x="142" y="20"/>
                    <a:pt x="142" y="20"/>
                  </a:cubicBezTo>
                  <a:cubicBezTo>
                    <a:pt x="149" y="26"/>
                    <a:pt x="156" y="33"/>
                    <a:pt x="162" y="42"/>
                  </a:cubicBezTo>
                  <a:cubicBezTo>
                    <a:pt x="166" y="48"/>
                    <a:pt x="169" y="55"/>
                    <a:pt x="171" y="62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3" y="56"/>
                    <a:pt x="167" y="44"/>
                    <a:pt x="159" y="33"/>
                  </a:cubicBezTo>
                  <a:cubicBezTo>
                    <a:pt x="153" y="25"/>
                    <a:pt x="145" y="19"/>
                    <a:pt x="137" y="14"/>
                  </a:cubicBezTo>
                  <a:moveTo>
                    <a:pt x="48" y="10"/>
                  </a:moveTo>
                  <a:cubicBezTo>
                    <a:pt x="45" y="12"/>
                    <a:pt x="42" y="13"/>
                    <a:pt x="39" y="15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3" y="16"/>
                    <a:pt x="46" y="14"/>
                    <a:pt x="50" y="12"/>
                  </a:cubicBezTo>
                  <a:cubicBezTo>
                    <a:pt x="48" y="10"/>
                    <a:pt x="48" y="10"/>
                    <a:pt x="48" y="10"/>
                  </a:cubicBezTo>
                  <a:moveTo>
                    <a:pt x="61" y="4"/>
                  </a:moveTo>
                  <a:cubicBezTo>
                    <a:pt x="57" y="6"/>
                    <a:pt x="54" y="7"/>
                    <a:pt x="51" y="9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6" y="9"/>
                    <a:pt x="59" y="8"/>
                    <a:pt x="62" y="7"/>
                  </a:cubicBezTo>
                  <a:cubicBezTo>
                    <a:pt x="61" y="4"/>
                    <a:pt x="61" y="4"/>
                    <a:pt x="61" y="4"/>
                  </a:cubicBezTo>
                  <a:moveTo>
                    <a:pt x="113" y="3"/>
                  </a:moveTo>
                  <a:cubicBezTo>
                    <a:pt x="116" y="7"/>
                    <a:pt x="116" y="7"/>
                    <a:pt x="116" y="7"/>
                  </a:cubicBezTo>
                  <a:cubicBezTo>
                    <a:pt x="122" y="9"/>
                    <a:pt x="129" y="12"/>
                    <a:pt x="135" y="15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25" y="7"/>
                    <a:pt x="119" y="5"/>
                    <a:pt x="113" y="3"/>
                  </a:cubicBezTo>
                  <a:moveTo>
                    <a:pt x="75" y="1"/>
                  </a:moveTo>
                  <a:cubicBezTo>
                    <a:pt x="71" y="2"/>
                    <a:pt x="67" y="2"/>
                    <a:pt x="64" y="4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9" y="5"/>
                    <a:pt x="73" y="4"/>
                    <a:pt x="76" y="4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94" y="0"/>
                  </a:moveTo>
                  <a:cubicBezTo>
                    <a:pt x="96" y="3"/>
                    <a:pt x="96" y="3"/>
                    <a:pt x="96" y="3"/>
                  </a:cubicBezTo>
                  <a:cubicBezTo>
                    <a:pt x="100" y="3"/>
                    <a:pt x="104" y="4"/>
                    <a:pt x="107" y="4"/>
                  </a:cubicBezTo>
                  <a:cubicBezTo>
                    <a:pt x="108" y="5"/>
                    <a:pt x="110" y="5"/>
                    <a:pt x="111" y="5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4" y="1"/>
                    <a:pt x="99" y="0"/>
                    <a:pt x="94" y="0"/>
                  </a:cubicBezTo>
                  <a:moveTo>
                    <a:pt x="89" y="0"/>
                  </a:moveTo>
                  <a:cubicBezTo>
                    <a:pt x="85" y="0"/>
                    <a:pt x="82" y="0"/>
                    <a:pt x="78" y="0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3" y="3"/>
                    <a:pt x="86" y="3"/>
                    <a:pt x="89" y="3"/>
                  </a:cubicBezTo>
                  <a:cubicBezTo>
                    <a:pt x="90" y="3"/>
                    <a:pt x="91" y="3"/>
                    <a:pt x="92" y="3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90" y="0"/>
                    <a:pt x="89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1" name="Freeform 780"/>
            <p:cNvSpPr>
              <a:spLocks noEditPoints="1"/>
            </p:cNvSpPr>
            <p:nvPr/>
          </p:nvSpPr>
          <p:spPr bwMode="auto">
            <a:xfrm>
              <a:off x="13355071" y="1137750"/>
              <a:ext cx="333194" cy="468940"/>
            </a:xfrm>
            <a:custGeom>
              <a:avLst/>
              <a:gdLst>
                <a:gd name="T0" fmla="*/ 34 w 46"/>
                <a:gd name="T1" fmla="*/ 53 h 64"/>
                <a:gd name="T2" fmla="*/ 39 w 46"/>
                <a:gd name="T3" fmla="*/ 60 h 64"/>
                <a:gd name="T4" fmla="*/ 46 w 46"/>
                <a:gd name="T5" fmla="*/ 64 h 64"/>
                <a:gd name="T6" fmla="*/ 42 w 46"/>
                <a:gd name="T7" fmla="*/ 58 h 64"/>
                <a:gd name="T8" fmla="*/ 34 w 46"/>
                <a:gd name="T9" fmla="*/ 53 h 64"/>
                <a:gd name="T10" fmla="*/ 0 w 46"/>
                <a:gd name="T11" fmla="*/ 0 h 64"/>
                <a:gd name="T12" fmla="*/ 2 w 46"/>
                <a:gd name="T13" fmla="*/ 7 h 64"/>
                <a:gd name="T14" fmla="*/ 7 w 46"/>
                <a:gd name="T15" fmla="*/ 15 h 64"/>
                <a:gd name="T16" fmla="*/ 4 w 46"/>
                <a:gd name="T17" fmla="*/ 6 h 64"/>
                <a:gd name="T18" fmla="*/ 0 w 46"/>
                <a:gd name="T1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4">
                  <a:moveTo>
                    <a:pt x="34" y="53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41" y="61"/>
                    <a:pt x="43" y="63"/>
                    <a:pt x="46" y="64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9" y="57"/>
                    <a:pt x="36" y="55"/>
                    <a:pt x="34" y="53"/>
                  </a:cubicBezTo>
                  <a:moveTo>
                    <a:pt x="0" y="0"/>
                  </a:moveTo>
                  <a:cubicBezTo>
                    <a:pt x="1" y="3"/>
                    <a:pt x="1" y="5"/>
                    <a:pt x="2" y="7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2"/>
                    <a:pt x="5" y="9"/>
                    <a:pt x="4" y="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2" name="Freeform 781"/>
            <p:cNvSpPr>
              <a:spLocks noEditPoints="1"/>
            </p:cNvSpPr>
            <p:nvPr/>
          </p:nvSpPr>
          <p:spPr bwMode="auto">
            <a:xfrm>
              <a:off x="13345815" y="964983"/>
              <a:ext cx="502877" cy="706495"/>
            </a:xfrm>
            <a:custGeom>
              <a:avLst/>
              <a:gdLst>
                <a:gd name="T0" fmla="*/ 62 w 69"/>
                <a:gd name="T1" fmla="*/ 92 h 97"/>
                <a:gd name="T2" fmla="*/ 65 w 69"/>
                <a:gd name="T3" fmla="*/ 95 h 97"/>
                <a:gd name="T4" fmla="*/ 69 w 69"/>
                <a:gd name="T5" fmla="*/ 97 h 97"/>
                <a:gd name="T6" fmla="*/ 67 w 69"/>
                <a:gd name="T7" fmla="*/ 93 h 97"/>
                <a:gd name="T8" fmla="*/ 62 w 69"/>
                <a:gd name="T9" fmla="*/ 92 h 97"/>
                <a:gd name="T10" fmla="*/ 1 w 69"/>
                <a:gd name="T11" fmla="*/ 0 h 97"/>
                <a:gd name="T12" fmla="*/ 0 w 69"/>
                <a:gd name="T13" fmla="*/ 5 h 97"/>
                <a:gd name="T14" fmla="*/ 3 w 69"/>
                <a:gd name="T15" fmla="*/ 8 h 97"/>
                <a:gd name="T16" fmla="*/ 3 w 69"/>
                <a:gd name="T17" fmla="*/ 3 h 97"/>
                <a:gd name="T18" fmla="*/ 1 w 69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97">
                  <a:moveTo>
                    <a:pt x="62" y="92"/>
                  </a:moveTo>
                  <a:cubicBezTo>
                    <a:pt x="65" y="95"/>
                    <a:pt x="65" y="95"/>
                    <a:pt x="65" y="95"/>
                  </a:cubicBezTo>
                  <a:cubicBezTo>
                    <a:pt x="66" y="96"/>
                    <a:pt x="68" y="96"/>
                    <a:pt x="69" y="97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5" y="93"/>
                    <a:pt x="64" y="92"/>
                    <a:pt x="62" y="92"/>
                  </a:cubicBezTo>
                  <a:moveTo>
                    <a:pt x="1" y="0"/>
                  </a:moveTo>
                  <a:cubicBezTo>
                    <a:pt x="1" y="1"/>
                    <a:pt x="1" y="3"/>
                    <a:pt x="0" y="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5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3" name="Freeform 782"/>
            <p:cNvSpPr>
              <a:spLocks noEditPoints="1"/>
            </p:cNvSpPr>
            <p:nvPr/>
          </p:nvSpPr>
          <p:spPr bwMode="auto">
            <a:xfrm>
              <a:off x="13376667" y="832322"/>
              <a:ext cx="604686" cy="854582"/>
            </a:xfrm>
            <a:custGeom>
              <a:avLst/>
              <a:gdLst>
                <a:gd name="T0" fmla="*/ 78 w 83"/>
                <a:gd name="T1" fmla="*/ 114 h 117"/>
                <a:gd name="T2" fmla="*/ 80 w 83"/>
                <a:gd name="T3" fmla="*/ 117 h 117"/>
                <a:gd name="T4" fmla="*/ 83 w 83"/>
                <a:gd name="T5" fmla="*/ 117 h 117"/>
                <a:gd name="T6" fmla="*/ 81 w 83"/>
                <a:gd name="T7" fmla="*/ 114 h 117"/>
                <a:gd name="T8" fmla="*/ 78 w 83"/>
                <a:gd name="T9" fmla="*/ 114 h 117"/>
                <a:gd name="T10" fmla="*/ 1 w 83"/>
                <a:gd name="T11" fmla="*/ 0 h 117"/>
                <a:gd name="T12" fmla="*/ 0 w 83"/>
                <a:gd name="T13" fmla="*/ 4 h 117"/>
                <a:gd name="T14" fmla="*/ 2 w 83"/>
                <a:gd name="T15" fmla="*/ 7 h 117"/>
                <a:gd name="T16" fmla="*/ 3 w 83"/>
                <a:gd name="T17" fmla="*/ 3 h 117"/>
                <a:gd name="T18" fmla="*/ 1 w 83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117">
                  <a:moveTo>
                    <a:pt x="78" y="114"/>
                  </a:moveTo>
                  <a:cubicBezTo>
                    <a:pt x="80" y="117"/>
                    <a:pt x="80" y="117"/>
                    <a:pt x="80" y="117"/>
                  </a:cubicBezTo>
                  <a:cubicBezTo>
                    <a:pt x="81" y="117"/>
                    <a:pt x="82" y="117"/>
                    <a:pt x="83" y="11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0" y="114"/>
                    <a:pt x="79" y="114"/>
                    <a:pt x="78" y="114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4" name="Freeform 783"/>
            <p:cNvSpPr>
              <a:spLocks noEditPoints="1"/>
            </p:cNvSpPr>
            <p:nvPr/>
          </p:nvSpPr>
          <p:spPr bwMode="auto">
            <a:xfrm>
              <a:off x="13413688" y="724343"/>
              <a:ext cx="684899" cy="953306"/>
            </a:xfrm>
            <a:custGeom>
              <a:avLst/>
              <a:gdLst>
                <a:gd name="T0" fmla="*/ 92 w 94"/>
                <a:gd name="T1" fmla="*/ 128 h 131"/>
                <a:gd name="T2" fmla="*/ 89 w 94"/>
                <a:gd name="T3" fmla="*/ 129 h 131"/>
                <a:gd name="T4" fmla="*/ 91 w 94"/>
                <a:gd name="T5" fmla="*/ 131 h 131"/>
                <a:gd name="T6" fmla="*/ 94 w 94"/>
                <a:gd name="T7" fmla="*/ 131 h 131"/>
                <a:gd name="T8" fmla="*/ 92 w 94"/>
                <a:gd name="T9" fmla="*/ 128 h 131"/>
                <a:gd name="T10" fmla="*/ 2 w 94"/>
                <a:gd name="T11" fmla="*/ 0 h 131"/>
                <a:gd name="T12" fmla="*/ 0 w 94"/>
                <a:gd name="T13" fmla="*/ 3 h 131"/>
                <a:gd name="T14" fmla="*/ 2 w 94"/>
                <a:gd name="T15" fmla="*/ 6 h 131"/>
                <a:gd name="T16" fmla="*/ 4 w 94"/>
                <a:gd name="T17" fmla="*/ 3 h 131"/>
                <a:gd name="T18" fmla="*/ 2 w 94"/>
                <a:gd name="T1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1">
                  <a:moveTo>
                    <a:pt x="92" y="128"/>
                  </a:moveTo>
                  <a:cubicBezTo>
                    <a:pt x="91" y="128"/>
                    <a:pt x="90" y="129"/>
                    <a:pt x="89" y="129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2" y="131"/>
                    <a:pt x="93" y="131"/>
                    <a:pt x="94" y="131"/>
                  </a:cubicBezTo>
                  <a:cubicBezTo>
                    <a:pt x="92" y="128"/>
                    <a:pt x="92" y="128"/>
                    <a:pt x="92" y="128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5" name="Freeform 784"/>
            <p:cNvSpPr>
              <a:spLocks noEditPoints="1"/>
            </p:cNvSpPr>
            <p:nvPr/>
          </p:nvSpPr>
          <p:spPr bwMode="auto">
            <a:xfrm>
              <a:off x="13469221" y="634874"/>
              <a:ext cx="731176" cy="1021179"/>
            </a:xfrm>
            <a:custGeom>
              <a:avLst/>
              <a:gdLst>
                <a:gd name="T0" fmla="*/ 99 w 100"/>
                <a:gd name="T1" fmla="*/ 137 h 140"/>
                <a:gd name="T2" fmla="*/ 96 w 100"/>
                <a:gd name="T3" fmla="*/ 138 h 140"/>
                <a:gd name="T4" fmla="*/ 97 w 100"/>
                <a:gd name="T5" fmla="*/ 140 h 140"/>
                <a:gd name="T6" fmla="*/ 100 w 100"/>
                <a:gd name="T7" fmla="*/ 139 h 140"/>
                <a:gd name="T8" fmla="*/ 99 w 100"/>
                <a:gd name="T9" fmla="*/ 137 h 140"/>
                <a:gd name="T10" fmla="*/ 2 w 100"/>
                <a:gd name="T11" fmla="*/ 0 h 140"/>
                <a:gd name="T12" fmla="*/ 0 w 100"/>
                <a:gd name="T13" fmla="*/ 3 h 140"/>
                <a:gd name="T14" fmla="*/ 2 w 100"/>
                <a:gd name="T15" fmla="*/ 5 h 140"/>
                <a:gd name="T16" fmla="*/ 4 w 100"/>
                <a:gd name="T17" fmla="*/ 3 h 140"/>
                <a:gd name="T18" fmla="*/ 2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9" y="137"/>
                  </a:moveTo>
                  <a:cubicBezTo>
                    <a:pt x="98" y="137"/>
                    <a:pt x="97" y="138"/>
                    <a:pt x="96" y="138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8" y="140"/>
                    <a:pt x="99" y="140"/>
                    <a:pt x="100" y="139"/>
                  </a:cubicBezTo>
                  <a:cubicBezTo>
                    <a:pt x="99" y="137"/>
                    <a:pt x="99" y="137"/>
                    <a:pt x="99" y="137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6" name="Freeform 785"/>
            <p:cNvSpPr>
              <a:spLocks noEditPoints="1"/>
            </p:cNvSpPr>
            <p:nvPr/>
          </p:nvSpPr>
          <p:spPr bwMode="auto">
            <a:xfrm>
              <a:off x="13537093" y="563916"/>
              <a:ext cx="758943" cy="1055115"/>
            </a:xfrm>
            <a:custGeom>
              <a:avLst/>
              <a:gdLst>
                <a:gd name="T0" fmla="*/ 103 w 104"/>
                <a:gd name="T1" fmla="*/ 142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4 h 145"/>
                <a:gd name="T8" fmla="*/ 103 w 104"/>
                <a:gd name="T9" fmla="*/ 142 h 145"/>
                <a:gd name="T10" fmla="*/ 2 w 104"/>
                <a:gd name="T11" fmla="*/ 0 h 145"/>
                <a:gd name="T12" fmla="*/ 0 w 104"/>
                <a:gd name="T13" fmla="*/ 2 h 145"/>
                <a:gd name="T14" fmla="*/ 2 w 104"/>
                <a:gd name="T15" fmla="*/ 5 h 145"/>
                <a:gd name="T16" fmla="*/ 4 w 104"/>
                <a:gd name="T17" fmla="*/ 2 h 145"/>
                <a:gd name="T18" fmla="*/ 2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3" y="142"/>
                  </a:moveTo>
                  <a:cubicBezTo>
                    <a:pt x="102" y="142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2" y="145"/>
                    <a:pt x="103" y="144"/>
                    <a:pt x="104" y="144"/>
                  </a:cubicBezTo>
                  <a:cubicBezTo>
                    <a:pt x="103" y="142"/>
                    <a:pt x="103" y="142"/>
                    <a:pt x="103" y="142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7" name="Freeform 786"/>
            <p:cNvSpPr>
              <a:spLocks noEditPoints="1"/>
            </p:cNvSpPr>
            <p:nvPr/>
          </p:nvSpPr>
          <p:spPr bwMode="auto">
            <a:xfrm>
              <a:off x="13608052" y="496043"/>
              <a:ext cx="774368" cy="1079796"/>
            </a:xfrm>
            <a:custGeom>
              <a:avLst/>
              <a:gdLst>
                <a:gd name="T0" fmla="*/ 104 w 106"/>
                <a:gd name="T1" fmla="*/ 143 h 148"/>
                <a:gd name="T2" fmla="*/ 102 w 106"/>
                <a:gd name="T3" fmla="*/ 145 h 148"/>
                <a:gd name="T4" fmla="*/ 103 w 106"/>
                <a:gd name="T5" fmla="*/ 148 h 148"/>
                <a:gd name="T6" fmla="*/ 106 w 106"/>
                <a:gd name="T7" fmla="*/ 146 h 148"/>
                <a:gd name="T8" fmla="*/ 104 w 106"/>
                <a:gd name="T9" fmla="*/ 143 h 148"/>
                <a:gd name="T10" fmla="*/ 3 w 106"/>
                <a:gd name="T11" fmla="*/ 0 h 148"/>
                <a:gd name="T12" fmla="*/ 0 w 106"/>
                <a:gd name="T13" fmla="*/ 2 h 148"/>
                <a:gd name="T14" fmla="*/ 2 w 106"/>
                <a:gd name="T15" fmla="*/ 5 h 148"/>
                <a:gd name="T16" fmla="*/ 4 w 106"/>
                <a:gd name="T17" fmla="*/ 3 h 148"/>
                <a:gd name="T18" fmla="*/ 3 w 106"/>
                <a:gd name="T1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8">
                  <a:moveTo>
                    <a:pt x="104" y="143"/>
                  </a:moveTo>
                  <a:cubicBezTo>
                    <a:pt x="103" y="144"/>
                    <a:pt x="102" y="145"/>
                    <a:pt x="102" y="145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7"/>
                    <a:pt x="105" y="146"/>
                    <a:pt x="106" y="146"/>
                  </a:cubicBezTo>
                  <a:cubicBezTo>
                    <a:pt x="104" y="143"/>
                    <a:pt x="104" y="143"/>
                    <a:pt x="104" y="143"/>
                  </a:cubicBezTo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8" name="Freeform 787"/>
            <p:cNvSpPr>
              <a:spLocks noEditPoints="1"/>
            </p:cNvSpPr>
            <p:nvPr/>
          </p:nvSpPr>
          <p:spPr bwMode="auto">
            <a:xfrm>
              <a:off x="13697520" y="452851"/>
              <a:ext cx="758943" cy="1058200"/>
            </a:xfrm>
            <a:custGeom>
              <a:avLst/>
              <a:gdLst>
                <a:gd name="T0" fmla="*/ 102 w 104"/>
                <a:gd name="T1" fmla="*/ 141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3 h 145"/>
                <a:gd name="T8" fmla="*/ 102 w 104"/>
                <a:gd name="T9" fmla="*/ 141 h 145"/>
                <a:gd name="T10" fmla="*/ 3 w 104"/>
                <a:gd name="T11" fmla="*/ 0 h 145"/>
                <a:gd name="T12" fmla="*/ 0 w 104"/>
                <a:gd name="T13" fmla="*/ 1 h 145"/>
                <a:gd name="T14" fmla="*/ 2 w 104"/>
                <a:gd name="T15" fmla="*/ 3 h 145"/>
                <a:gd name="T16" fmla="*/ 4 w 104"/>
                <a:gd name="T17" fmla="*/ 2 h 145"/>
                <a:gd name="T18" fmla="*/ 3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2" y="141"/>
                  </a:moveTo>
                  <a:cubicBezTo>
                    <a:pt x="102" y="141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3" y="144"/>
                    <a:pt x="103" y="144"/>
                    <a:pt x="104" y="143"/>
                  </a:cubicBezTo>
                  <a:cubicBezTo>
                    <a:pt x="102" y="141"/>
                    <a:pt x="102" y="141"/>
                    <a:pt x="102" y="141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9" name="Freeform 788"/>
            <p:cNvSpPr>
              <a:spLocks noEditPoints="1"/>
            </p:cNvSpPr>
            <p:nvPr/>
          </p:nvSpPr>
          <p:spPr bwMode="auto">
            <a:xfrm>
              <a:off x="13790074" y="415829"/>
              <a:ext cx="731176" cy="1021179"/>
            </a:xfrm>
            <a:custGeom>
              <a:avLst/>
              <a:gdLst>
                <a:gd name="T0" fmla="*/ 98 w 100"/>
                <a:gd name="T1" fmla="*/ 135 h 140"/>
                <a:gd name="T2" fmla="*/ 97 w 100"/>
                <a:gd name="T3" fmla="*/ 137 h 140"/>
                <a:gd name="T4" fmla="*/ 98 w 100"/>
                <a:gd name="T5" fmla="*/ 140 h 140"/>
                <a:gd name="T6" fmla="*/ 100 w 100"/>
                <a:gd name="T7" fmla="*/ 137 h 140"/>
                <a:gd name="T8" fmla="*/ 98 w 100"/>
                <a:gd name="T9" fmla="*/ 135 h 140"/>
                <a:gd name="T10" fmla="*/ 3 w 100"/>
                <a:gd name="T11" fmla="*/ 0 h 140"/>
                <a:gd name="T12" fmla="*/ 0 w 100"/>
                <a:gd name="T13" fmla="*/ 0 h 140"/>
                <a:gd name="T14" fmla="*/ 1 w 100"/>
                <a:gd name="T15" fmla="*/ 3 h 140"/>
                <a:gd name="T16" fmla="*/ 4 w 100"/>
                <a:gd name="T17" fmla="*/ 2 h 140"/>
                <a:gd name="T18" fmla="*/ 3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8" y="135"/>
                  </a:moveTo>
                  <a:cubicBezTo>
                    <a:pt x="98" y="136"/>
                    <a:pt x="97" y="137"/>
                    <a:pt x="97" y="137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99" y="139"/>
                    <a:pt x="100" y="138"/>
                    <a:pt x="100" y="137"/>
                  </a:cubicBezTo>
                  <a:cubicBezTo>
                    <a:pt x="98" y="135"/>
                    <a:pt x="98" y="135"/>
                    <a:pt x="98" y="135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0" name="Freeform 789"/>
            <p:cNvSpPr>
              <a:spLocks noEditPoints="1"/>
            </p:cNvSpPr>
            <p:nvPr/>
          </p:nvSpPr>
          <p:spPr bwMode="auto">
            <a:xfrm>
              <a:off x="13894969" y="388063"/>
              <a:ext cx="684899" cy="962561"/>
            </a:xfrm>
            <a:custGeom>
              <a:avLst/>
              <a:gdLst>
                <a:gd name="T0" fmla="*/ 92 w 94"/>
                <a:gd name="T1" fmla="*/ 126 h 132"/>
                <a:gd name="T2" fmla="*/ 90 w 94"/>
                <a:gd name="T3" fmla="*/ 129 h 132"/>
                <a:gd name="T4" fmla="*/ 92 w 94"/>
                <a:gd name="T5" fmla="*/ 132 h 132"/>
                <a:gd name="T6" fmla="*/ 94 w 94"/>
                <a:gd name="T7" fmla="*/ 129 h 132"/>
                <a:gd name="T8" fmla="*/ 92 w 94"/>
                <a:gd name="T9" fmla="*/ 126 h 132"/>
                <a:gd name="T10" fmla="*/ 3 w 94"/>
                <a:gd name="T11" fmla="*/ 0 h 132"/>
                <a:gd name="T12" fmla="*/ 0 w 94"/>
                <a:gd name="T13" fmla="*/ 1 h 132"/>
                <a:gd name="T14" fmla="*/ 1 w 94"/>
                <a:gd name="T15" fmla="*/ 4 h 132"/>
                <a:gd name="T16" fmla="*/ 5 w 94"/>
                <a:gd name="T17" fmla="*/ 3 h 132"/>
                <a:gd name="T18" fmla="*/ 3 w 94"/>
                <a:gd name="T1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2">
                  <a:moveTo>
                    <a:pt x="92" y="126"/>
                  </a:moveTo>
                  <a:cubicBezTo>
                    <a:pt x="91" y="127"/>
                    <a:pt x="91" y="128"/>
                    <a:pt x="90" y="129"/>
                  </a:cubicBezTo>
                  <a:cubicBezTo>
                    <a:pt x="92" y="132"/>
                    <a:pt x="92" y="132"/>
                    <a:pt x="92" y="132"/>
                  </a:cubicBezTo>
                  <a:cubicBezTo>
                    <a:pt x="93" y="131"/>
                    <a:pt x="93" y="130"/>
                    <a:pt x="94" y="129"/>
                  </a:cubicBezTo>
                  <a:cubicBezTo>
                    <a:pt x="92" y="126"/>
                    <a:pt x="92" y="126"/>
                    <a:pt x="92" y="12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1" name="Freeform 790"/>
            <p:cNvSpPr>
              <a:spLocks noEditPoints="1"/>
            </p:cNvSpPr>
            <p:nvPr/>
          </p:nvSpPr>
          <p:spPr bwMode="auto">
            <a:xfrm>
              <a:off x="14002949" y="388063"/>
              <a:ext cx="620112" cy="854582"/>
            </a:xfrm>
            <a:custGeom>
              <a:avLst/>
              <a:gdLst>
                <a:gd name="T0" fmla="*/ 83 w 85"/>
                <a:gd name="T1" fmla="*/ 111 h 117"/>
                <a:gd name="T2" fmla="*/ 82 w 85"/>
                <a:gd name="T3" fmla="*/ 114 h 117"/>
                <a:gd name="T4" fmla="*/ 84 w 85"/>
                <a:gd name="T5" fmla="*/ 117 h 117"/>
                <a:gd name="T6" fmla="*/ 85 w 85"/>
                <a:gd name="T7" fmla="*/ 114 h 117"/>
                <a:gd name="T8" fmla="*/ 83 w 85"/>
                <a:gd name="T9" fmla="*/ 111 h 117"/>
                <a:gd name="T10" fmla="*/ 0 w 85"/>
                <a:gd name="T11" fmla="*/ 0 h 117"/>
                <a:gd name="T12" fmla="*/ 2 w 85"/>
                <a:gd name="T13" fmla="*/ 3 h 117"/>
                <a:gd name="T14" fmla="*/ 6 w 85"/>
                <a:gd name="T15" fmla="*/ 3 h 117"/>
                <a:gd name="T16" fmla="*/ 4 w 85"/>
                <a:gd name="T17" fmla="*/ 0 h 117"/>
                <a:gd name="T18" fmla="*/ 0 w 85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7">
                  <a:moveTo>
                    <a:pt x="83" y="111"/>
                  </a:moveTo>
                  <a:cubicBezTo>
                    <a:pt x="82" y="112"/>
                    <a:pt x="82" y="113"/>
                    <a:pt x="82" y="114"/>
                  </a:cubicBezTo>
                  <a:cubicBezTo>
                    <a:pt x="84" y="117"/>
                    <a:pt x="84" y="117"/>
                    <a:pt x="84" y="117"/>
                  </a:cubicBezTo>
                  <a:cubicBezTo>
                    <a:pt x="84" y="116"/>
                    <a:pt x="84" y="115"/>
                    <a:pt x="85" y="114"/>
                  </a:cubicBezTo>
                  <a:cubicBezTo>
                    <a:pt x="83" y="111"/>
                    <a:pt x="83" y="111"/>
                    <a:pt x="83" y="111"/>
                  </a:cubicBezTo>
                  <a:moveTo>
                    <a:pt x="0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2" name="Freeform 791"/>
            <p:cNvSpPr>
              <a:spLocks noEditPoints="1"/>
            </p:cNvSpPr>
            <p:nvPr/>
          </p:nvSpPr>
          <p:spPr bwMode="auto">
            <a:xfrm>
              <a:off x="14135609" y="403489"/>
              <a:ext cx="509047" cy="712665"/>
            </a:xfrm>
            <a:custGeom>
              <a:avLst/>
              <a:gdLst>
                <a:gd name="T0" fmla="*/ 68 w 70"/>
                <a:gd name="T1" fmla="*/ 89 h 98"/>
                <a:gd name="T2" fmla="*/ 67 w 70"/>
                <a:gd name="T3" fmla="*/ 94 h 98"/>
                <a:gd name="T4" fmla="*/ 70 w 70"/>
                <a:gd name="T5" fmla="*/ 98 h 98"/>
                <a:gd name="T6" fmla="*/ 70 w 70"/>
                <a:gd name="T7" fmla="*/ 97 h 98"/>
                <a:gd name="T8" fmla="*/ 70 w 70"/>
                <a:gd name="T9" fmla="*/ 93 h 98"/>
                <a:gd name="T10" fmla="*/ 68 w 70"/>
                <a:gd name="T11" fmla="*/ 89 h 98"/>
                <a:gd name="T12" fmla="*/ 0 w 70"/>
                <a:gd name="T13" fmla="*/ 0 h 98"/>
                <a:gd name="T14" fmla="*/ 3 w 70"/>
                <a:gd name="T15" fmla="*/ 3 h 98"/>
                <a:gd name="T16" fmla="*/ 8 w 70"/>
                <a:gd name="T17" fmla="*/ 5 h 98"/>
                <a:gd name="T18" fmla="*/ 5 w 70"/>
                <a:gd name="T19" fmla="*/ 1 h 98"/>
                <a:gd name="T20" fmla="*/ 0 w 70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98">
                  <a:moveTo>
                    <a:pt x="68" y="89"/>
                  </a:moveTo>
                  <a:cubicBezTo>
                    <a:pt x="67" y="91"/>
                    <a:pt x="67" y="93"/>
                    <a:pt x="67" y="94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6"/>
                    <a:pt x="70" y="94"/>
                    <a:pt x="70" y="93"/>
                  </a:cubicBezTo>
                  <a:cubicBezTo>
                    <a:pt x="68" y="89"/>
                    <a:pt x="68" y="89"/>
                    <a:pt x="68" y="89"/>
                  </a:cubicBezTo>
                  <a:moveTo>
                    <a:pt x="0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6" y="4"/>
                    <a:pt x="8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3" name="Freeform 792"/>
            <p:cNvSpPr>
              <a:spLocks noEditPoints="1"/>
            </p:cNvSpPr>
            <p:nvPr/>
          </p:nvSpPr>
          <p:spPr bwMode="auto">
            <a:xfrm>
              <a:off x="14302206" y="462106"/>
              <a:ext cx="336279" cy="481281"/>
            </a:xfrm>
            <a:custGeom>
              <a:avLst/>
              <a:gdLst>
                <a:gd name="T0" fmla="*/ 40 w 46"/>
                <a:gd name="T1" fmla="*/ 52 h 66"/>
                <a:gd name="T2" fmla="*/ 43 w 46"/>
                <a:gd name="T3" fmla="*/ 60 h 66"/>
                <a:gd name="T4" fmla="*/ 46 w 46"/>
                <a:gd name="T5" fmla="*/ 66 h 66"/>
                <a:gd name="T6" fmla="*/ 45 w 46"/>
                <a:gd name="T7" fmla="*/ 59 h 66"/>
                <a:gd name="T8" fmla="*/ 40 w 46"/>
                <a:gd name="T9" fmla="*/ 52 h 66"/>
                <a:gd name="T10" fmla="*/ 0 w 46"/>
                <a:gd name="T11" fmla="*/ 0 h 66"/>
                <a:gd name="T12" fmla="*/ 4 w 46"/>
                <a:gd name="T13" fmla="*/ 5 h 66"/>
                <a:gd name="T14" fmla="*/ 11 w 46"/>
                <a:gd name="T15" fmla="*/ 10 h 66"/>
                <a:gd name="T16" fmla="*/ 6 w 46"/>
                <a:gd name="T17" fmla="*/ 4 h 66"/>
                <a:gd name="T18" fmla="*/ 0 w 46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6">
                  <a:moveTo>
                    <a:pt x="40" y="52"/>
                  </a:moveTo>
                  <a:cubicBezTo>
                    <a:pt x="41" y="55"/>
                    <a:pt x="42" y="58"/>
                    <a:pt x="43" y="60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4"/>
                    <a:pt x="46" y="61"/>
                    <a:pt x="45" y="59"/>
                  </a:cubicBezTo>
                  <a:cubicBezTo>
                    <a:pt x="40" y="52"/>
                    <a:pt x="40" y="52"/>
                    <a:pt x="40" y="5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6" y="7"/>
                    <a:pt x="8" y="9"/>
                    <a:pt x="11" y="1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4" name="Freeform 793"/>
            <p:cNvSpPr>
              <a:spLocks noEditPoints="1"/>
            </p:cNvSpPr>
            <p:nvPr/>
          </p:nvSpPr>
          <p:spPr bwMode="auto">
            <a:xfrm>
              <a:off x="13318049" y="360297"/>
              <a:ext cx="1363629" cy="1354373"/>
            </a:xfrm>
            <a:custGeom>
              <a:avLst/>
              <a:gdLst>
                <a:gd name="T0" fmla="*/ 93 w 187"/>
                <a:gd name="T1" fmla="*/ 182 h 186"/>
                <a:gd name="T2" fmla="*/ 107 w 187"/>
                <a:gd name="T3" fmla="*/ 185 h 186"/>
                <a:gd name="T4" fmla="*/ 77 w 187"/>
                <a:gd name="T5" fmla="*/ 184 h 186"/>
                <a:gd name="T6" fmla="*/ 73 w 187"/>
                <a:gd name="T7" fmla="*/ 180 h 186"/>
                <a:gd name="T8" fmla="*/ 110 w 187"/>
                <a:gd name="T9" fmla="*/ 184 h 186"/>
                <a:gd name="T10" fmla="*/ 132 w 187"/>
                <a:gd name="T11" fmla="*/ 173 h 186"/>
                <a:gd name="T12" fmla="*/ 134 w 187"/>
                <a:gd name="T13" fmla="*/ 177 h 186"/>
                <a:gd name="T14" fmla="*/ 55 w 187"/>
                <a:gd name="T15" fmla="*/ 178 h 186"/>
                <a:gd name="T16" fmla="*/ 51 w 187"/>
                <a:gd name="T17" fmla="*/ 171 h 186"/>
                <a:gd name="T18" fmla="*/ 137 w 187"/>
                <a:gd name="T19" fmla="*/ 175 h 186"/>
                <a:gd name="T20" fmla="*/ 154 w 187"/>
                <a:gd name="T21" fmla="*/ 158 h 186"/>
                <a:gd name="T22" fmla="*/ 148 w 187"/>
                <a:gd name="T23" fmla="*/ 168 h 186"/>
                <a:gd name="T24" fmla="*/ 154 w 187"/>
                <a:gd name="T25" fmla="*/ 158 h 186"/>
                <a:gd name="T26" fmla="*/ 158 w 187"/>
                <a:gd name="T27" fmla="*/ 159 h 186"/>
                <a:gd name="T28" fmla="*/ 171 w 187"/>
                <a:gd name="T29" fmla="*/ 136 h 186"/>
                <a:gd name="T30" fmla="*/ 174 w 187"/>
                <a:gd name="T31" fmla="*/ 139 h 186"/>
                <a:gd name="T32" fmla="*/ 173 w 187"/>
                <a:gd name="T33" fmla="*/ 133 h 186"/>
                <a:gd name="T34" fmla="*/ 178 w 187"/>
                <a:gd name="T35" fmla="*/ 121 h 186"/>
                <a:gd name="T36" fmla="*/ 50 w 187"/>
                <a:gd name="T37" fmla="*/ 175 h 186"/>
                <a:gd name="T38" fmla="*/ 7 w 187"/>
                <a:gd name="T39" fmla="*/ 114 h 186"/>
                <a:gd name="T40" fmla="*/ 179 w 187"/>
                <a:gd name="T41" fmla="*/ 118 h 186"/>
                <a:gd name="T42" fmla="*/ 182 w 187"/>
                <a:gd name="T43" fmla="*/ 104 h 186"/>
                <a:gd name="T44" fmla="*/ 5 w 187"/>
                <a:gd name="T45" fmla="*/ 107 h 186"/>
                <a:gd name="T46" fmla="*/ 181 w 187"/>
                <a:gd name="T47" fmla="*/ 80 h 186"/>
                <a:gd name="T48" fmla="*/ 186 w 187"/>
                <a:gd name="T49" fmla="*/ 103 h 186"/>
                <a:gd name="T50" fmla="*/ 5 w 187"/>
                <a:gd name="T51" fmla="*/ 64 h 186"/>
                <a:gd name="T52" fmla="*/ 5 w 187"/>
                <a:gd name="T53" fmla="*/ 83 h 186"/>
                <a:gd name="T54" fmla="*/ 11 w 187"/>
                <a:gd name="T55" fmla="*/ 50 h 186"/>
                <a:gd name="T56" fmla="*/ 13 w 187"/>
                <a:gd name="T57" fmla="*/ 53 h 186"/>
                <a:gd name="T58" fmla="*/ 12 w 187"/>
                <a:gd name="T59" fmla="*/ 47 h 186"/>
                <a:gd name="T60" fmla="*/ 19 w 187"/>
                <a:gd name="T61" fmla="*/ 37 h 186"/>
                <a:gd name="T62" fmla="*/ 23 w 187"/>
                <a:gd name="T63" fmla="*/ 38 h 186"/>
                <a:gd name="T64" fmla="*/ 38 w 187"/>
                <a:gd name="T65" fmla="*/ 18 h 186"/>
                <a:gd name="T66" fmla="*/ 32 w 187"/>
                <a:gd name="T67" fmla="*/ 28 h 186"/>
                <a:gd name="T68" fmla="*/ 38 w 187"/>
                <a:gd name="T69" fmla="*/ 18 h 186"/>
                <a:gd name="T70" fmla="*/ 43 w 187"/>
                <a:gd name="T71" fmla="*/ 19 h 186"/>
                <a:gd name="T72" fmla="*/ 135 w 187"/>
                <a:gd name="T73" fmla="*/ 10 h 186"/>
                <a:gd name="T74" fmla="*/ 180 w 187"/>
                <a:gd name="T75" fmla="*/ 73 h 186"/>
                <a:gd name="T76" fmla="*/ 166 w 187"/>
                <a:gd name="T77" fmla="*/ 35 h 186"/>
                <a:gd name="T78" fmla="*/ 62 w 187"/>
                <a:gd name="T79" fmla="*/ 5 h 186"/>
                <a:gd name="T80" fmla="*/ 65 w 187"/>
                <a:gd name="T81" fmla="*/ 8 h 186"/>
                <a:gd name="T82" fmla="*/ 117 w 187"/>
                <a:gd name="T83" fmla="*/ 7 h 186"/>
                <a:gd name="T84" fmla="*/ 113 w 187"/>
                <a:gd name="T85" fmla="*/ 2 h 186"/>
                <a:gd name="T86" fmla="*/ 68 w 187"/>
                <a:gd name="T87" fmla="*/ 8 h 186"/>
                <a:gd name="T88" fmla="*/ 95 w 187"/>
                <a:gd name="T89" fmla="*/ 0 h 186"/>
                <a:gd name="T90" fmla="*/ 109 w 187"/>
                <a:gd name="T91" fmla="*/ 1 h 186"/>
                <a:gd name="T92" fmla="*/ 79 w 187"/>
                <a:gd name="T93" fmla="*/ 1 h 186"/>
                <a:gd name="T94" fmla="*/ 94 w 187"/>
                <a:gd name="T95" fmla="*/ 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186">
                  <a:moveTo>
                    <a:pt x="104" y="181"/>
                  </a:moveTo>
                  <a:cubicBezTo>
                    <a:pt x="100" y="182"/>
                    <a:pt x="97" y="182"/>
                    <a:pt x="93" y="182"/>
                  </a:cubicBezTo>
                  <a:cubicBezTo>
                    <a:pt x="93" y="182"/>
                    <a:pt x="93" y="182"/>
                    <a:pt x="93" y="182"/>
                  </a:cubicBezTo>
                  <a:cubicBezTo>
                    <a:pt x="93" y="182"/>
                    <a:pt x="92" y="182"/>
                    <a:pt x="91" y="182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8" y="186"/>
                    <a:pt x="103" y="186"/>
                    <a:pt x="107" y="185"/>
                  </a:cubicBezTo>
                  <a:cubicBezTo>
                    <a:pt x="104" y="181"/>
                    <a:pt x="104" y="181"/>
                    <a:pt x="104" y="181"/>
                  </a:cubicBezTo>
                  <a:moveTo>
                    <a:pt x="73" y="180"/>
                  </a:moveTo>
                  <a:cubicBezTo>
                    <a:pt x="77" y="184"/>
                    <a:pt x="77" y="184"/>
                    <a:pt x="77" y="184"/>
                  </a:cubicBezTo>
                  <a:cubicBezTo>
                    <a:pt x="81" y="185"/>
                    <a:pt x="86" y="186"/>
                    <a:pt x="91" y="186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3" y="181"/>
                    <a:pt x="78" y="181"/>
                    <a:pt x="73" y="180"/>
                  </a:cubicBezTo>
                  <a:moveTo>
                    <a:pt x="118" y="178"/>
                  </a:moveTo>
                  <a:cubicBezTo>
                    <a:pt x="115" y="179"/>
                    <a:pt x="111" y="180"/>
                    <a:pt x="107" y="181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14" y="184"/>
                    <a:pt x="117" y="183"/>
                    <a:pt x="121" y="182"/>
                  </a:cubicBezTo>
                  <a:cubicBezTo>
                    <a:pt x="118" y="178"/>
                    <a:pt x="118" y="178"/>
                    <a:pt x="118" y="178"/>
                  </a:cubicBezTo>
                  <a:moveTo>
                    <a:pt x="132" y="173"/>
                  </a:moveTo>
                  <a:cubicBezTo>
                    <a:pt x="128" y="175"/>
                    <a:pt x="125" y="176"/>
                    <a:pt x="121" y="177"/>
                  </a:cubicBezTo>
                  <a:cubicBezTo>
                    <a:pt x="124" y="181"/>
                    <a:pt x="124" y="181"/>
                    <a:pt x="124" y="181"/>
                  </a:cubicBezTo>
                  <a:cubicBezTo>
                    <a:pt x="127" y="180"/>
                    <a:pt x="131" y="178"/>
                    <a:pt x="134" y="177"/>
                  </a:cubicBezTo>
                  <a:cubicBezTo>
                    <a:pt x="132" y="173"/>
                    <a:pt x="132" y="173"/>
                    <a:pt x="132" y="173"/>
                  </a:cubicBezTo>
                  <a:moveTo>
                    <a:pt x="51" y="171"/>
                  </a:moveTo>
                  <a:cubicBezTo>
                    <a:pt x="55" y="178"/>
                    <a:pt x="55" y="178"/>
                    <a:pt x="55" y="178"/>
                  </a:cubicBezTo>
                  <a:cubicBezTo>
                    <a:pt x="61" y="180"/>
                    <a:pt x="67" y="182"/>
                    <a:pt x="72" y="183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2" y="177"/>
                    <a:pt x="56" y="174"/>
                    <a:pt x="51" y="171"/>
                  </a:cubicBezTo>
                  <a:moveTo>
                    <a:pt x="143" y="167"/>
                  </a:moveTo>
                  <a:cubicBezTo>
                    <a:pt x="140" y="169"/>
                    <a:pt x="137" y="170"/>
                    <a:pt x="134" y="172"/>
                  </a:cubicBezTo>
                  <a:cubicBezTo>
                    <a:pt x="137" y="175"/>
                    <a:pt x="137" y="175"/>
                    <a:pt x="137" y="175"/>
                  </a:cubicBezTo>
                  <a:cubicBezTo>
                    <a:pt x="140" y="174"/>
                    <a:pt x="143" y="172"/>
                    <a:pt x="146" y="170"/>
                  </a:cubicBezTo>
                  <a:cubicBezTo>
                    <a:pt x="143" y="167"/>
                    <a:pt x="143" y="167"/>
                    <a:pt x="143" y="167"/>
                  </a:cubicBezTo>
                  <a:moveTo>
                    <a:pt x="154" y="158"/>
                  </a:moveTo>
                  <a:cubicBezTo>
                    <a:pt x="152" y="160"/>
                    <a:pt x="151" y="161"/>
                    <a:pt x="149" y="162"/>
                  </a:cubicBezTo>
                  <a:cubicBezTo>
                    <a:pt x="148" y="163"/>
                    <a:pt x="147" y="164"/>
                    <a:pt x="146" y="165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9" y="167"/>
                    <a:pt x="150" y="166"/>
                    <a:pt x="151" y="166"/>
                  </a:cubicBezTo>
                  <a:cubicBezTo>
                    <a:pt x="153" y="164"/>
                    <a:pt x="155" y="163"/>
                    <a:pt x="156" y="161"/>
                  </a:cubicBezTo>
                  <a:cubicBezTo>
                    <a:pt x="154" y="158"/>
                    <a:pt x="154" y="158"/>
                    <a:pt x="154" y="158"/>
                  </a:cubicBezTo>
                  <a:moveTo>
                    <a:pt x="163" y="148"/>
                  </a:moveTo>
                  <a:cubicBezTo>
                    <a:pt x="161" y="151"/>
                    <a:pt x="159" y="153"/>
                    <a:pt x="156" y="156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1" y="157"/>
                    <a:pt x="163" y="154"/>
                    <a:pt x="166" y="151"/>
                  </a:cubicBezTo>
                  <a:cubicBezTo>
                    <a:pt x="163" y="148"/>
                    <a:pt x="163" y="148"/>
                    <a:pt x="163" y="148"/>
                  </a:cubicBezTo>
                  <a:moveTo>
                    <a:pt x="171" y="136"/>
                  </a:moveTo>
                  <a:cubicBezTo>
                    <a:pt x="170" y="139"/>
                    <a:pt x="167" y="142"/>
                    <a:pt x="165" y="145"/>
                  </a:cubicBezTo>
                  <a:cubicBezTo>
                    <a:pt x="168" y="149"/>
                    <a:pt x="168" y="149"/>
                    <a:pt x="168" y="149"/>
                  </a:cubicBezTo>
                  <a:cubicBezTo>
                    <a:pt x="170" y="146"/>
                    <a:pt x="172" y="143"/>
                    <a:pt x="174" y="139"/>
                  </a:cubicBezTo>
                  <a:cubicBezTo>
                    <a:pt x="171" y="136"/>
                    <a:pt x="171" y="136"/>
                    <a:pt x="171" y="136"/>
                  </a:cubicBezTo>
                  <a:moveTo>
                    <a:pt x="178" y="121"/>
                  </a:moveTo>
                  <a:cubicBezTo>
                    <a:pt x="176" y="125"/>
                    <a:pt x="175" y="129"/>
                    <a:pt x="173" y="133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7" y="133"/>
                    <a:pt x="179" y="129"/>
                    <a:pt x="181" y="125"/>
                  </a:cubicBezTo>
                  <a:cubicBezTo>
                    <a:pt x="178" y="121"/>
                    <a:pt x="178" y="121"/>
                    <a:pt x="178" y="121"/>
                  </a:cubicBezTo>
                  <a:moveTo>
                    <a:pt x="1" y="106"/>
                  </a:moveTo>
                  <a:cubicBezTo>
                    <a:pt x="4" y="123"/>
                    <a:pt x="10" y="138"/>
                    <a:pt x="21" y="151"/>
                  </a:cubicBezTo>
                  <a:cubicBezTo>
                    <a:pt x="29" y="161"/>
                    <a:pt x="39" y="169"/>
                    <a:pt x="50" y="175"/>
                  </a:cubicBezTo>
                  <a:cubicBezTo>
                    <a:pt x="44" y="167"/>
                    <a:pt x="44" y="167"/>
                    <a:pt x="44" y="167"/>
                  </a:cubicBezTo>
                  <a:cubicBezTo>
                    <a:pt x="37" y="162"/>
                    <a:pt x="30" y="156"/>
                    <a:pt x="24" y="148"/>
                  </a:cubicBezTo>
                  <a:cubicBezTo>
                    <a:pt x="16" y="138"/>
                    <a:pt x="10" y="127"/>
                    <a:pt x="7" y="114"/>
                  </a:cubicBezTo>
                  <a:cubicBezTo>
                    <a:pt x="1" y="106"/>
                    <a:pt x="1" y="106"/>
                    <a:pt x="1" y="106"/>
                  </a:cubicBezTo>
                  <a:moveTo>
                    <a:pt x="182" y="104"/>
                  </a:moveTo>
                  <a:cubicBezTo>
                    <a:pt x="181" y="109"/>
                    <a:pt x="180" y="113"/>
                    <a:pt x="179" y="118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3" y="118"/>
                    <a:pt x="184" y="113"/>
                    <a:pt x="185" y="108"/>
                  </a:cubicBezTo>
                  <a:cubicBezTo>
                    <a:pt x="182" y="104"/>
                    <a:pt x="182" y="104"/>
                    <a:pt x="182" y="104"/>
                  </a:cubicBezTo>
                  <a:moveTo>
                    <a:pt x="1" y="82"/>
                  </a:moveTo>
                  <a:cubicBezTo>
                    <a:pt x="0" y="88"/>
                    <a:pt x="0" y="94"/>
                    <a:pt x="1" y="100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4" y="101"/>
                    <a:pt x="4" y="94"/>
                    <a:pt x="4" y="88"/>
                  </a:cubicBezTo>
                  <a:cubicBezTo>
                    <a:pt x="1" y="82"/>
                    <a:pt x="1" y="82"/>
                    <a:pt x="1" y="82"/>
                  </a:cubicBezTo>
                  <a:moveTo>
                    <a:pt x="181" y="80"/>
                  </a:moveTo>
                  <a:cubicBezTo>
                    <a:pt x="182" y="86"/>
                    <a:pt x="183" y="93"/>
                    <a:pt x="182" y="99"/>
                  </a:cubicBezTo>
                  <a:cubicBezTo>
                    <a:pt x="186" y="104"/>
                    <a:pt x="186" y="104"/>
                    <a:pt x="186" y="104"/>
                  </a:cubicBezTo>
                  <a:cubicBezTo>
                    <a:pt x="186" y="104"/>
                    <a:pt x="186" y="103"/>
                    <a:pt x="186" y="103"/>
                  </a:cubicBezTo>
                  <a:cubicBezTo>
                    <a:pt x="186" y="98"/>
                    <a:pt x="187" y="92"/>
                    <a:pt x="186" y="87"/>
                  </a:cubicBezTo>
                  <a:cubicBezTo>
                    <a:pt x="181" y="80"/>
                    <a:pt x="181" y="80"/>
                    <a:pt x="181" y="80"/>
                  </a:cubicBezTo>
                  <a:moveTo>
                    <a:pt x="5" y="64"/>
                  </a:moveTo>
                  <a:cubicBezTo>
                    <a:pt x="3" y="69"/>
                    <a:pt x="2" y="73"/>
                    <a:pt x="1" y="78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78"/>
                    <a:pt x="6" y="73"/>
                    <a:pt x="8" y="69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11" y="50"/>
                  </a:moveTo>
                  <a:cubicBezTo>
                    <a:pt x="9" y="53"/>
                    <a:pt x="7" y="57"/>
                    <a:pt x="6" y="6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1"/>
                    <a:pt x="12" y="57"/>
                    <a:pt x="13" y="53"/>
                  </a:cubicBezTo>
                  <a:cubicBezTo>
                    <a:pt x="11" y="50"/>
                    <a:pt x="11" y="50"/>
                    <a:pt x="11" y="50"/>
                  </a:cubicBezTo>
                  <a:moveTo>
                    <a:pt x="19" y="37"/>
                  </a:moveTo>
                  <a:cubicBezTo>
                    <a:pt x="16" y="40"/>
                    <a:pt x="14" y="43"/>
                    <a:pt x="12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47"/>
                    <a:pt x="19" y="44"/>
                    <a:pt x="21" y="41"/>
                  </a:cubicBezTo>
                  <a:cubicBezTo>
                    <a:pt x="19" y="37"/>
                    <a:pt x="19" y="37"/>
                    <a:pt x="19" y="37"/>
                  </a:cubicBezTo>
                  <a:moveTo>
                    <a:pt x="28" y="27"/>
                  </a:moveTo>
                  <a:cubicBezTo>
                    <a:pt x="25" y="29"/>
                    <a:pt x="23" y="32"/>
                    <a:pt x="21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5" y="35"/>
                    <a:pt x="28" y="33"/>
                    <a:pt x="30" y="30"/>
                  </a:cubicBezTo>
                  <a:cubicBezTo>
                    <a:pt x="28" y="27"/>
                    <a:pt x="28" y="27"/>
                    <a:pt x="28" y="27"/>
                  </a:cubicBezTo>
                  <a:moveTo>
                    <a:pt x="38" y="18"/>
                  </a:moveTo>
                  <a:cubicBezTo>
                    <a:pt x="37" y="19"/>
                    <a:pt x="36" y="19"/>
                    <a:pt x="35" y="20"/>
                  </a:cubicBezTo>
                  <a:cubicBezTo>
                    <a:pt x="33" y="22"/>
                    <a:pt x="32" y="23"/>
                    <a:pt x="30" y="25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4" y="26"/>
                    <a:pt x="36" y="25"/>
                    <a:pt x="38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50" y="11"/>
                  </a:moveTo>
                  <a:cubicBezTo>
                    <a:pt x="46" y="12"/>
                    <a:pt x="43" y="14"/>
                    <a:pt x="40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17"/>
                    <a:pt x="49" y="16"/>
                    <a:pt x="52" y="14"/>
                  </a:cubicBezTo>
                  <a:cubicBezTo>
                    <a:pt x="50" y="11"/>
                    <a:pt x="50" y="11"/>
                    <a:pt x="50" y="11"/>
                  </a:cubicBezTo>
                  <a:moveTo>
                    <a:pt x="135" y="10"/>
                  </a:moveTo>
                  <a:cubicBezTo>
                    <a:pt x="141" y="18"/>
                    <a:pt x="141" y="18"/>
                    <a:pt x="141" y="18"/>
                  </a:cubicBezTo>
                  <a:cubicBezTo>
                    <a:pt x="149" y="23"/>
                    <a:pt x="157" y="29"/>
                    <a:pt x="163" y="37"/>
                  </a:cubicBezTo>
                  <a:cubicBezTo>
                    <a:pt x="171" y="48"/>
                    <a:pt x="177" y="60"/>
                    <a:pt x="180" y="7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4" y="67"/>
                    <a:pt x="179" y="55"/>
                    <a:pt x="172" y="43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58" y="24"/>
                    <a:pt x="147" y="16"/>
                    <a:pt x="135" y="10"/>
                  </a:cubicBezTo>
                  <a:moveTo>
                    <a:pt x="62" y="5"/>
                  </a:moveTo>
                  <a:cubicBezTo>
                    <a:pt x="59" y="6"/>
                    <a:pt x="55" y="8"/>
                    <a:pt x="52" y="9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8" y="11"/>
                    <a:pt x="61" y="10"/>
                    <a:pt x="65" y="8"/>
                  </a:cubicBezTo>
                  <a:cubicBezTo>
                    <a:pt x="62" y="5"/>
                    <a:pt x="62" y="5"/>
                    <a:pt x="62" y="5"/>
                  </a:cubicBezTo>
                  <a:moveTo>
                    <a:pt x="113" y="2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23" y="9"/>
                    <a:pt x="129" y="11"/>
                    <a:pt x="135" y="14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5" y="5"/>
                    <a:pt x="119" y="3"/>
                    <a:pt x="113" y="2"/>
                  </a:cubicBezTo>
                  <a:moveTo>
                    <a:pt x="76" y="1"/>
                  </a:moveTo>
                  <a:cubicBezTo>
                    <a:pt x="72" y="2"/>
                    <a:pt x="69" y="3"/>
                    <a:pt x="65" y="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1" y="6"/>
                    <a:pt x="75" y="6"/>
                    <a:pt x="79" y="5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95" y="0"/>
                  </a:moveTo>
                  <a:cubicBezTo>
                    <a:pt x="98" y="4"/>
                    <a:pt x="98" y="4"/>
                    <a:pt x="98" y="4"/>
                  </a:cubicBezTo>
                  <a:cubicBezTo>
                    <a:pt x="103" y="4"/>
                    <a:pt x="108" y="5"/>
                    <a:pt x="112" y="6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5" y="0"/>
                    <a:pt x="100" y="0"/>
                    <a:pt x="95" y="0"/>
                  </a:cubicBezTo>
                  <a:moveTo>
                    <a:pt x="92" y="0"/>
                  </a:moveTo>
                  <a:cubicBezTo>
                    <a:pt x="87" y="0"/>
                    <a:pt x="83" y="0"/>
                    <a:pt x="79" y="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6" y="4"/>
                    <a:pt x="89" y="4"/>
                    <a:pt x="93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2" y="0"/>
                    <a:pt x="92" y="0"/>
                    <a:pt x="9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5" name="Freeform 794"/>
            <p:cNvSpPr>
              <a:spLocks noEditPoints="1"/>
            </p:cNvSpPr>
            <p:nvPr/>
          </p:nvSpPr>
          <p:spPr bwMode="auto">
            <a:xfrm>
              <a:off x="13324219" y="1088388"/>
              <a:ext cx="394897" cy="567664"/>
            </a:xfrm>
            <a:custGeom>
              <a:avLst/>
              <a:gdLst>
                <a:gd name="T0" fmla="*/ 43 w 54"/>
                <a:gd name="T1" fmla="*/ 67 h 78"/>
                <a:gd name="T2" fmla="*/ 49 w 54"/>
                <a:gd name="T3" fmla="*/ 75 h 78"/>
                <a:gd name="T4" fmla="*/ 54 w 54"/>
                <a:gd name="T5" fmla="*/ 78 h 78"/>
                <a:gd name="T6" fmla="*/ 50 w 54"/>
                <a:gd name="T7" fmla="*/ 71 h 78"/>
                <a:gd name="T8" fmla="*/ 43 w 54"/>
                <a:gd name="T9" fmla="*/ 67 h 78"/>
                <a:gd name="T10" fmla="*/ 0 w 54"/>
                <a:gd name="T11" fmla="*/ 0 h 78"/>
                <a:gd name="T12" fmla="*/ 0 w 54"/>
                <a:gd name="T13" fmla="*/ 6 h 78"/>
                <a:gd name="T14" fmla="*/ 6 w 54"/>
                <a:gd name="T15" fmla="*/ 14 h 78"/>
                <a:gd name="T16" fmla="*/ 4 w 54"/>
                <a:gd name="T17" fmla="*/ 7 h 78"/>
                <a:gd name="T18" fmla="*/ 0 w 54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78">
                  <a:moveTo>
                    <a:pt x="43" y="67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51" y="76"/>
                    <a:pt x="53" y="77"/>
                    <a:pt x="54" y="78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47" y="70"/>
                    <a:pt x="45" y="68"/>
                    <a:pt x="43" y="67"/>
                  </a:cubicBezTo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2"/>
                    <a:pt x="5" y="10"/>
                    <a:pt x="4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6" name="Freeform 795"/>
            <p:cNvSpPr>
              <a:spLocks noEditPoints="1"/>
            </p:cNvSpPr>
            <p:nvPr/>
          </p:nvSpPr>
          <p:spPr bwMode="auto">
            <a:xfrm>
              <a:off x="13324219" y="927961"/>
              <a:ext cx="555324" cy="771283"/>
            </a:xfrm>
            <a:custGeom>
              <a:avLst/>
              <a:gdLst>
                <a:gd name="T0" fmla="*/ 68 w 76"/>
                <a:gd name="T1" fmla="*/ 100 h 106"/>
                <a:gd name="T2" fmla="*/ 71 w 76"/>
                <a:gd name="T3" fmla="*/ 105 h 106"/>
                <a:gd name="T4" fmla="*/ 76 w 76"/>
                <a:gd name="T5" fmla="*/ 106 h 106"/>
                <a:gd name="T6" fmla="*/ 72 w 76"/>
                <a:gd name="T7" fmla="*/ 102 h 106"/>
                <a:gd name="T8" fmla="*/ 68 w 76"/>
                <a:gd name="T9" fmla="*/ 100 h 106"/>
                <a:gd name="T10" fmla="*/ 0 w 76"/>
                <a:gd name="T11" fmla="*/ 0 h 106"/>
                <a:gd name="T12" fmla="*/ 0 w 76"/>
                <a:gd name="T13" fmla="*/ 4 h 106"/>
                <a:gd name="T14" fmla="*/ 0 w 76"/>
                <a:gd name="T15" fmla="*/ 4 h 106"/>
                <a:gd name="T16" fmla="*/ 3 w 76"/>
                <a:gd name="T17" fmla="*/ 10 h 106"/>
                <a:gd name="T18" fmla="*/ 4 w 76"/>
                <a:gd name="T19" fmla="*/ 5 h 106"/>
                <a:gd name="T20" fmla="*/ 0 w 76"/>
                <a:gd name="T2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06">
                  <a:moveTo>
                    <a:pt x="68" y="100"/>
                  </a:moveTo>
                  <a:cubicBezTo>
                    <a:pt x="71" y="105"/>
                    <a:pt x="71" y="105"/>
                    <a:pt x="71" y="105"/>
                  </a:cubicBezTo>
                  <a:cubicBezTo>
                    <a:pt x="73" y="106"/>
                    <a:pt x="74" y="106"/>
                    <a:pt x="76" y="106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1" y="101"/>
                    <a:pt x="69" y="101"/>
                    <a:pt x="68" y="100"/>
                  </a:cubicBezTo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8"/>
                    <a:pt x="4" y="6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7" name="Freeform 796"/>
            <p:cNvSpPr>
              <a:spLocks noEditPoints="1"/>
            </p:cNvSpPr>
            <p:nvPr/>
          </p:nvSpPr>
          <p:spPr bwMode="auto">
            <a:xfrm>
              <a:off x="13355071" y="804556"/>
              <a:ext cx="647878" cy="910114"/>
            </a:xfrm>
            <a:custGeom>
              <a:avLst/>
              <a:gdLst>
                <a:gd name="T0" fmla="*/ 83 w 89"/>
                <a:gd name="T1" fmla="*/ 121 h 125"/>
                <a:gd name="T2" fmla="*/ 86 w 89"/>
                <a:gd name="T3" fmla="*/ 125 h 125"/>
                <a:gd name="T4" fmla="*/ 88 w 89"/>
                <a:gd name="T5" fmla="*/ 125 h 125"/>
                <a:gd name="T6" fmla="*/ 88 w 89"/>
                <a:gd name="T7" fmla="*/ 125 h 125"/>
                <a:gd name="T8" fmla="*/ 89 w 89"/>
                <a:gd name="T9" fmla="*/ 125 h 125"/>
                <a:gd name="T10" fmla="*/ 86 w 89"/>
                <a:gd name="T11" fmla="*/ 121 h 125"/>
                <a:gd name="T12" fmla="*/ 83 w 89"/>
                <a:gd name="T13" fmla="*/ 121 h 125"/>
                <a:gd name="T14" fmla="*/ 1 w 89"/>
                <a:gd name="T15" fmla="*/ 0 h 125"/>
                <a:gd name="T16" fmla="*/ 0 w 89"/>
                <a:gd name="T17" fmla="*/ 3 h 125"/>
                <a:gd name="T18" fmla="*/ 3 w 89"/>
                <a:gd name="T19" fmla="*/ 8 h 125"/>
                <a:gd name="T20" fmla="*/ 4 w 89"/>
                <a:gd name="T21" fmla="*/ 4 h 125"/>
                <a:gd name="T22" fmla="*/ 1 w 89"/>
                <a:gd name="T2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125">
                  <a:moveTo>
                    <a:pt x="83" y="121"/>
                  </a:moveTo>
                  <a:cubicBezTo>
                    <a:pt x="86" y="125"/>
                    <a:pt x="86" y="125"/>
                    <a:pt x="86" y="125"/>
                  </a:cubicBezTo>
                  <a:cubicBezTo>
                    <a:pt x="87" y="125"/>
                    <a:pt x="87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5" y="121"/>
                    <a:pt x="84" y="121"/>
                    <a:pt x="83" y="121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8" name="Freeform 797"/>
            <p:cNvSpPr>
              <a:spLocks noEditPoints="1"/>
            </p:cNvSpPr>
            <p:nvPr/>
          </p:nvSpPr>
          <p:spPr bwMode="auto">
            <a:xfrm>
              <a:off x="13398263" y="702747"/>
              <a:ext cx="721921" cy="1005753"/>
            </a:xfrm>
            <a:custGeom>
              <a:avLst/>
              <a:gdLst>
                <a:gd name="T0" fmla="*/ 96 w 99"/>
                <a:gd name="T1" fmla="*/ 134 h 138"/>
                <a:gd name="T2" fmla="*/ 93 w 99"/>
                <a:gd name="T3" fmla="*/ 134 h 138"/>
                <a:gd name="T4" fmla="*/ 96 w 99"/>
                <a:gd name="T5" fmla="*/ 138 h 138"/>
                <a:gd name="T6" fmla="*/ 99 w 99"/>
                <a:gd name="T7" fmla="*/ 137 h 138"/>
                <a:gd name="T8" fmla="*/ 96 w 99"/>
                <a:gd name="T9" fmla="*/ 134 h 138"/>
                <a:gd name="T10" fmla="*/ 1 w 99"/>
                <a:gd name="T11" fmla="*/ 0 h 138"/>
                <a:gd name="T12" fmla="*/ 0 w 99"/>
                <a:gd name="T13" fmla="*/ 3 h 138"/>
                <a:gd name="T14" fmla="*/ 2 w 99"/>
                <a:gd name="T15" fmla="*/ 6 h 138"/>
                <a:gd name="T16" fmla="*/ 4 w 99"/>
                <a:gd name="T17" fmla="*/ 3 h 138"/>
                <a:gd name="T18" fmla="*/ 1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6" y="134"/>
                  </a:moveTo>
                  <a:cubicBezTo>
                    <a:pt x="95" y="134"/>
                    <a:pt x="94" y="134"/>
                    <a:pt x="93" y="13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7" y="138"/>
                    <a:pt x="98" y="138"/>
                    <a:pt x="99" y="137"/>
                  </a:cubicBezTo>
                  <a:cubicBezTo>
                    <a:pt x="96" y="134"/>
                    <a:pt x="96" y="134"/>
                    <a:pt x="96" y="134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9" name="Freeform 798"/>
            <p:cNvSpPr>
              <a:spLocks noEditPoints="1"/>
            </p:cNvSpPr>
            <p:nvPr/>
          </p:nvSpPr>
          <p:spPr bwMode="auto">
            <a:xfrm>
              <a:off x="13456880" y="613278"/>
              <a:ext cx="765113" cy="1073626"/>
            </a:xfrm>
            <a:custGeom>
              <a:avLst/>
              <a:gdLst>
                <a:gd name="T0" fmla="*/ 102 w 105"/>
                <a:gd name="T1" fmla="*/ 142 h 147"/>
                <a:gd name="T2" fmla="*/ 99 w 105"/>
                <a:gd name="T3" fmla="*/ 143 h 147"/>
                <a:gd name="T4" fmla="*/ 102 w 105"/>
                <a:gd name="T5" fmla="*/ 147 h 147"/>
                <a:gd name="T6" fmla="*/ 105 w 105"/>
                <a:gd name="T7" fmla="*/ 146 h 147"/>
                <a:gd name="T8" fmla="*/ 102 w 105"/>
                <a:gd name="T9" fmla="*/ 142 h 147"/>
                <a:gd name="T10" fmla="*/ 2 w 105"/>
                <a:gd name="T11" fmla="*/ 0 h 147"/>
                <a:gd name="T12" fmla="*/ 0 w 105"/>
                <a:gd name="T13" fmla="*/ 2 h 147"/>
                <a:gd name="T14" fmla="*/ 2 w 105"/>
                <a:gd name="T15" fmla="*/ 6 h 147"/>
                <a:gd name="T16" fmla="*/ 4 w 105"/>
                <a:gd name="T17" fmla="*/ 3 h 147"/>
                <a:gd name="T18" fmla="*/ 2 w 105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47">
                  <a:moveTo>
                    <a:pt x="102" y="142"/>
                  </a:moveTo>
                  <a:cubicBezTo>
                    <a:pt x="101" y="143"/>
                    <a:pt x="100" y="143"/>
                    <a:pt x="99" y="143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3" y="146"/>
                    <a:pt x="104" y="146"/>
                    <a:pt x="105" y="146"/>
                  </a:cubicBezTo>
                  <a:cubicBezTo>
                    <a:pt x="102" y="142"/>
                    <a:pt x="102" y="142"/>
                    <a:pt x="102" y="142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0" name="Freeform 799"/>
            <p:cNvSpPr>
              <a:spLocks noEditPoints="1"/>
            </p:cNvSpPr>
            <p:nvPr/>
          </p:nvSpPr>
          <p:spPr bwMode="auto">
            <a:xfrm>
              <a:off x="13521668" y="542320"/>
              <a:ext cx="795964" cy="1107562"/>
            </a:xfrm>
            <a:custGeom>
              <a:avLst/>
              <a:gdLst>
                <a:gd name="T0" fmla="*/ 106 w 109"/>
                <a:gd name="T1" fmla="*/ 147 h 152"/>
                <a:gd name="T2" fmla="*/ 104 w 109"/>
                <a:gd name="T3" fmla="*/ 148 h 152"/>
                <a:gd name="T4" fmla="*/ 106 w 109"/>
                <a:gd name="T5" fmla="*/ 152 h 152"/>
                <a:gd name="T6" fmla="*/ 109 w 109"/>
                <a:gd name="T7" fmla="*/ 150 h 152"/>
                <a:gd name="T8" fmla="*/ 106 w 109"/>
                <a:gd name="T9" fmla="*/ 147 h 152"/>
                <a:gd name="T10" fmla="*/ 2 w 109"/>
                <a:gd name="T11" fmla="*/ 0 h 152"/>
                <a:gd name="T12" fmla="*/ 0 w 109"/>
                <a:gd name="T13" fmla="*/ 2 h 152"/>
                <a:gd name="T14" fmla="*/ 2 w 109"/>
                <a:gd name="T15" fmla="*/ 5 h 152"/>
                <a:gd name="T16" fmla="*/ 4 w 109"/>
                <a:gd name="T17" fmla="*/ 3 h 152"/>
                <a:gd name="T18" fmla="*/ 2 w 109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52">
                  <a:moveTo>
                    <a:pt x="106" y="147"/>
                  </a:moveTo>
                  <a:cubicBezTo>
                    <a:pt x="105" y="147"/>
                    <a:pt x="104" y="148"/>
                    <a:pt x="104" y="148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1"/>
                    <a:pt x="108" y="151"/>
                    <a:pt x="109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1" name="Freeform 800"/>
            <p:cNvSpPr>
              <a:spLocks noEditPoints="1"/>
            </p:cNvSpPr>
            <p:nvPr/>
          </p:nvSpPr>
          <p:spPr bwMode="auto">
            <a:xfrm>
              <a:off x="13595711" y="474447"/>
              <a:ext cx="802135" cy="1122988"/>
            </a:xfrm>
            <a:custGeom>
              <a:avLst/>
              <a:gdLst>
                <a:gd name="T0" fmla="*/ 108 w 110"/>
                <a:gd name="T1" fmla="*/ 149 h 154"/>
                <a:gd name="T2" fmla="*/ 105 w 110"/>
                <a:gd name="T3" fmla="*/ 151 h 154"/>
                <a:gd name="T4" fmla="*/ 108 w 110"/>
                <a:gd name="T5" fmla="*/ 154 h 154"/>
                <a:gd name="T6" fmla="*/ 110 w 110"/>
                <a:gd name="T7" fmla="*/ 152 h 154"/>
                <a:gd name="T8" fmla="*/ 108 w 110"/>
                <a:gd name="T9" fmla="*/ 149 h 154"/>
                <a:gd name="T10" fmla="*/ 2 w 110"/>
                <a:gd name="T11" fmla="*/ 0 h 154"/>
                <a:gd name="T12" fmla="*/ 0 w 110"/>
                <a:gd name="T13" fmla="*/ 2 h 154"/>
                <a:gd name="T14" fmla="*/ 2 w 110"/>
                <a:gd name="T15" fmla="*/ 5 h 154"/>
                <a:gd name="T16" fmla="*/ 5 w 110"/>
                <a:gd name="T17" fmla="*/ 3 h 154"/>
                <a:gd name="T18" fmla="*/ 2 w 110"/>
                <a:gd name="T1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54">
                  <a:moveTo>
                    <a:pt x="108" y="149"/>
                  </a:moveTo>
                  <a:cubicBezTo>
                    <a:pt x="107" y="149"/>
                    <a:pt x="106" y="150"/>
                    <a:pt x="105" y="15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8" y="153"/>
                    <a:pt x="109" y="153"/>
                    <a:pt x="110" y="152"/>
                  </a:cubicBezTo>
                  <a:cubicBezTo>
                    <a:pt x="108" y="149"/>
                    <a:pt x="108" y="149"/>
                    <a:pt x="108" y="149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2" name="Freeform 801"/>
            <p:cNvSpPr>
              <a:spLocks noEditPoints="1"/>
            </p:cNvSpPr>
            <p:nvPr/>
          </p:nvSpPr>
          <p:spPr bwMode="auto">
            <a:xfrm>
              <a:off x="13682095" y="425085"/>
              <a:ext cx="786709" cy="1107562"/>
            </a:xfrm>
            <a:custGeom>
              <a:avLst/>
              <a:gdLst>
                <a:gd name="T0" fmla="*/ 106 w 108"/>
                <a:gd name="T1" fmla="*/ 147 h 152"/>
                <a:gd name="T2" fmla="*/ 104 w 108"/>
                <a:gd name="T3" fmla="*/ 149 h 152"/>
                <a:gd name="T4" fmla="*/ 106 w 108"/>
                <a:gd name="T5" fmla="*/ 152 h 152"/>
                <a:gd name="T6" fmla="*/ 108 w 108"/>
                <a:gd name="T7" fmla="*/ 150 h 152"/>
                <a:gd name="T8" fmla="*/ 106 w 108"/>
                <a:gd name="T9" fmla="*/ 147 h 152"/>
                <a:gd name="T10" fmla="*/ 2 w 108"/>
                <a:gd name="T11" fmla="*/ 0 h 152"/>
                <a:gd name="T12" fmla="*/ 0 w 108"/>
                <a:gd name="T13" fmla="*/ 2 h 152"/>
                <a:gd name="T14" fmla="*/ 2 w 108"/>
                <a:gd name="T15" fmla="*/ 5 h 152"/>
                <a:gd name="T16" fmla="*/ 5 w 108"/>
                <a:gd name="T17" fmla="*/ 4 h 152"/>
                <a:gd name="T18" fmla="*/ 2 w 108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52">
                  <a:moveTo>
                    <a:pt x="106" y="147"/>
                  </a:moveTo>
                  <a:cubicBezTo>
                    <a:pt x="105" y="148"/>
                    <a:pt x="105" y="148"/>
                    <a:pt x="104" y="149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2"/>
                    <a:pt x="108" y="151"/>
                    <a:pt x="108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3" name="Freeform 802"/>
            <p:cNvSpPr>
              <a:spLocks noEditPoints="1"/>
            </p:cNvSpPr>
            <p:nvPr/>
          </p:nvSpPr>
          <p:spPr bwMode="auto">
            <a:xfrm>
              <a:off x="13768478" y="388063"/>
              <a:ext cx="774368" cy="1070541"/>
            </a:xfrm>
            <a:custGeom>
              <a:avLst/>
              <a:gdLst>
                <a:gd name="T0" fmla="*/ 103 w 106"/>
                <a:gd name="T1" fmla="*/ 141 h 147"/>
                <a:gd name="T2" fmla="*/ 101 w 106"/>
                <a:gd name="T3" fmla="*/ 144 h 147"/>
                <a:gd name="T4" fmla="*/ 104 w 106"/>
                <a:gd name="T5" fmla="*/ 147 h 147"/>
                <a:gd name="T6" fmla="*/ 106 w 106"/>
                <a:gd name="T7" fmla="*/ 145 h 147"/>
                <a:gd name="T8" fmla="*/ 103 w 106"/>
                <a:gd name="T9" fmla="*/ 141 h 147"/>
                <a:gd name="T10" fmla="*/ 3 w 106"/>
                <a:gd name="T11" fmla="*/ 0 h 147"/>
                <a:gd name="T12" fmla="*/ 0 w 106"/>
                <a:gd name="T13" fmla="*/ 1 h 147"/>
                <a:gd name="T14" fmla="*/ 3 w 106"/>
                <a:gd name="T15" fmla="*/ 4 h 147"/>
                <a:gd name="T16" fmla="*/ 6 w 106"/>
                <a:gd name="T17" fmla="*/ 4 h 147"/>
                <a:gd name="T18" fmla="*/ 3 w 106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7">
                  <a:moveTo>
                    <a:pt x="103" y="141"/>
                  </a:moveTo>
                  <a:cubicBezTo>
                    <a:pt x="103" y="142"/>
                    <a:pt x="102" y="143"/>
                    <a:pt x="101" y="144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4" y="147"/>
                    <a:pt x="105" y="146"/>
                    <a:pt x="106" y="145"/>
                  </a:cubicBezTo>
                  <a:cubicBezTo>
                    <a:pt x="103" y="141"/>
                    <a:pt x="103" y="141"/>
                    <a:pt x="103" y="141"/>
                  </a:cubicBezTo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4" name="Freeform 803"/>
            <p:cNvSpPr>
              <a:spLocks noEditPoints="1"/>
            </p:cNvSpPr>
            <p:nvPr/>
          </p:nvSpPr>
          <p:spPr bwMode="auto">
            <a:xfrm>
              <a:off x="13870288" y="366467"/>
              <a:ext cx="725006" cy="1005753"/>
            </a:xfrm>
            <a:custGeom>
              <a:avLst/>
              <a:gdLst>
                <a:gd name="T0" fmla="*/ 97 w 99"/>
                <a:gd name="T1" fmla="*/ 132 h 138"/>
                <a:gd name="T2" fmla="*/ 95 w 99"/>
                <a:gd name="T3" fmla="*/ 135 h 138"/>
                <a:gd name="T4" fmla="*/ 98 w 99"/>
                <a:gd name="T5" fmla="*/ 138 h 138"/>
                <a:gd name="T6" fmla="*/ 99 w 99"/>
                <a:gd name="T7" fmla="*/ 136 h 138"/>
                <a:gd name="T8" fmla="*/ 97 w 99"/>
                <a:gd name="T9" fmla="*/ 132 h 138"/>
                <a:gd name="T10" fmla="*/ 3 w 99"/>
                <a:gd name="T11" fmla="*/ 0 h 138"/>
                <a:gd name="T12" fmla="*/ 0 w 99"/>
                <a:gd name="T13" fmla="*/ 0 h 138"/>
                <a:gd name="T14" fmla="*/ 3 w 99"/>
                <a:gd name="T15" fmla="*/ 4 h 138"/>
                <a:gd name="T16" fmla="*/ 6 w 99"/>
                <a:gd name="T17" fmla="*/ 3 h 138"/>
                <a:gd name="T18" fmla="*/ 3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7" y="132"/>
                  </a:moveTo>
                  <a:cubicBezTo>
                    <a:pt x="96" y="133"/>
                    <a:pt x="96" y="134"/>
                    <a:pt x="95" y="135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9" y="137"/>
                    <a:pt x="99" y="136"/>
                  </a:cubicBezTo>
                  <a:cubicBezTo>
                    <a:pt x="97" y="132"/>
                    <a:pt x="97" y="132"/>
                    <a:pt x="97" y="13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5" name="Freeform 804"/>
            <p:cNvSpPr>
              <a:spLocks noEditPoints="1"/>
            </p:cNvSpPr>
            <p:nvPr/>
          </p:nvSpPr>
          <p:spPr bwMode="auto">
            <a:xfrm>
              <a:off x="13987523" y="360297"/>
              <a:ext cx="657133" cy="910114"/>
            </a:xfrm>
            <a:custGeom>
              <a:avLst/>
              <a:gdLst>
                <a:gd name="T0" fmla="*/ 87 w 90"/>
                <a:gd name="T1" fmla="*/ 118 h 125"/>
                <a:gd name="T2" fmla="*/ 86 w 90"/>
                <a:gd name="T3" fmla="*/ 121 h 125"/>
                <a:gd name="T4" fmla="*/ 89 w 90"/>
                <a:gd name="T5" fmla="*/ 125 h 125"/>
                <a:gd name="T6" fmla="*/ 90 w 90"/>
                <a:gd name="T7" fmla="*/ 122 h 125"/>
                <a:gd name="T8" fmla="*/ 87 w 90"/>
                <a:gd name="T9" fmla="*/ 118 h 125"/>
                <a:gd name="T10" fmla="*/ 1 w 90"/>
                <a:gd name="T11" fmla="*/ 0 h 125"/>
                <a:gd name="T12" fmla="*/ 0 w 90"/>
                <a:gd name="T13" fmla="*/ 0 h 125"/>
                <a:gd name="T14" fmla="*/ 2 w 90"/>
                <a:gd name="T15" fmla="*/ 4 h 125"/>
                <a:gd name="T16" fmla="*/ 6 w 90"/>
                <a:gd name="T17" fmla="*/ 4 h 125"/>
                <a:gd name="T18" fmla="*/ 3 w 90"/>
                <a:gd name="T19" fmla="*/ 0 h 125"/>
                <a:gd name="T20" fmla="*/ 1 w 90"/>
                <a:gd name="T2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25">
                  <a:moveTo>
                    <a:pt x="87" y="118"/>
                  </a:moveTo>
                  <a:cubicBezTo>
                    <a:pt x="86" y="119"/>
                    <a:pt x="86" y="120"/>
                    <a:pt x="86" y="121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3"/>
                    <a:pt x="90" y="122"/>
                  </a:cubicBezTo>
                  <a:cubicBezTo>
                    <a:pt x="87" y="118"/>
                    <a:pt x="87" y="118"/>
                    <a:pt x="87" y="118"/>
                  </a:cubicBezTo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6" name="Freeform 805"/>
            <p:cNvSpPr>
              <a:spLocks noEditPoints="1"/>
            </p:cNvSpPr>
            <p:nvPr/>
          </p:nvSpPr>
          <p:spPr bwMode="auto">
            <a:xfrm>
              <a:off x="14110928" y="366467"/>
              <a:ext cx="564579" cy="780538"/>
            </a:xfrm>
            <a:custGeom>
              <a:avLst/>
              <a:gdLst>
                <a:gd name="T0" fmla="*/ 73 w 77"/>
                <a:gd name="T1" fmla="*/ 98 h 107"/>
                <a:gd name="T2" fmla="*/ 73 w 77"/>
                <a:gd name="T3" fmla="*/ 102 h 107"/>
                <a:gd name="T4" fmla="*/ 73 w 77"/>
                <a:gd name="T5" fmla="*/ 103 h 107"/>
                <a:gd name="T6" fmla="*/ 76 w 77"/>
                <a:gd name="T7" fmla="*/ 107 h 107"/>
                <a:gd name="T8" fmla="*/ 77 w 77"/>
                <a:gd name="T9" fmla="*/ 103 h 107"/>
                <a:gd name="T10" fmla="*/ 73 w 77"/>
                <a:gd name="T11" fmla="*/ 98 h 107"/>
                <a:gd name="T12" fmla="*/ 0 w 77"/>
                <a:gd name="T13" fmla="*/ 0 h 107"/>
                <a:gd name="T14" fmla="*/ 3 w 77"/>
                <a:gd name="T15" fmla="*/ 5 h 107"/>
                <a:gd name="T16" fmla="*/ 8 w 77"/>
                <a:gd name="T17" fmla="*/ 6 h 107"/>
                <a:gd name="T18" fmla="*/ 4 w 77"/>
                <a:gd name="T19" fmla="*/ 1 h 107"/>
                <a:gd name="T20" fmla="*/ 0 w 77"/>
                <a:gd name="T2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07">
                  <a:moveTo>
                    <a:pt x="73" y="98"/>
                  </a:moveTo>
                  <a:cubicBezTo>
                    <a:pt x="73" y="99"/>
                    <a:pt x="73" y="101"/>
                    <a:pt x="73" y="102"/>
                  </a:cubicBezTo>
                  <a:cubicBezTo>
                    <a:pt x="73" y="102"/>
                    <a:pt x="73" y="102"/>
                    <a:pt x="73" y="103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6"/>
                    <a:pt x="77" y="105"/>
                    <a:pt x="77" y="103"/>
                  </a:cubicBezTo>
                  <a:cubicBezTo>
                    <a:pt x="73" y="98"/>
                    <a:pt x="73" y="98"/>
                    <a:pt x="73" y="98"/>
                  </a:cubicBezTo>
                  <a:moveTo>
                    <a:pt x="0" y="0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6" y="5"/>
                    <a:pt x="8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7" name="Freeform 806"/>
            <p:cNvSpPr>
              <a:spLocks noEditPoints="1"/>
            </p:cNvSpPr>
            <p:nvPr/>
          </p:nvSpPr>
          <p:spPr bwMode="auto">
            <a:xfrm>
              <a:off x="14265185" y="409659"/>
              <a:ext cx="410323" cy="583090"/>
            </a:xfrm>
            <a:custGeom>
              <a:avLst/>
              <a:gdLst>
                <a:gd name="T0" fmla="*/ 50 w 56"/>
                <a:gd name="T1" fmla="*/ 66 h 80"/>
                <a:gd name="T2" fmla="*/ 51 w 56"/>
                <a:gd name="T3" fmla="*/ 73 h 80"/>
                <a:gd name="T4" fmla="*/ 56 w 56"/>
                <a:gd name="T5" fmla="*/ 80 h 80"/>
                <a:gd name="T6" fmla="*/ 56 w 56"/>
                <a:gd name="T7" fmla="*/ 74 h 80"/>
                <a:gd name="T8" fmla="*/ 50 w 56"/>
                <a:gd name="T9" fmla="*/ 66 h 80"/>
                <a:gd name="T10" fmla="*/ 0 w 56"/>
                <a:gd name="T11" fmla="*/ 0 h 80"/>
                <a:gd name="T12" fmla="*/ 5 w 56"/>
                <a:gd name="T13" fmla="*/ 7 h 80"/>
                <a:gd name="T14" fmla="*/ 11 w 56"/>
                <a:gd name="T15" fmla="*/ 11 h 80"/>
                <a:gd name="T16" fmla="*/ 5 w 56"/>
                <a:gd name="T17" fmla="*/ 3 h 80"/>
                <a:gd name="T18" fmla="*/ 0 w 56"/>
                <a:gd name="T1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80">
                  <a:moveTo>
                    <a:pt x="50" y="66"/>
                  </a:moveTo>
                  <a:cubicBezTo>
                    <a:pt x="51" y="68"/>
                    <a:pt x="51" y="71"/>
                    <a:pt x="51" y="73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78"/>
                    <a:pt x="56" y="76"/>
                    <a:pt x="56" y="74"/>
                  </a:cubicBezTo>
                  <a:cubicBezTo>
                    <a:pt x="50" y="66"/>
                    <a:pt x="50" y="66"/>
                    <a:pt x="50" y="66"/>
                  </a:cubicBezTo>
                  <a:moveTo>
                    <a:pt x="0" y="0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7" y="8"/>
                    <a:pt x="9" y="9"/>
                    <a:pt x="11" y="1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8" name="Freeform 807"/>
            <p:cNvSpPr/>
            <p:nvPr/>
          </p:nvSpPr>
          <p:spPr bwMode="auto">
            <a:xfrm>
              <a:off x="14527421" y="613278"/>
              <a:ext cx="43192" cy="58618"/>
            </a:xfrm>
            <a:custGeom>
              <a:avLst/>
              <a:gdLst>
                <a:gd name="T0" fmla="*/ 0 w 6"/>
                <a:gd name="T1" fmla="*/ 0 h 8"/>
                <a:gd name="T2" fmla="*/ 6 w 6"/>
                <a:gd name="T3" fmla="*/ 8 h 8"/>
                <a:gd name="T4" fmla="*/ 0 w 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4" y="5"/>
                    <a:pt x="2" y="3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759" name="组合 758"/>
            <p:cNvGrpSpPr/>
            <p:nvPr/>
          </p:nvGrpSpPr>
          <p:grpSpPr>
            <a:xfrm>
              <a:off x="13426027" y="462106"/>
              <a:ext cx="1144584" cy="1144585"/>
              <a:chOff x="5580783" y="1964978"/>
              <a:chExt cx="1144584" cy="1144585"/>
            </a:xfrm>
            <a:solidFill>
              <a:srgbClr val="59ACB4">
                <a:alpha val="20000"/>
              </a:srgbClr>
            </a:solidFill>
          </p:grpSpPr>
          <p:sp>
            <p:nvSpPr>
              <p:cNvPr id="760" name="Freeform 809"/>
              <p:cNvSpPr>
                <a:spLocks noEditPoints="1"/>
              </p:cNvSpPr>
              <p:nvPr/>
            </p:nvSpPr>
            <p:spPr bwMode="auto">
              <a:xfrm>
                <a:off x="5580783" y="1964978"/>
                <a:ext cx="1144584" cy="1144584"/>
              </a:xfrm>
              <a:custGeom>
                <a:avLst/>
                <a:gdLst>
                  <a:gd name="T0" fmla="*/ 68 w 157"/>
                  <a:gd name="T1" fmla="*/ 157 h 157"/>
                  <a:gd name="T2" fmla="*/ 82 w 157"/>
                  <a:gd name="T3" fmla="*/ 157 h 157"/>
                  <a:gd name="T4" fmla="*/ 78 w 157"/>
                  <a:gd name="T5" fmla="*/ 153 h 157"/>
                  <a:gd name="T6" fmla="*/ 94 w 157"/>
                  <a:gd name="T7" fmla="*/ 152 h 157"/>
                  <a:gd name="T8" fmla="*/ 85 w 157"/>
                  <a:gd name="T9" fmla="*/ 157 h 157"/>
                  <a:gd name="T10" fmla="*/ 94 w 157"/>
                  <a:gd name="T11" fmla="*/ 152 h 157"/>
                  <a:gd name="T12" fmla="*/ 98 w 157"/>
                  <a:gd name="T13" fmla="*/ 151 h 157"/>
                  <a:gd name="T14" fmla="*/ 110 w 157"/>
                  <a:gd name="T15" fmla="*/ 150 h 157"/>
                  <a:gd name="T16" fmla="*/ 43 w 157"/>
                  <a:gd name="T17" fmla="*/ 145 h 157"/>
                  <a:gd name="T18" fmla="*/ 64 w 157"/>
                  <a:gd name="T19" fmla="*/ 156 h 157"/>
                  <a:gd name="T20" fmla="*/ 43 w 157"/>
                  <a:gd name="T21" fmla="*/ 145 h 157"/>
                  <a:gd name="T22" fmla="*/ 111 w 157"/>
                  <a:gd name="T23" fmla="*/ 146 h 157"/>
                  <a:gd name="T24" fmla="*/ 122 w 157"/>
                  <a:gd name="T25" fmla="*/ 144 h 157"/>
                  <a:gd name="T26" fmla="*/ 130 w 157"/>
                  <a:gd name="T27" fmla="*/ 132 h 157"/>
                  <a:gd name="T28" fmla="*/ 122 w 157"/>
                  <a:gd name="T29" fmla="*/ 139 h 157"/>
                  <a:gd name="T30" fmla="*/ 127 w 157"/>
                  <a:gd name="T31" fmla="*/ 140 h 157"/>
                  <a:gd name="T32" fmla="*/ 130 w 157"/>
                  <a:gd name="T33" fmla="*/ 132 h 157"/>
                  <a:gd name="T34" fmla="*/ 132 w 157"/>
                  <a:gd name="T35" fmla="*/ 130 h 157"/>
                  <a:gd name="T36" fmla="*/ 142 w 157"/>
                  <a:gd name="T37" fmla="*/ 125 h 157"/>
                  <a:gd name="T38" fmla="*/ 147 w 157"/>
                  <a:gd name="T39" fmla="*/ 108 h 157"/>
                  <a:gd name="T40" fmla="*/ 144 w 157"/>
                  <a:gd name="T41" fmla="*/ 122 h 157"/>
                  <a:gd name="T42" fmla="*/ 147 w 157"/>
                  <a:gd name="T43" fmla="*/ 108 h 157"/>
                  <a:gd name="T44" fmla="*/ 148 w 157"/>
                  <a:gd name="T45" fmla="*/ 105 h 157"/>
                  <a:gd name="T46" fmla="*/ 155 w 157"/>
                  <a:gd name="T47" fmla="*/ 96 h 157"/>
                  <a:gd name="T48" fmla="*/ 1 w 157"/>
                  <a:gd name="T49" fmla="*/ 89 h 157"/>
                  <a:gd name="T50" fmla="*/ 43 w 157"/>
                  <a:gd name="T51" fmla="*/ 149 h 157"/>
                  <a:gd name="T52" fmla="*/ 20 w 157"/>
                  <a:gd name="T53" fmla="*/ 125 h 157"/>
                  <a:gd name="T54" fmla="*/ 1 w 157"/>
                  <a:gd name="T55" fmla="*/ 89 h 157"/>
                  <a:gd name="T56" fmla="*/ 152 w 157"/>
                  <a:gd name="T57" fmla="*/ 87 h 157"/>
                  <a:gd name="T58" fmla="*/ 157 w 157"/>
                  <a:gd name="T59" fmla="*/ 75 h 157"/>
                  <a:gd name="T60" fmla="*/ 1 w 157"/>
                  <a:gd name="T61" fmla="*/ 66 h 157"/>
                  <a:gd name="T62" fmla="*/ 5 w 157"/>
                  <a:gd name="T63" fmla="*/ 90 h 157"/>
                  <a:gd name="T64" fmla="*/ 1 w 157"/>
                  <a:gd name="T65" fmla="*/ 66 h 157"/>
                  <a:gd name="T66" fmla="*/ 2 w 157"/>
                  <a:gd name="T67" fmla="*/ 62 h 157"/>
                  <a:gd name="T68" fmla="*/ 8 w 157"/>
                  <a:gd name="T69" fmla="*/ 53 h 157"/>
                  <a:gd name="T70" fmla="*/ 13 w 157"/>
                  <a:gd name="T71" fmla="*/ 36 h 157"/>
                  <a:gd name="T72" fmla="*/ 10 w 157"/>
                  <a:gd name="T73" fmla="*/ 50 h 157"/>
                  <a:gd name="T74" fmla="*/ 13 w 157"/>
                  <a:gd name="T75" fmla="*/ 36 h 157"/>
                  <a:gd name="T76" fmla="*/ 14 w 157"/>
                  <a:gd name="T77" fmla="*/ 33 h 157"/>
                  <a:gd name="T78" fmla="*/ 24 w 157"/>
                  <a:gd name="T79" fmla="*/ 28 h 157"/>
                  <a:gd name="T80" fmla="*/ 32 w 157"/>
                  <a:gd name="T81" fmla="*/ 16 h 157"/>
                  <a:gd name="T82" fmla="*/ 23 w 157"/>
                  <a:gd name="T83" fmla="*/ 23 h 157"/>
                  <a:gd name="T84" fmla="*/ 32 w 157"/>
                  <a:gd name="T85" fmla="*/ 21 h 157"/>
                  <a:gd name="T86" fmla="*/ 32 w 157"/>
                  <a:gd name="T87" fmla="*/ 16 h 157"/>
                  <a:gd name="T88" fmla="*/ 34 w 157"/>
                  <a:gd name="T89" fmla="*/ 14 h 157"/>
                  <a:gd name="T90" fmla="*/ 45 w 157"/>
                  <a:gd name="T91" fmla="*/ 12 h 157"/>
                  <a:gd name="T92" fmla="*/ 113 w 157"/>
                  <a:gd name="T93" fmla="*/ 8 h 157"/>
                  <a:gd name="T94" fmla="*/ 136 w 157"/>
                  <a:gd name="T95" fmla="*/ 32 h 157"/>
                  <a:gd name="T96" fmla="*/ 156 w 157"/>
                  <a:gd name="T97" fmla="*/ 70 h 157"/>
                  <a:gd name="T98" fmla="*/ 113 w 157"/>
                  <a:gd name="T99" fmla="*/ 8 h 157"/>
                  <a:gd name="T100" fmla="*/ 46 w 157"/>
                  <a:gd name="T101" fmla="*/ 7 h 157"/>
                  <a:gd name="T102" fmla="*/ 58 w 157"/>
                  <a:gd name="T103" fmla="*/ 7 h 157"/>
                  <a:gd name="T104" fmla="*/ 91 w 157"/>
                  <a:gd name="T105" fmla="*/ 1 h 157"/>
                  <a:gd name="T106" fmla="*/ 112 w 157"/>
                  <a:gd name="T107" fmla="*/ 12 h 157"/>
                  <a:gd name="T108" fmla="*/ 91 w 157"/>
                  <a:gd name="T109" fmla="*/ 1 h 157"/>
                  <a:gd name="T110" fmla="*/ 59 w 157"/>
                  <a:gd name="T111" fmla="*/ 3 h 157"/>
                  <a:gd name="T112" fmla="*/ 73 w 157"/>
                  <a:gd name="T113" fmla="*/ 5 h 157"/>
                  <a:gd name="T114" fmla="*/ 78 w 157"/>
                  <a:gd name="T115" fmla="*/ 0 h 157"/>
                  <a:gd name="T116" fmla="*/ 77 w 157"/>
                  <a:gd name="T117" fmla="*/ 4 h 157"/>
                  <a:gd name="T118" fmla="*/ 90 w 157"/>
                  <a:gd name="T119" fmla="*/ 5 h 157"/>
                  <a:gd name="T120" fmla="*/ 78 w 157"/>
                  <a:gd name="T1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157">
                    <a:moveTo>
                      <a:pt x="65" y="152"/>
                    </a:moveTo>
                    <a:cubicBezTo>
                      <a:pt x="68" y="157"/>
                      <a:pt x="68" y="157"/>
                      <a:pt x="68" y="157"/>
                    </a:cubicBezTo>
                    <a:cubicBezTo>
                      <a:pt x="72" y="157"/>
                      <a:pt x="75" y="157"/>
                      <a:pt x="78" y="157"/>
                    </a:cubicBezTo>
                    <a:cubicBezTo>
                      <a:pt x="80" y="157"/>
                      <a:pt x="81" y="157"/>
                      <a:pt x="82" y="157"/>
                    </a:cubicBezTo>
                    <a:cubicBezTo>
                      <a:pt x="79" y="153"/>
                      <a:pt x="79" y="153"/>
                      <a:pt x="79" y="153"/>
                    </a:cubicBezTo>
                    <a:cubicBezTo>
                      <a:pt x="79" y="153"/>
                      <a:pt x="79" y="153"/>
                      <a:pt x="78" y="153"/>
                    </a:cubicBezTo>
                    <a:cubicBezTo>
                      <a:pt x="74" y="153"/>
                      <a:pt x="70" y="153"/>
                      <a:pt x="65" y="152"/>
                    </a:cubicBezTo>
                    <a:moveTo>
                      <a:pt x="94" y="152"/>
                    </a:moveTo>
                    <a:cubicBezTo>
                      <a:pt x="91" y="152"/>
                      <a:pt x="87" y="153"/>
                      <a:pt x="83" y="153"/>
                    </a:cubicBezTo>
                    <a:cubicBezTo>
                      <a:pt x="85" y="157"/>
                      <a:pt x="85" y="157"/>
                      <a:pt x="85" y="157"/>
                    </a:cubicBezTo>
                    <a:cubicBezTo>
                      <a:pt x="89" y="157"/>
                      <a:pt x="93" y="156"/>
                      <a:pt x="97" y="155"/>
                    </a:cubicBezTo>
                    <a:cubicBezTo>
                      <a:pt x="94" y="152"/>
                      <a:pt x="94" y="152"/>
                      <a:pt x="94" y="152"/>
                    </a:cubicBezTo>
                    <a:moveTo>
                      <a:pt x="108" y="147"/>
                    </a:moveTo>
                    <a:cubicBezTo>
                      <a:pt x="105" y="149"/>
                      <a:pt x="101" y="150"/>
                      <a:pt x="98" y="151"/>
                    </a:cubicBezTo>
                    <a:cubicBezTo>
                      <a:pt x="100" y="154"/>
                      <a:pt x="100" y="154"/>
                      <a:pt x="100" y="154"/>
                    </a:cubicBezTo>
                    <a:cubicBezTo>
                      <a:pt x="103" y="153"/>
                      <a:pt x="107" y="152"/>
                      <a:pt x="110" y="150"/>
                    </a:cubicBezTo>
                    <a:cubicBezTo>
                      <a:pt x="108" y="147"/>
                      <a:pt x="108" y="147"/>
                      <a:pt x="108" y="147"/>
                    </a:cubicBezTo>
                    <a:moveTo>
                      <a:pt x="43" y="145"/>
                    </a:moveTo>
                    <a:cubicBezTo>
                      <a:pt x="48" y="151"/>
                      <a:pt x="48" y="151"/>
                      <a:pt x="48" y="151"/>
                    </a:cubicBezTo>
                    <a:cubicBezTo>
                      <a:pt x="53" y="153"/>
                      <a:pt x="59" y="155"/>
                      <a:pt x="64" y="156"/>
                    </a:cubicBezTo>
                    <a:cubicBezTo>
                      <a:pt x="61" y="151"/>
                      <a:pt x="61" y="151"/>
                      <a:pt x="61" y="151"/>
                    </a:cubicBezTo>
                    <a:cubicBezTo>
                      <a:pt x="55" y="150"/>
                      <a:pt x="49" y="147"/>
                      <a:pt x="43" y="145"/>
                    </a:cubicBezTo>
                    <a:moveTo>
                      <a:pt x="120" y="141"/>
                    </a:moveTo>
                    <a:cubicBezTo>
                      <a:pt x="117" y="143"/>
                      <a:pt x="114" y="144"/>
                      <a:pt x="111" y="146"/>
                    </a:cubicBezTo>
                    <a:cubicBezTo>
                      <a:pt x="113" y="149"/>
                      <a:pt x="113" y="149"/>
                      <a:pt x="113" y="149"/>
                    </a:cubicBezTo>
                    <a:cubicBezTo>
                      <a:pt x="116" y="148"/>
                      <a:pt x="119" y="146"/>
                      <a:pt x="122" y="144"/>
                    </a:cubicBezTo>
                    <a:cubicBezTo>
                      <a:pt x="120" y="141"/>
                      <a:pt x="120" y="141"/>
                      <a:pt x="120" y="141"/>
                    </a:cubicBezTo>
                    <a:moveTo>
                      <a:pt x="130" y="132"/>
                    </a:moveTo>
                    <a:cubicBezTo>
                      <a:pt x="129" y="134"/>
                      <a:pt x="127" y="135"/>
                      <a:pt x="125" y="137"/>
                    </a:cubicBezTo>
                    <a:cubicBezTo>
                      <a:pt x="124" y="138"/>
                      <a:pt x="123" y="138"/>
                      <a:pt x="122" y="139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9" y="139"/>
                      <a:pt x="131" y="137"/>
                      <a:pt x="133" y="135"/>
                    </a:cubicBezTo>
                    <a:cubicBezTo>
                      <a:pt x="130" y="132"/>
                      <a:pt x="130" y="132"/>
                      <a:pt x="130" y="132"/>
                    </a:cubicBezTo>
                    <a:moveTo>
                      <a:pt x="139" y="121"/>
                    </a:moveTo>
                    <a:cubicBezTo>
                      <a:pt x="137" y="124"/>
                      <a:pt x="135" y="127"/>
                      <a:pt x="132" y="130"/>
                    </a:cubicBezTo>
                    <a:cubicBezTo>
                      <a:pt x="135" y="133"/>
                      <a:pt x="135" y="133"/>
                      <a:pt x="135" y="133"/>
                    </a:cubicBezTo>
                    <a:cubicBezTo>
                      <a:pt x="137" y="131"/>
                      <a:pt x="140" y="128"/>
                      <a:pt x="142" y="125"/>
                    </a:cubicBezTo>
                    <a:cubicBezTo>
                      <a:pt x="139" y="121"/>
                      <a:pt x="139" y="121"/>
                      <a:pt x="139" y="121"/>
                    </a:cubicBezTo>
                    <a:moveTo>
                      <a:pt x="147" y="108"/>
                    </a:moveTo>
                    <a:cubicBezTo>
                      <a:pt x="145" y="112"/>
                      <a:pt x="143" y="115"/>
                      <a:pt x="141" y="119"/>
                    </a:cubicBezTo>
                    <a:cubicBezTo>
                      <a:pt x="144" y="122"/>
                      <a:pt x="144" y="122"/>
                      <a:pt x="144" y="122"/>
                    </a:cubicBezTo>
                    <a:cubicBezTo>
                      <a:pt x="146" y="119"/>
                      <a:pt x="148" y="116"/>
                      <a:pt x="149" y="112"/>
                    </a:cubicBezTo>
                    <a:cubicBezTo>
                      <a:pt x="147" y="108"/>
                      <a:pt x="147" y="108"/>
                      <a:pt x="147" y="108"/>
                    </a:cubicBezTo>
                    <a:moveTo>
                      <a:pt x="152" y="92"/>
                    </a:moveTo>
                    <a:cubicBezTo>
                      <a:pt x="151" y="96"/>
                      <a:pt x="150" y="101"/>
                      <a:pt x="148" y="105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2" y="105"/>
                      <a:pt x="154" y="100"/>
                      <a:pt x="155" y="96"/>
                    </a:cubicBezTo>
                    <a:cubicBezTo>
                      <a:pt x="152" y="92"/>
                      <a:pt x="152" y="92"/>
                      <a:pt x="152" y="92"/>
                    </a:cubicBezTo>
                    <a:moveTo>
                      <a:pt x="1" y="89"/>
                    </a:moveTo>
                    <a:cubicBezTo>
                      <a:pt x="2" y="103"/>
                      <a:pt x="8" y="116"/>
                      <a:pt x="17" y="128"/>
                    </a:cubicBezTo>
                    <a:cubicBezTo>
                      <a:pt x="24" y="137"/>
                      <a:pt x="33" y="144"/>
                      <a:pt x="43" y="149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1" y="137"/>
                      <a:pt x="25" y="131"/>
                      <a:pt x="20" y="125"/>
                    </a:cubicBezTo>
                    <a:cubicBezTo>
                      <a:pt x="13" y="117"/>
                      <a:pt x="9" y="107"/>
                      <a:pt x="6" y="97"/>
                    </a:cubicBezTo>
                    <a:cubicBezTo>
                      <a:pt x="1" y="89"/>
                      <a:pt x="1" y="89"/>
                      <a:pt x="1" y="89"/>
                    </a:cubicBezTo>
                    <a:moveTo>
                      <a:pt x="152" y="69"/>
                    </a:moveTo>
                    <a:cubicBezTo>
                      <a:pt x="153" y="75"/>
                      <a:pt x="153" y="81"/>
                      <a:pt x="152" y="87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6" y="87"/>
                      <a:pt x="157" y="81"/>
                      <a:pt x="157" y="75"/>
                    </a:cubicBezTo>
                    <a:cubicBezTo>
                      <a:pt x="152" y="69"/>
                      <a:pt x="152" y="69"/>
                      <a:pt x="152" y="69"/>
                    </a:cubicBezTo>
                    <a:moveTo>
                      <a:pt x="1" y="66"/>
                    </a:moveTo>
                    <a:cubicBezTo>
                      <a:pt x="0" y="72"/>
                      <a:pt x="0" y="78"/>
                      <a:pt x="0" y="83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4" y="84"/>
                      <a:pt x="4" y="77"/>
                      <a:pt x="4" y="71"/>
                    </a:cubicBezTo>
                    <a:cubicBezTo>
                      <a:pt x="1" y="66"/>
                      <a:pt x="1" y="66"/>
                      <a:pt x="1" y="66"/>
                    </a:cubicBezTo>
                    <a:moveTo>
                      <a:pt x="6" y="50"/>
                    </a:moveTo>
                    <a:cubicBezTo>
                      <a:pt x="4" y="54"/>
                      <a:pt x="3" y="58"/>
                      <a:pt x="2" y="62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6" y="62"/>
                      <a:pt x="7" y="58"/>
                      <a:pt x="8" y="53"/>
                    </a:cubicBezTo>
                    <a:cubicBezTo>
                      <a:pt x="6" y="50"/>
                      <a:pt x="6" y="50"/>
                      <a:pt x="6" y="50"/>
                    </a:cubicBezTo>
                    <a:moveTo>
                      <a:pt x="13" y="36"/>
                    </a:moveTo>
                    <a:cubicBezTo>
                      <a:pt x="10" y="39"/>
                      <a:pt x="9" y="43"/>
                      <a:pt x="7" y="46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46"/>
                      <a:pt x="13" y="43"/>
                      <a:pt x="15" y="40"/>
                    </a:cubicBezTo>
                    <a:cubicBezTo>
                      <a:pt x="13" y="36"/>
                      <a:pt x="13" y="36"/>
                      <a:pt x="13" y="36"/>
                    </a:cubicBezTo>
                    <a:moveTo>
                      <a:pt x="21" y="25"/>
                    </a:moveTo>
                    <a:cubicBezTo>
                      <a:pt x="19" y="28"/>
                      <a:pt x="16" y="30"/>
                      <a:pt x="14" y="33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9" y="34"/>
                      <a:pt x="21" y="31"/>
                      <a:pt x="24" y="28"/>
                    </a:cubicBezTo>
                    <a:cubicBezTo>
                      <a:pt x="21" y="25"/>
                      <a:pt x="21" y="25"/>
                      <a:pt x="21" y="25"/>
                    </a:cubicBezTo>
                    <a:moveTo>
                      <a:pt x="32" y="16"/>
                    </a:moveTo>
                    <a:cubicBezTo>
                      <a:pt x="31" y="16"/>
                      <a:pt x="30" y="17"/>
                      <a:pt x="29" y="17"/>
                    </a:cubicBezTo>
                    <a:cubicBezTo>
                      <a:pt x="27" y="19"/>
                      <a:pt x="25" y="21"/>
                      <a:pt x="23" y="2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8" y="24"/>
                      <a:pt x="30" y="22"/>
                      <a:pt x="32" y="21"/>
                    </a:cubicBezTo>
                    <a:cubicBezTo>
                      <a:pt x="33" y="20"/>
                      <a:pt x="33" y="20"/>
                      <a:pt x="34" y="19"/>
                    </a:cubicBezTo>
                    <a:cubicBezTo>
                      <a:pt x="32" y="16"/>
                      <a:pt x="32" y="16"/>
                      <a:pt x="32" y="16"/>
                    </a:cubicBezTo>
                    <a:moveTo>
                      <a:pt x="43" y="9"/>
                    </a:moveTo>
                    <a:cubicBezTo>
                      <a:pt x="40" y="10"/>
                      <a:pt x="37" y="12"/>
                      <a:pt x="34" y="1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5"/>
                      <a:pt x="42" y="14"/>
                      <a:pt x="45" y="12"/>
                    </a:cubicBezTo>
                    <a:cubicBezTo>
                      <a:pt x="43" y="9"/>
                      <a:pt x="43" y="9"/>
                      <a:pt x="43" y="9"/>
                    </a:cubicBezTo>
                    <a:moveTo>
                      <a:pt x="113" y="8"/>
                    </a:moveTo>
                    <a:cubicBezTo>
                      <a:pt x="118" y="16"/>
                      <a:pt x="118" y="16"/>
                      <a:pt x="118" y="16"/>
                    </a:cubicBezTo>
                    <a:cubicBezTo>
                      <a:pt x="125" y="20"/>
                      <a:pt x="131" y="26"/>
                      <a:pt x="136" y="32"/>
                    </a:cubicBezTo>
                    <a:cubicBezTo>
                      <a:pt x="144" y="41"/>
                      <a:pt x="148" y="52"/>
                      <a:pt x="151" y="62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5" y="56"/>
                      <a:pt x="149" y="42"/>
                      <a:pt x="140" y="30"/>
                    </a:cubicBezTo>
                    <a:cubicBezTo>
                      <a:pt x="132" y="21"/>
                      <a:pt x="123" y="13"/>
                      <a:pt x="113" y="8"/>
                    </a:cubicBezTo>
                    <a:moveTo>
                      <a:pt x="56" y="4"/>
                    </a:moveTo>
                    <a:cubicBezTo>
                      <a:pt x="53" y="5"/>
                      <a:pt x="49" y="6"/>
                      <a:pt x="46" y="7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51" y="9"/>
                      <a:pt x="55" y="8"/>
                      <a:pt x="58" y="7"/>
                    </a:cubicBezTo>
                    <a:cubicBezTo>
                      <a:pt x="56" y="4"/>
                      <a:pt x="56" y="4"/>
                      <a:pt x="56" y="4"/>
                    </a:cubicBezTo>
                    <a:moveTo>
                      <a:pt x="91" y="1"/>
                    </a:moveTo>
                    <a:cubicBezTo>
                      <a:pt x="95" y="6"/>
                      <a:pt x="95" y="6"/>
                      <a:pt x="95" y="6"/>
                    </a:cubicBezTo>
                    <a:cubicBezTo>
                      <a:pt x="101" y="8"/>
                      <a:pt x="106" y="10"/>
                      <a:pt x="112" y="12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2" y="4"/>
                      <a:pt x="97" y="2"/>
                      <a:pt x="91" y="1"/>
                    </a:cubicBezTo>
                    <a:moveTo>
                      <a:pt x="71" y="1"/>
                    </a:moveTo>
                    <a:cubicBezTo>
                      <a:pt x="67" y="1"/>
                      <a:pt x="63" y="2"/>
                      <a:pt x="59" y="3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5" y="5"/>
                      <a:pt x="69" y="5"/>
                      <a:pt x="73" y="5"/>
                    </a:cubicBezTo>
                    <a:cubicBezTo>
                      <a:pt x="71" y="1"/>
                      <a:pt x="71" y="1"/>
                      <a:pt x="71" y="1"/>
                    </a:cubicBezTo>
                    <a:moveTo>
                      <a:pt x="78" y="0"/>
                    </a:moveTo>
                    <a:cubicBezTo>
                      <a:pt x="77" y="0"/>
                      <a:pt x="75" y="0"/>
                      <a:pt x="74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8" y="4"/>
                      <a:pt x="78" y="4"/>
                    </a:cubicBezTo>
                    <a:cubicBezTo>
                      <a:pt x="82" y="4"/>
                      <a:pt x="86" y="5"/>
                      <a:pt x="90" y="5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4" y="1"/>
                      <a:pt x="81" y="0"/>
                      <a:pt x="7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1" name="Freeform 810"/>
              <p:cNvSpPr>
                <a:spLocks noEditPoints="1"/>
              </p:cNvSpPr>
              <p:nvPr/>
            </p:nvSpPr>
            <p:spPr bwMode="auto">
              <a:xfrm>
                <a:off x="5580783" y="2569665"/>
                <a:ext cx="351705" cy="496706"/>
              </a:xfrm>
              <a:custGeom>
                <a:avLst/>
                <a:gdLst>
                  <a:gd name="T0" fmla="*/ 37 w 48"/>
                  <a:gd name="T1" fmla="*/ 58 h 68"/>
                  <a:gd name="T2" fmla="*/ 43 w 48"/>
                  <a:gd name="T3" fmla="*/ 66 h 68"/>
                  <a:gd name="T4" fmla="*/ 48 w 48"/>
                  <a:gd name="T5" fmla="*/ 68 h 68"/>
                  <a:gd name="T6" fmla="*/ 43 w 48"/>
                  <a:gd name="T7" fmla="*/ 62 h 68"/>
                  <a:gd name="T8" fmla="*/ 37 w 48"/>
                  <a:gd name="T9" fmla="*/ 58 h 68"/>
                  <a:gd name="T10" fmla="*/ 0 w 48"/>
                  <a:gd name="T11" fmla="*/ 0 h 68"/>
                  <a:gd name="T12" fmla="*/ 1 w 48"/>
                  <a:gd name="T13" fmla="*/ 6 h 68"/>
                  <a:gd name="T14" fmla="*/ 6 w 48"/>
                  <a:gd name="T15" fmla="*/ 14 h 68"/>
                  <a:gd name="T16" fmla="*/ 5 w 48"/>
                  <a:gd name="T17" fmla="*/ 7 h 68"/>
                  <a:gd name="T18" fmla="*/ 0 w 48"/>
                  <a:gd name="T1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68">
                    <a:moveTo>
                      <a:pt x="37" y="58"/>
                    </a:moveTo>
                    <a:cubicBezTo>
                      <a:pt x="43" y="66"/>
                      <a:pt x="43" y="66"/>
                      <a:pt x="43" y="66"/>
                    </a:cubicBezTo>
                    <a:cubicBezTo>
                      <a:pt x="44" y="67"/>
                      <a:pt x="46" y="67"/>
                      <a:pt x="48" y="68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1" y="60"/>
                      <a:pt x="39" y="59"/>
                      <a:pt x="37" y="58"/>
                    </a:cubicBezTo>
                    <a:moveTo>
                      <a:pt x="0" y="0"/>
                    </a:moveTo>
                    <a:cubicBezTo>
                      <a:pt x="0" y="2"/>
                      <a:pt x="0" y="4"/>
                      <a:pt x="1" y="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5" y="9"/>
                      <a:pt x="5" y="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2" name="Freeform 811"/>
              <p:cNvSpPr>
                <a:spLocks noEditPoints="1"/>
              </p:cNvSpPr>
              <p:nvPr/>
            </p:nvSpPr>
            <p:spPr bwMode="auto">
              <a:xfrm>
                <a:off x="5590039" y="2415407"/>
                <a:ext cx="487451" cy="694155"/>
              </a:xfrm>
              <a:custGeom>
                <a:avLst/>
                <a:gdLst>
                  <a:gd name="T0" fmla="*/ 60 w 67"/>
                  <a:gd name="T1" fmla="*/ 89 h 95"/>
                  <a:gd name="T2" fmla="*/ 63 w 67"/>
                  <a:gd name="T3" fmla="*/ 94 h 95"/>
                  <a:gd name="T4" fmla="*/ 67 w 67"/>
                  <a:gd name="T5" fmla="*/ 95 h 95"/>
                  <a:gd name="T6" fmla="*/ 64 w 67"/>
                  <a:gd name="T7" fmla="*/ 90 h 95"/>
                  <a:gd name="T8" fmla="*/ 60 w 67"/>
                  <a:gd name="T9" fmla="*/ 89 h 95"/>
                  <a:gd name="T10" fmla="*/ 1 w 67"/>
                  <a:gd name="T11" fmla="*/ 0 h 95"/>
                  <a:gd name="T12" fmla="*/ 0 w 67"/>
                  <a:gd name="T13" fmla="*/ 4 h 95"/>
                  <a:gd name="T14" fmla="*/ 3 w 67"/>
                  <a:gd name="T15" fmla="*/ 9 h 95"/>
                  <a:gd name="T16" fmla="*/ 4 w 67"/>
                  <a:gd name="T17" fmla="*/ 5 h 95"/>
                  <a:gd name="T18" fmla="*/ 1 w 67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95">
                    <a:moveTo>
                      <a:pt x="60" y="89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5" y="94"/>
                      <a:pt x="66" y="94"/>
                      <a:pt x="67" y="95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3" y="90"/>
                      <a:pt x="61" y="90"/>
                      <a:pt x="60" y="89"/>
                    </a:cubicBezTo>
                    <a:moveTo>
                      <a:pt x="1" y="0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4" y="6"/>
                      <a:pt x="4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3" name="Freeform 812"/>
              <p:cNvSpPr>
                <a:spLocks noEditPoints="1"/>
              </p:cNvSpPr>
              <p:nvPr/>
            </p:nvSpPr>
            <p:spPr bwMode="auto">
              <a:xfrm>
                <a:off x="5623975" y="2298173"/>
                <a:ext cx="576920" cy="811390"/>
              </a:xfrm>
              <a:custGeom>
                <a:avLst/>
                <a:gdLst>
                  <a:gd name="T0" fmla="*/ 77 w 79"/>
                  <a:gd name="T1" fmla="*/ 107 h 111"/>
                  <a:gd name="T2" fmla="*/ 73 w 79"/>
                  <a:gd name="T3" fmla="*/ 107 h 111"/>
                  <a:gd name="T4" fmla="*/ 76 w 79"/>
                  <a:gd name="T5" fmla="*/ 111 h 111"/>
                  <a:gd name="T6" fmla="*/ 79 w 79"/>
                  <a:gd name="T7" fmla="*/ 111 h 111"/>
                  <a:gd name="T8" fmla="*/ 77 w 79"/>
                  <a:gd name="T9" fmla="*/ 107 h 111"/>
                  <a:gd name="T10" fmla="*/ 1 w 79"/>
                  <a:gd name="T11" fmla="*/ 0 h 111"/>
                  <a:gd name="T12" fmla="*/ 0 w 79"/>
                  <a:gd name="T13" fmla="*/ 4 h 111"/>
                  <a:gd name="T14" fmla="*/ 2 w 79"/>
                  <a:gd name="T15" fmla="*/ 7 h 111"/>
                  <a:gd name="T16" fmla="*/ 4 w 79"/>
                  <a:gd name="T17" fmla="*/ 4 h 111"/>
                  <a:gd name="T18" fmla="*/ 1 w 79"/>
                  <a:gd name="T1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111">
                    <a:moveTo>
                      <a:pt x="77" y="107"/>
                    </a:moveTo>
                    <a:cubicBezTo>
                      <a:pt x="75" y="107"/>
                      <a:pt x="74" y="107"/>
                      <a:pt x="73" y="107"/>
                    </a:cubicBezTo>
                    <a:cubicBezTo>
                      <a:pt x="76" y="111"/>
                      <a:pt x="76" y="111"/>
                      <a:pt x="76" y="111"/>
                    </a:cubicBezTo>
                    <a:cubicBezTo>
                      <a:pt x="77" y="111"/>
                      <a:pt x="78" y="111"/>
                      <a:pt x="79" y="111"/>
                    </a:cubicBezTo>
                    <a:cubicBezTo>
                      <a:pt x="77" y="107"/>
                      <a:pt x="77" y="107"/>
                      <a:pt x="77" y="107"/>
                    </a:cubicBezTo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4" name="Freeform 813"/>
              <p:cNvSpPr>
                <a:spLocks noEditPoints="1"/>
              </p:cNvSpPr>
              <p:nvPr/>
            </p:nvSpPr>
            <p:spPr bwMode="auto">
              <a:xfrm>
                <a:off x="5676422" y="2205619"/>
                <a:ext cx="635537" cy="888518"/>
              </a:xfrm>
              <a:custGeom>
                <a:avLst/>
                <a:gdLst>
                  <a:gd name="T0" fmla="*/ 85 w 87"/>
                  <a:gd name="T1" fmla="*/ 118 h 122"/>
                  <a:gd name="T2" fmla="*/ 81 w 87"/>
                  <a:gd name="T3" fmla="*/ 119 h 122"/>
                  <a:gd name="T4" fmla="*/ 84 w 87"/>
                  <a:gd name="T5" fmla="*/ 122 h 122"/>
                  <a:gd name="T6" fmla="*/ 87 w 87"/>
                  <a:gd name="T7" fmla="*/ 121 h 122"/>
                  <a:gd name="T8" fmla="*/ 85 w 87"/>
                  <a:gd name="T9" fmla="*/ 118 h 122"/>
                  <a:gd name="T10" fmla="*/ 1 w 87"/>
                  <a:gd name="T11" fmla="*/ 0 h 122"/>
                  <a:gd name="T12" fmla="*/ 0 w 87"/>
                  <a:gd name="T13" fmla="*/ 3 h 122"/>
                  <a:gd name="T14" fmla="*/ 2 w 87"/>
                  <a:gd name="T15" fmla="*/ 7 h 122"/>
                  <a:gd name="T16" fmla="*/ 4 w 87"/>
                  <a:gd name="T17" fmla="*/ 4 h 122"/>
                  <a:gd name="T18" fmla="*/ 1 w 87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22">
                    <a:moveTo>
                      <a:pt x="85" y="118"/>
                    </a:moveTo>
                    <a:cubicBezTo>
                      <a:pt x="83" y="118"/>
                      <a:pt x="82" y="118"/>
                      <a:pt x="81" y="119"/>
                    </a:cubicBezTo>
                    <a:cubicBezTo>
                      <a:pt x="84" y="122"/>
                      <a:pt x="84" y="122"/>
                      <a:pt x="84" y="122"/>
                    </a:cubicBezTo>
                    <a:cubicBezTo>
                      <a:pt x="85" y="122"/>
                      <a:pt x="86" y="122"/>
                      <a:pt x="87" y="121"/>
                    </a:cubicBezTo>
                    <a:cubicBezTo>
                      <a:pt x="85" y="118"/>
                      <a:pt x="85" y="118"/>
                      <a:pt x="85" y="118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5" name="Freeform 814"/>
              <p:cNvSpPr>
                <a:spLocks noEditPoints="1"/>
              </p:cNvSpPr>
              <p:nvPr/>
            </p:nvSpPr>
            <p:spPr bwMode="auto">
              <a:xfrm>
                <a:off x="5735040" y="2131575"/>
                <a:ext cx="669473" cy="925540"/>
              </a:xfrm>
              <a:custGeom>
                <a:avLst/>
                <a:gdLst>
                  <a:gd name="T0" fmla="*/ 90 w 92"/>
                  <a:gd name="T1" fmla="*/ 123 h 127"/>
                  <a:gd name="T2" fmla="*/ 87 w 92"/>
                  <a:gd name="T3" fmla="*/ 124 h 127"/>
                  <a:gd name="T4" fmla="*/ 89 w 92"/>
                  <a:gd name="T5" fmla="*/ 127 h 127"/>
                  <a:gd name="T6" fmla="*/ 92 w 92"/>
                  <a:gd name="T7" fmla="*/ 126 h 127"/>
                  <a:gd name="T8" fmla="*/ 90 w 92"/>
                  <a:gd name="T9" fmla="*/ 123 h 127"/>
                  <a:gd name="T10" fmla="*/ 2 w 92"/>
                  <a:gd name="T11" fmla="*/ 0 h 127"/>
                  <a:gd name="T12" fmla="*/ 0 w 92"/>
                  <a:gd name="T13" fmla="*/ 2 h 127"/>
                  <a:gd name="T14" fmla="*/ 3 w 92"/>
                  <a:gd name="T15" fmla="*/ 5 h 127"/>
                  <a:gd name="T16" fmla="*/ 5 w 92"/>
                  <a:gd name="T17" fmla="*/ 3 h 127"/>
                  <a:gd name="T18" fmla="*/ 2 w 92"/>
                  <a:gd name="T1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90" y="123"/>
                    </a:moveTo>
                    <a:cubicBezTo>
                      <a:pt x="89" y="123"/>
                      <a:pt x="88" y="124"/>
                      <a:pt x="87" y="124"/>
                    </a:cubicBezTo>
                    <a:cubicBezTo>
                      <a:pt x="89" y="127"/>
                      <a:pt x="89" y="127"/>
                      <a:pt x="89" y="127"/>
                    </a:cubicBezTo>
                    <a:cubicBezTo>
                      <a:pt x="90" y="127"/>
                      <a:pt x="91" y="127"/>
                      <a:pt x="92" y="126"/>
                    </a:cubicBezTo>
                    <a:cubicBezTo>
                      <a:pt x="90" y="123"/>
                      <a:pt x="90" y="123"/>
                      <a:pt x="90" y="123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6" name="Freeform 815"/>
              <p:cNvSpPr>
                <a:spLocks noEditPoints="1"/>
              </p:cNvSpPr>
              <p:nvPr/>
            </p:nvSpPr>
            <p:spPr bwMode="auto">
              <a:xfrm>
                <a:off x="5815253" y="2066788"/>
                <a:ext cx="678729" cy="947136"/>
              </a:xfrm>
              <a:custGeom>
                <a:avLst/>
                <a:gdLst>
                  <a:gd name="T0" fmla="*/ 90 w 93"/>
                  <a:gd name="T1" fmla="*/ 125 h 130"/>
                  <a:gd name="T2" fmla="*/ 88 w 93"/>
                  <a:gd name="T3" fmla="*/ 127 h 130"/>
                  <a:gd name="T4" fmla="*/ 90 w 93"/>
                  <a:gd name="T5" fmla="*/ 130 h 130"/>
                  <a:gd name="T6" fmla="*/ 93 w 93"/>
                  <a:gd name="T7" fmla="*/ 128 h 130"/>
                  <a:gd name="T8" fmla="*/ 90 w 93"/>
                  <a:gd name="T9" fmla="*/ 125 h 130"/>
                  <a:gd name="T10" fmla="*/ 2 w 93"/>
                  <a:gd name="T11" fmla="*/ 0 h 130"/>
                  <a:gd name="T12" fmla="*/ 0 w 93"/>
                  <a:gd name="T13" fmla="*/ 2 h 130"/>
                  <a:gd name="T14" fmla="*/ 2 w 93"/>
                  <a:gd name="T15" fmla="*/ 5 h 130"/>
                  <a:gd name="T16" fmla="*/ 4 w 93"/>
                  <a:gd name="T17" fmla="*/ 3 h 130"/>
                  <a:gd name="T18" fmla="*/ 2 w 93"/>
                  <a:gd name="T1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130">
                    <a:moveTo>
                      <a:pt x="90" y="125"/>
                    </a:moveTo>
                    <a:cubicBezTo>
                      <a:pt x="89" y="125"/>
                      <a:pt x="89" y="126"/>
                      <a:pt x="88" y="127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91" y="129"/>
                      <a:pt x="92" y="129"/>
                      <a:pt x="93" y="128"/>
                    </a:cubicBezTo>
                    <a:cubicBezTo>
                      <a:pt x="90" y="125"/>
                      <a:pt x="90" y="125"/>
                      <a:pt x="90" y="125"/>
                    </a:cubicBezTo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4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7" name="Freeform 816"/>
              <p:cNvSpPr>
                <a:spLocks noEditPoints="1"/>
              </p:cNvSpPr>
              <p:nvPr/>
            </p:nvSpPr>
            <p:spPr bwMode="auto">
              <a:xfrm>
                <a:off x="5895467" y="2014340"/>
                <a:ext cx="669473" cy="934796"/>
              </a:xfrm>
              <a:custGeom>
                <a:avLst/>
                <a:gdLst>
                  <a:gd name="T0" fmla="*/ 89 w 92"/>
                  <a:gd name="T1" fmla="*/ 123 h 128"/>
                  <a:gd name="T2" fmla="*/ 87 w 92"/>
                  <a:gd name="T3" fmla="*/ 125 h 128"/>
                  <a:gd name="T4" fmla="*/ 90 w 92"/>
                  <a:gd name="T5" fmla="*/ 128 h 128"/>
                  <a:gd name="T6" fmla="*/ 92 w 92"/>
                  <a:gd name="T7" fmla="*/ 126 h 128"/>
                  <a:gd name="T8" fmla="*/ 89 w 92"/>
                  <a:gd name="T9" fmla="*/ 123 h 128"/>
                  <a:gd name="T10" fmla="*/ 3 w 92"/>
                  <a:gd name="T11" fmla="*/ 0 h 128"/>
                  <a:gd name="T12" fmla="*/ 0 w 92"/>
                  <a:gd name="T13" fmla="*/ 2 h 128"/>
                  <a:gd name="T14" fmla="*/ 2 w 92"/>
                  <a:gd name="T15" fmla="*/ 5 h 128"/>
                  <a:gd name="T16" fmla="*/ 5 w 92"/>
                  <a:gd name="T17" fmla="*/ 4 h 128"/>
                  <a:gd name="T18" fmla="*/ 3 w 92"/>
                  <a:gd name="T1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8">
                    <a:moveTo>
                      <a:pt x="89" y="123"/>
                    </a:moveTo>
                    <a:cubicBezTo>
                      <a:pt x="89" y="124"/>
                      <a:pt x="88" y="124"/>
                      <a:pt x="87" y="125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8"/>
                      <a:pt x="91" y="127"/>
                      <a:pt x="92" y="126"/>
                    </a:cubicBezTo>
                    <a:cubicBezTo>
                      <a:pt x="89" y="123"/>
                      <a:pt x="89" y="123"/>
                      <a:pt x="89" y="123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8" name="Freeform 817"/>
              <p:cNvSpPr>
                <a:spLocks noEditPoints="1"/>
              </p:cNvSpPr>
              <p:nvPr/>
            </p:nvSpPr>
            <p:spPr bwMode="auto">
              <a:xfrm>
                <a:off x="5991105" y="1986574"/>
                <a:ext cx="641708" cy="888518"/>
              </a:xfrm>
              <a:custGeom>
                <a:avLst/>
                <a:gdLst>
                  <a:gd name="T0" fmla="*/ 85 w 88"/>
                  <a:gd name="T1" fmla="*/ 116 h 122"/>
                  <a:gd name="T2" fmla="*/ 83 w 88"/>
                  <a:gd name="T3" fmla="*/ 118 h 122"/>
                  <a:gd name="T4" fmla="*/ 86 w 88"/>
                  <a:gd name="T5" fmla="*/ 122 h 122"/>
                  <a:gd name="T6" fmla="*/ 88 w 88"/>
                  <a:gd name="T7" fmla="*/ 119 h 122"/>
                  <a:gd name="T8" fmla="*/ 85 w 88"/>
                  <a:gd name="T9" fmla="*/ 116 h 122"/>
                  <a:gd name="T10" fmla="*/ 3 w 88"/>
                  <a:gd name="T11" fmla="*/ 0 h 122"/>
                  <a:gd name="T12" fmla="*/ 0 w 88"/>
                  <a:gd name="T13" fmla="*/ 1 h 122"/>
                  <a:gd name="T14" fmla="*/ 2 w 88"/>
                  <a:gd name="T15" fmla="*/ 4 h 122"/>
                  <a:gd name="T16" fmla="*/ 6 w 88"/>
                  <a:gd name="T17" fmla="*/ 3 h 122"/>
                  <a:gd name="T18" fmla="*/ 3 w 88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122">
                    <a:moveTo>
                      <a:pt x="85" y="116"/>
                    </a:moveTo>
                    <a:cubicBezTo>
                      <a:pt x="85" y="117"/>
                      <a:pt x="84" y="117"/>
                      <a:pt x="83" y="118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86" y="121"/>
                      <a:pt x="87" y="120"/>
                      <a:pt x="88" y="119"/>
                    </a:cubicBezTo>
                    <a:cubicBezTo>
                      <a:pt x="85" y="116"/>
                      <a:pt x="85" y="116"/>
                      <a:pt x="85" y="116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5" y="3"/>
                      <a:pt x="6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9" name="Freeform 818"/>
              <p:cNvSpPr>
                <a:spLocks noEditPoints="1"/>
              </p:cNvSpPr>
              <p:nvPr/>
            </p:nvSpPr>
            <p:spPr bwMode="auto">
              <a:xfrm>
                <a:off x="6099085" y="1964978"/>
                <a:ext cx="583090" cy="814475"/>
              </a:xfrm>
              <a:custGeom>
                <a:avLst/>
                <a:gdLst>
                  <a:gd name="T0" fmla="*/ 77 w 80"/>
                  <a:gd name="T1" fmla="*/ 105 h 112"/>
                  <a:gd name="T2" fmla="*/ 76 w 80"/>
                  <a:gd name="T3" fmla="*/ 108 h 112"/>
                  <a:gd name="T4" fmla="*/ 78 w 80"/>
                  <a:gd name="T5" fmla="*/ 112 h 112"/>
                  <a:gd name="T6" fmla="*/ 80 w 80"/>
                  <a:gd name="T7" fmla="*/ 109 h 112"/>
                  <a:gd name="T8" fmla="*/ 77 w 80"/>
                  <a:gd name="T9" fmla="*/ 105 h 112"/>
                  <a:gd name="T10" fmla="*/ 3 w 80"/>
                  <a:gd name="T11" fmla="*/ 0 h 112"/>
                  <a:gd name="T12" fmla="*/ 0 w 80"/>
                  <a:gd name="T13" fmla="*/ 1 h 112"/>
                  <a:gd name="T14" fmla="*/ 2 w 80"/>
                  <a:gd name="T15" fmla="*/ 5 h 112"/>
                  <a:gd name="T16" fmla="*/ 6 w 80"/>
                  <a:gd name="T17" fmla="*/ 4 h 112"/>
                  <a:gd name="T18" fmla="*/ 3 w 80"/>
                  <a:gd name="T1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12">
                    <a:moveTo>
                      <a:pt x="77" y="105"/>
                    </a:moveTo>
                    <a:cubicBezTo>
                      <a:pt x="77" y="106"/>
                      <a:pt x="76" y="107"/>
                      <a:pt x="76" y="108"/>
                    </a:cubicBezTo>
                    <a:cubicBezTo>
                      <a:pt x="78" y="112"/>
                      <a:pt x="78" y="112"/>
                      <a:pt x="78" y="112"/>
                    </a:cubicBezTo>
                    <a:cubicBezTo>
                      <a:pt x="79" y="111"/>
                      <a:pt x="79" y="110"/>
                      <a:pt x="80" y="109"/>
                    </a:cubicBezTo>
                    <a:cubicBezTo>
                      <a:pt x="77" y="105"/>
                      <a:pt x="77" y="105"/>
                      <a:pt x="77" y="105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0" name="Freeform 819"/>
              <p:cNvSpPr>
                <a:spLocks noEditPoints="1"/>
              </p:cNvSpPr>
              <p:nvPr/>
            </p:nvSpPr>
            <p:spPr bwMode="auto">
              <a:xfrm>
                <a:off x="6216320" y="1971149"/>
                <a:ext cx="502876" cy="694155"/>
              </a:xfrm>
              <a:custGeom>
                <a:avLst/>
                <a:gdLst>
                  <a:gd name="T0" fmla="*/ 65 w 69"/>
                  <a:gd name="T1" fmla="*/ 86 h 95"/>
                  <a:gd name="T2" fmla="*/ 65 w 69"/>
                  <a:gd name="T3" fmla="*/ 91 h 95"/>
                  <a:gd name="T4" fmla="*/ 68 w 69"/>
                  <a:gd name="T5" fmla="*/ 95 h 95"/>
                  <a:gd name="T6" fmla="*/ 69 w 69"/>
                  <a:gd name="T7" fmla="*/ 91 h 95"/>
                  <a:gd name="T8" fmla="*/ 65 w 69"/>
                  <a:gd name="T9" fmla="*/ 86 h 95"/>
                  <a:gd name="T10" fmla="*/ 0 w 69"/>
                  <a:gd name="T11" fmla="*/ 0 h 95"/>
                  <a:gd name="T12" fmla="*/ 3 w 69"/>
                  <a:gd name="T13" fmla="*/ 4 h 95"/>
                  <a:gd name="T14" fmla="*/ 8 w 69"/>
                  <a:gd name="T15" fmla="*/ 5 h 95"/>
                  <a:gd name="T16" fmla="*/ 4 w 69"/>
                  <a:gd name="T17" fmla="*/ 0 h 95"/>
                  <a:gd name="T18" fmla="*/ 0 w 69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5">
                    <a:moveTo>
                      <a:pt x="65" y="86"/>
                    </a:moveTo>
                    <a:cubicBezTo>
                      <a:pt x="65" y="88"/>
                      <a:pt x="65" y="89"/>
                      <a:pt x="65" y="91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4"/>
                      <a:pt x="68" y="93"/>
                      <a:pt x="69" y="91"/>
                    </a:cubicBezTo>
                    <a:cubicBezTo>
                      <a:pt x="65" y="86"/>
                      <a:pt x="65" y="86"/>
                      <a:pt x="65" y="86"/>
                    </a:cubicBezTo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5" y="5"/>
                      <a:pt x="6" y="5"/>
                      <a:pt x="8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1" name="Freeform 820"/>
              <p:cNvSpPr>
                <a:spLocks noEditPoints="1"/>
              </p:cNvSpPr>
              <p:nvPr/>
            </p:nvSpPr>
            <p:spPr bwMode="auto">
              <a:xfrm>
                <a:off x="6361322" y="2008170"/>
                <a:ext cx="364045" cy="502877"/>
              </a:xfrm>
              <a:custGeom>
                <a:avLst/>
                <a:gdLst>
                  <a:gd name="T0" fmla="*/ 44 w 50"/>
                  <a:gd name="T1" fmla="*/ 56 h 69"/>
                  <a:gd name="T2" fmla="*/ 45 w 50"/>
                  <a:gd name="T3" fmla="*/ 63 h 69"/>
                  <a:gd name="T4" fmla="*/ 50 w 50"/>
                  <a:gd name="T5" fmla="*/ 69 h 69"/>
                  <a:gd name="T6" fmla="*/ 49 w 50"/>
                  <a:gd name="T7" fmla="*/ 64 h 69"/>
                  <a:gd name="T8" fmla="*/ 44 w 50"/>
                  <a:gd name="T9" fmla="*/ 56 h 69"/>
                  <a:gd name="T10" fmla="*/ 0 w 50"/>
                  <a:gd name="T11" fmla="*/ 0 h 69"/>
                  <a:gd name="T12" fmla="*/ 5 w 50"/>
                  <a:gd name="T13" fmla="*/ 6 h 69"/>
                  <a:gd name="T14" fmla="*/ 11 w 50"/>
                  <a:gd name="T15" fmla="*/ 10 h 69"/>
                  <a:gd name="T16" fmla="*/ 6 w 50"/>
                  <a:gd name="T17" fmla="*/ 2 h 69"/>
                  <a:gd name="T18" fmla="*/ 0 w 50"/>
                  <a:gd name="T1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9">
                    <a:moveTo>
                      <a:pt x="44" y="56"/>
                    </a:moveTo>
                    <a:cubicBezTo>
                      <a:pt x="44" y="58"/>
                      <a:pt x="45" y="61"/>
                      <a:pt x="45" y="63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0" y="68"/>
                      <a:pt x="49" y="66"/>
                      <a:pt x="49" y="64"/>
                    </a:cubicBezTo>
                    <a:cubicBezTo>
                      <a:pt x="44" y="56"/>
                      <a:pt x="44" y="56"/>
                      <a:pt x="44" y="56"/>
                    </a:cubicBezTo>
                    <a:moveTo>
                      <a:pt x="0" y="0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7" y="7"/>
                      <a:pt x="9" y="9"/>
                      <a:pt x="11" y="1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1"/>
                      <a:pt x="2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2" name="Freeform 821"/>
              <p:cNvSpPr>
                <a:spLocks noEditPoints="1"/>
              </p:cNvSpPr>
              <p:nvPr/>
            </p:nvSpPr>
            <p:spPr bwMode="auto">
              <a:xfrm>
                <a:off x="5960254" y="2350620"/>
                <a:ext cx="379471" cy="379471"/>
              </a:xfrm>
              <a:custGeom>
                <a:avLst/>
                <a:gdLst>
                  <a:gd name="T0" fmla="*/ 37 w 52"/>
                  <a:gd name="T1" fmla="*/ 45 h 52"/>
                  <a:gd name="T2" fmla="*/ 27 w 52"/>
                  <a:gd name="T3" fmla="*/ 48 h 52"/>
                  <a:gd name="T4" fmla="*/ 29 w 52"/>
                  <a:gd name="T5" fmla="*/ 52 h 52"/>
                  <a:gd name="T6" fmla="*/ 40 w 52"/>
                  <a:gd name="T7" fmla="*/ 48 h 52"/>
                  <a:gd name="T8" fmla="*/ 37 w 52"/>
                  <a:gd name="T9" fmla="*/ 45 h 52"/>
                  <a:gd name="T10" fmla="*/ 47 w 52"/>
                  <a:gd name="T11" fmla="*/ 34 h 52"/>
                  <a:gd name="T12" fmla="*/ 40 w 52"/>
                  <a:gd name="T13" fmla="*/ 43 h 52"/>
                  <a:gd name="T14" fmla="*/ 40 w 52"/>
                  <a:gd name="T15" fmla="*/ 43 h 52"/>
                  <a:gd name="T16" fmla="*/ 42 w 52"/>
                  <a:gd name="T17" fmla="*/ 46 h 52"/>
                  <a:gd name="T18" fmla="*/ 43 w 52"/>
                  <a:gd name="T19" fmla="*/ 46 h 52"/>
                  <a:gd name="T20" fmla="*/ 49 w 52"/>
                  <a:gd name="T21" fmla="*/ 38 h 52"/>
                  <a:gd name="T22" fmla="*/ 47 w 52"/>
                  <a:gd name="T23" fmla="*/ 34 h 52"/>
                  <a:gd name="T24" fmla="*/ 2 w 52"/>
                  <a:gd name="T25" fmla="*/ 18 h 52"/>
                  <a:gd name="T26" fmla="*/ 1 w 52"/>
                  <a:gd name="T27" fmla="*/ 23 h 52"/>
                  <a:gd name="T28" fmla="*/ 0 w 52"/>
                  <a:gd name="T29" fmla="*/ 26 h 52"/>
                  <a:gd name="T30" fmla="*/ 5 w 52"/>
                  <a:gd name="T31" fmla="*/ 41 h 52"/>
                  <a:gd name="T32" fmla="*/ 5 w 52"/>
                  <a:gd name="T33" fmla="*/ 41 h 52"/>
                  <a:gd name="T34" fmla="*/ 6 w 52"/>
                  <a:gd name="T35" fmla="*/ 42 h 52"/>
                  <a:gd name="T36" fmla="*/ 26 w 52"/>
                  <a:gd name="T37" fmla="*/ 52 h 52"/>
                  <a:gd name="T38" fmla="*/ 23 w 52"/>
                  <a:gd name="T39" fmla="*/ 47 h 52"/>
                  <a:gd name="T40" fmla="*/ 9 w 52"/>
                  <a:gd name="T41" fmla="*/ 39 h 52"/>
                  <a:gd name="T42" fmla="*/ 4 w 52"/>
                  <a:gd name="T43" fmla="*/ 26 h 52"/>
                  <a:gd name="T44" fmla="*/ 5 w 52"/>
                  <a:gd name="T45" fmla="*/ 23 h 52"/>
                  <a:gd name="T46" fmla="*/ 5 w 52"/>
                  <a:gd name="T47" fmla="*/ 22 h 52"/>
                  <a:gd name="T48" fmla="*/ 2 w 52"/>
                  <a:gd name="T49" fmla="*/ 18 h 52"/>
                  <a:gd name="T50" fmla="*/ 10 w 52"/>
                  <a:gd name="T51" fmla="*/ 6 h 52"/>
                  <a:gd name="T52" fmla="*/ 3 w 52"/>
                  <a:gd name="T53" fmla="*/ 14 h 52"/>
                  <a:gd name="T54" fmla="*/ 6 w 52"/>
                  <a:gd name="T55" fmla="*/ 18 h 52"/>
                  <a:gd name="T56" fmla="*/ 12 w 52"/>
                  <a:gd name="T57" fmla="*/ 9 h 52"/>
                  <a:gd name="T58" fmla="*/ 10 w 52"/>
                  <a:gd name="T59" fmla="*/ 6 h 52"/>
                  <a:gd name="T60" fmla="*/ 23 w 52"/>
                  <a:gd name="T61" fmla="*/ 0 h 52"/>
                  <a:gd name="T62" fmla="*/ 12 w 52"/>
                  <a:gd name="T63" fmla="*/ 4 h 52"/>
                  <a:gd name="T64" fmla="*/ 15 w 52"/>
                  <a:gd name="T65" fmla="*/ 7 h 52"/>
                  <a:gd name="T66" fmla="*/ 25 w 52"/>
                  <a:gd name="T67" fmla="*/ 4 h 52"/>
                  <a:gd name="T68" fmla="*/ 23 w 52"/>
                  <a:gd name="T69" fmla="*/ 0 h 52"/>
                  <a:gd name="T70" fmla="*/ 26 w 52"/>
                  <a:gd name="T71" fmla="*/ 0 h 52"/>
                  <a:gd name="T72" fmla="*/ 26 w 52"/>
                  <a:gd name="T73" fmla="*/ 0 h 52"/>
                  <a:gd name="T74" fmla="*/ 29 w 52"/>
                  <a:gd name="T75" fmla="*/ 4 h 52"/>
                  <a:gd name="T76" fmla="*/ 43 w 52"/>
                  <a:gd name="T77" fmla="*/ 12 h 52"/>
                  <a:gd name="T78" fmla="*/ 48 w 52"/>
                  <a:gd name="T79" fmla="*/ 26 h 52"/>
                  <a:gd name="T80" fmla="*/ 48 w 52"/>
                  <a:gd name="T81" fmla="*/ 31 h 52"/>
                  <a:gd name="T82" fmla="*/ 51 w 52"/>
                  <a:gd name="T83" fmla="*/ 35 h 52"/>
                  <a:gd name="T84" fmla="*/ 52 w 52"/>
                  <a:gd name="T85" fmla="*/ 26 h 52"/>
                  <a:gd name="T86" fmla="*/ 50 w 52"/>
                  <a:gd name="T87" fmla="*/ 16 h 52"/>
                  <a:gd name="T88" fmla="*/ 44 w 52"/>
                  <a:gd name="T89" fmla="*/ 6 h 52"/>
                  <a:gd name="T90" fmla="*/ 26 w 52"/>
                  <a:gd name="T9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2" h="52">
                    <a:moveTo>
                      <a:pt x="37" y="45"/>
                    </a:moveTo>
                    <a:cubicBezTo>
                      <a:pt x="34" y="47"/>
                      <a:pt x="31" y="48"/>
                      <a:pt x="27" y="48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3" y="51"/>
                      <a:pt x="37" y="50"/>
                      <a:pt x="40" y="48"/>
                    </a:cubicBezTo>
                    <a:cubicBezTo>
                      <a:pt x="37" y="45"/>
                      <a:pt x="37" y="45"/>
                      <a:pt x="37" y="45"/>
                    </a:cubicBezTo>
                    <a:moveTo>
                      <a:pt x="47" y="34"/>
                    </a:moveTo>
                    <a:cubicBezTo>
                      <a:pt x="45" y="37"/>
                      <a:pt x="43" y="41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3" y="46"/>
                    </a:cubicBezTo>
                    <a:cubicBezTo>
                      <a:pt x="45" y="44"/>
                      <a:pt x="48" y="41"/>
                      <a:pt x="49" y="38"/>
                    </a:cubicBezTo>
                    <a:cubicBezTo>
                      <a:pt x="47" y="34"/>
                      <a:pt x="47" y="34"/>
                      <a:pt x="47" y="34"/>
                    </a:cubicBezTo>
                    <a:moveTo>
                      <a:pt x="2" y="18"/>
                    </a:moveTo>
                    <a:cubicBezTo>
                      <a:pt x="1" y="19"/>
                      <a:pt x="1" y="21"/>
                      <a:pt x="1" y="23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0" y="31"/>
                      <a:pt x="2" y="36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6" y="41"/>
                      <a:pt x="6" y="42"/>
                      <a:pt x="6" y="42"/>
                    </a:cubicBezTo>
                    <a:cubicBezTo>
                      <a:pt x="11" y="48"/>
                      <a:pt x="18" y="52"/>
                      <a:pt x="26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7" y="47"/>
                      <a:pt x="13" y="44"/>
                      <a:pt x="9" y="39"/>
                    </a:cubicBezTo>
                    <a:cubicBezTo>
                      <a:pt x="6" y="36"/>
                      <a:pt x="4" y="31"/>
                      <a:pt x="4" y="26"/>
                    </a:cubicBezTo>
                    <a:cubicBezTo>
                      <a:pt x="4" y="25"/>
                      <a:pt x="4" y="24"/>
                      <a:pt x="5" y="23"/>
                    </a:cubicBezTo>
                    <a:cubicBezTo>
                      <a:pt x="5" y="23"/>
                      <a:pt x="5" y="22"/>
                      <a:pt x="5" y="22"/>
                    </a:cubicBezTo>
                    <a:cubicBezTo>
                      <a:pt x="2" y="18"/>
                      <a:pt x="2" y="18"/>
                      <a:pt x="2" y="18"/>
                    </a:cubicBezTo>
                    <a:moveTo>
                      <a:pt x="10" y="6"/>
                    </a:moveTo>
                    <a:cubicBezTo>
                      <a:pt x="7" y="8"/>
                      <a:pt x="5" y="11"/>
                      <a:pt x="3" y="1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9" y="12"/>
                      <a:pt x="12" y="9"/>
                    </a:cubicBezTo>
                    <a:cubicBezTo>
                      <a:pt x="10" y="6"/>
                      <a:pt x="10" y="6"/>
                      <a:pt x="10" y="6"/>
                    </a:cubicBezTo>
                    <a:moveTo>
                      <a:pt x="23" y="0"/>
                    </a:moveTo>
                    <a:cubicBezTo>
                      <a:pt x="19" y="1"/>
                      <a:pt x="15" y="2"/>
                      <a:pt x="12" y="4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8" y="5"/>
                      <a:pt x="21" y="4"/>
                      <a:pt x="25" y="4"/>
                    </a:cubicBezTo>
                    <a:cubicBezTo>
                      <a:pt x="23" y="0"/>
                      <a:pt x="23" y="0"/>
                      <a:pt x="23" y="0"/>
                    </a:cubicBezTo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5" y="5"/>
                      <a:pt x="40" y="8"/>
                      <a:pt x="43" y="12"/>
                    </a:cubicBezTo>
                    <a:cubicBezTo>
                      <a:pt x="47" y="16"/>
                      <a:pt x="48" y="21"/>
                      <a:pt x="48" y="26"/>
                    </a:cubicBezTo>
                    <a:cubicBezTo>
                      <a:pt x="48" y="27"/>
                      <a:pt x="48" y="29"/>
                      <a:pt x="48" y="31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2"/>
                      <a:pt x="52" y="29"/>
                      <a:pt x="52" y="26"/>
                    </a:cubicBezTo>
                    <a:cubicBezTo>
                      <a:pt x="52" y="22"/>
                      <a:pt x="52" y="19"/>
                      <a:pt x="50" y="1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39" y="2"/>
                      <a:pt x="33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3" name="Freeform 822"/>
              <p:cNvSpPr/>
              <p:nvPr/>
            </p:nvSpPr>
            <p:spPr bwMode="auto">
              <a:xfrm>
                <a:off x="5997276" y="26498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4" name="Freeform 823"/>
              <p:cNvSpPr>
                <a:spLocks noEditPoints="1"/>
              </p:cNvSpPr>
              <p:nvPr/>
            </p:nvSpPr>
            <p:spPr bwMode="auto">
              <a:xfrm>
                <a:off x="5975680" y="2452429"/>
                <a:ext cx="197448" cy="277662"/>
              </a:xfrm>
              <a:custGeom>
                <a:avLst/>
                <a:gdLst>
                  <a:gd name="T0" fmla="*/ 21 w 27"/>
                  <a:gd name="T1" fmla="*/ 33 h 38"/>
                  <a:gd name="T2" fmla="*/ 24 w 27"/>
                  <a:gd name="T3" fmla="*/ 38 h 38"/>
                  <a:gd name="T4" fmla="*/ 24 w 27"/>
                  <a:gd name="T5" fmla="*/ 38 h 38"/>
                  <a:gd name="T6" fmla="*/ 27 w 27"/>
                  <a:gd name="T7" fmla="*/ 38 h 38"/>
                  <a:gd name="T8" fmla="*/ 25 w 27"/>
                  <a:gd name="T9" fmla="*/ 34 h 38"/>
                  <a:gd name="T10" fmla="*/ 24 w 27"/>
                  <a:gd name="T11" fmla="*/ 34 h 38"/>
                  <a:gd name="T12" fmla="*/ 21 w 27"/>
                  <a:gd name="T13" fmla="*/ 33 h 38"/>
                  <a:gd name="T14" fmla="*/ 1 w 27"/>
                  <a:gd name="T15" fmla="*/ 0 h 38"/>
                  <a:gd name="T16" fmla="*/ 0 w 27"/>
                  <a:gd name="T17" fmla="*/ 4 h 38"/>
                  <a:gd name="T18" fmla="*/ 3 w 27"/>
                  <a:gd name="T19" fmla="*/ 8 h 38"/>
                  <a:gd name="T20" fmla="*/ 4 w 27"/>
                  <a:gd name="T21" fmla="*/ 4 h 38"/>
                  <a:gd name="T22" fmla="*/ 1 w 27"/>
                  <a:gd name="T2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38">
                    <a:moveTo>
                      <a:pt x="21" y="33"/>
                    </a:move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6" y="38"/>
                      <a:pt x="27" y="38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4" y="34"/>
                      <a:pt x="24" y="34"/>
                    </a:cubicBezTo>
                    <a:cubicBezTo>
                      <a:pt x="23" y="34"/>
                      <a:pt x="22" y="34"/>
                      <a:pt x="21" y="33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Freeform 824"/>
              <p:cNvSpPr>
                <a:spLocks noEditPoints="1"/>
              </p:cNvSpPr>
              <p:nvPr/>
            </p:nvSpPr>
            <p:spPr bwMode="auto">
              <a:xfrm>
                <a:off x="6034298" y="2378386"/>
                <a:ext cx="231385" cy="320854"/>
              </a:xfrm>
              <a:custGeom>
                <a:avLst/>
                <a:gdLst>
                  <a:gd name="T0" fmla="*/ 30 w 32"/>
                  <a:gd name="T1" fmla="*/ 39 h 44"/>
                  <a:gd name="T2" fmla="*/ 27 w 32"/>
                  <a:gd name="T3" fmla="*/ 41 h 44"/>
                  <a:gd name="T4" fmla="*/ 30 w 32"/>
                  <a:gd name="T5" fmla="*/ 44 h 44"/>
                  <a:gd name="T6" fmla="*/ 32 w 32"/>
                  <a:gd name="T7" fmla="*/ 42 h 44"/>
                  <a:gd name="T8" fmla="*/ 30 w 32"/>
                  <a:gd name="T9" fmla="*/ 39 h 44"/>
                  <a:gd name="T10" fmla="*/ 2 w 32"/>
                  <a:gd name="T11" fmla="*/ 0 h 44"/>
                  <a:gd name="T12" fmla="*/ 0 w 32"/>
                  <a:gd name="T13" fmla="*/ 2 h 44"/>
                  <a:gd name="T14" fmla="*/ 0 w 32"/>
                  <a:gd name="T15" fmla="*/ 2 h 44"/>
                  <a:gd name="T16" fmla="*/ 2 w 32"/>
                  <a:gd name="T17" fmla="*/ 5 h 44"/>
                  <a:gd name="T18" fmla="*/ 3 w 32"/>
                  <a:gd name="T19" fmla="*/ 5 h 44"/>
                  <a:gd name="T20" fmla="*/ 5 w 32"/>
                  <a:gd name="T21" fmla="*/ 3 h 44"/>
                  <a:gd name="T22" fmla="*/ 2 w 32"/>
                  <a:gd name="T2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4">
                    <a:moveTo>
                      <a:pt x="30" y="39"/>
                    </a:moveTo>
                    <a:cubicBezTo>
                      <a:pt x="29" y="40"/>
                      <a:pt x="28" y="40"/>
                      <a:pt x="27" y="41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1" y="43"/>
                      <a:pt x="31" y="43"/>
                      <a:pt x="32" y="42"/>
                    </a:cubicBezTo>
                    <a:cubicBezTo>
                      <a:pt x="30" y="39"/>
                      <a:pt x="30" y="39"/>
                      <a:pt x="30" y="39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6" name="Freeform 825"/>
              <p:cNvSpPr>
                <a:spLocks noEditPoints="1"/>
              </p:cNvSpPr>
              <p:nvPr/>
            </p:nvSpPr>
            <p:spPr bwMode="auto">
              <a:xfrm>
                <a:off x="6129937" y="2350620"/>
                <a:ext cx="203618" cy="277662"/>
              </a:xfrm>
              <a:custGeom>
                <a:avLst/>
                <a:gdLst>
                  <a:gd name="T0" fmla="*/ 25 w 28"/>
                  <a:gd name="T1" fmla="*/ 31 h 38"/>
                  <a:gd name="T2" fmla="*/ 24 w 28"/>
                  <a:gd name="T3" fmla="*/ 34 h 38"/>
                  <a:gd name="T4" fmla="*/ 26 w 28"/>
                  <a:gd name="T5" fmla="*/ 38 h 38"/>
                  <a:gd name="T6" fmla="*/ 28 w 28"/>
                  <a:gd name="T7" fmla="*/ 35 h 38"/>
                  <a:gd name="T8" fmla="*/ 25 w 28"/>
                  <a:gd name="T9" fmla="*/ 31 h 38"/>
                  <a:gd name="T10" fmla="*/ 3 w 28"/>
                  <a:gd name="T11" fmla="*/ 0 h 38"/>
                  <a:gd name="T12" fmla="*/ 0 w 28"/>
                  <a:gd name="T13" fmla="*/ 0 h 38"/>
                  <a:gd name="T14" fmla="*/ 2 w 28"/>
                  <a:gd name="T15" fmla="*/ 4 h 38"/>
                  <a:gd name="T16" fmla="*/ 3 w 28"/>
                  <a:gd name="T17" fmla="*/ 4 h 38"/>
                  <a:gd name="T18" fmla="*/ 6 w 28"/>
                  <a:gd name="T19" fmla="*/ 4 h 38"/>
                  <a:gd name="T20" fmla="*/ 3 w 28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38">
                    <a:moveTo>
                      <a:pt x="25" y="31"/>
                    </a:moveTo>
                    <a:cubicBezTo>
                      <a:pt x="24" y="32"/>
                      <a:pt x="24" y="33"/>
                      <a:pt x="24" y="34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7" y="37"/>
                      <a:pt x="27" y="36"/>
                      <a:pt x="28" y="35"/>
                    </a:cubicBezTo>
                    <a:cubicBezTo>
                      <a:pt x="25" y="31"/>
                      <a:pt x="25" y="31"/>
                      <a:pt x="25" y="31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Freeform 826"/>
              <p:cNvSpPr/>
              <p:nvPr/>
            </p:nvSpPr>
            <p:spPr bwMode="auto">
              <a:xfrm>
                <a:off x="6281108" y="2393812"/>
                <a:ext cx="43192" cy="74043"/>
              </a:xfrm>
              <a:custGeom>
                <a:avLst/>
                <a:gdLst>
                  <a:gd name="T0" fmla="*/ 0 w 6"/>
                  <a:gd name="T1" fmla="*/ 0 h 10"/>
                  <a:gd name="T2" fmla="*/ 6 w 6"/>
                  <a:gd name="T3" fmla="*/ 10 h 10"/>
                  <a:gd name="T4" fmla="*/ 3 w 6"/>
                  <a:gd name="T5" fmla="*/ 4 h 10"/>
                  <a:gd name="T6" fmla="*/ 0 w 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0" y="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8"/>
                      <a:pt x="4" y="6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78" name="组合 777"/>
          <p:cNvGrpSpPr>
            <a:grpSpLocks noChangeAspect="1"/>
          </p:cNvGrpSpPr>
          <p:nvPr/>
        </p:nvGrpSpPr>
        <p:grpSpPr>
          <a:xfrm>
            <a:off x="9532974" y="2704072"/>
            <a:ext cx="2339174" cy="2329382"/>
            <a:chOff x="12895386" y="-62366"/>
            <a:chExt cx="2208955" cy="2199699"/>
          </a:xfrm>
        </p:grpSpPr>
        <p:sp>
          <p:nvSpPr>
            <p:cNvPr id="779" name="Freeform 711"/>
            <p:cNvSpPr/>
            <p:nvPr/>
          </p:nvSpPr>
          <p:spPr bwMode="auto">
            <a:xfrm>
              <a:off x="13222410" y="1838075"/>
              <a:ext cx="37022" cy="30851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1 h 4"/>
                <a:gd name="T4" fmla="*/ 3 w 5"/>
                <a:gd name="T5" fmla="*/ 4 h 4"/>
                <a:gd name="T6" fmla="*/ 5 w 5"/>
                <a:gd name="T7" fmla="*/ 3 h 4"/>
                <a:gd name="T8" fmla="*/ 4 w 5"/>
                <a:gd name="T9" fmla="*/ 1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0" name="Freeform 750"/>
            <p:cNvSpPr>
              <a:spLocks noEditPoints="1"/>
            </p:cNvSpPr>
            <p:nvPr/>
          </p:nvSpPr>
          <p:spPr bwMode="auto">
            <a:xfrm>
              <a:off x="12895386" y="-62366"/>
              <a:ext cx="2208955" cy="2199699"/>
            </a:xfrm>
            <a:custGeom>
              <a:avLst/>
              <a:gdLst>
                <a:gd name="T0" fmla="*/ 122 w 303"/>
                <a:gd name="T1" fmla="*/ 295 h 302"/>
                <a:gd name="T2" fmla="*/ 203 w 303"/>
                <a:gd name="T3" fmla="*/ 293 h 302"/>
                <a:gd name="T4" fmla="*/ 143 w 303"/>
                <a:gd name="T5" fmla="*/ 282 h 302"/>
                <a:gd name="T6" fmla="*/ 103 w 303"/>
                <a:gd name="T7" fmla="*/ 291 h 302"/>
                <a:gd name="T8" fmla="*/ 103 w 303"/>
                <a:gd name="T9" fmla="*/ 272 h 302"/>
                <a:gd name="T10" fmla="*/ 150 w 303"/>
                <a:gd name="T11" fmla="*/ 270 h 302"/>
                <a:gd name="T12" fmla="*/ 169 w 303"/>
                <a:gd name="T13" fmla="*/ 268 h 302"/>
                <a:gd name="T14" fmla="*/ 197 w 303"/>
                <a:gd name="T15" fmla="*/ 295 h 302"/>
                <a:gd name="T16" fmla="*/ 93 w 303"/>
                <a:gd name="T17" fmla="*/ 253 h 302"/>
                <a:gd name="T18" fmla="*/ 70 w 303"/>
                <a:gd name="T19" fmla="*/ 250 h 302"/>
                <a:gd name="T20" fmla="*/ 228 w 303"/>
                <a:gd name="T21" fmla="*/ 281 h 302"/>
                <a:gd name="T22" fmla="*/ 73 w 303"/>
                <a:gd name="T23" fmla="*/ 249 h 302"/>
                <a:gd name="T24" fmla="*/ 221 w 303"/>
                <a:gd name="T25" fmla="*/ 247 h 302"/>
                <a:gd name="T26" fmla="*/ 35 w 303"/>
                <a:gd name="T27" fmla="*/ 247 h 302"/>
                <a:gd name="T28" fmla="*/ 270 w 303"/>
                <a:gd name="T29" fmla="*/ 240 h 302"/>
                <a:gd name="T30" fmla="*/ 233 w 303"/>
                <a:gd name="T31" fmla="*/ 241 h 302"/>
                <a:gd name="T32" fmla="*/ 260 w 303"/>
                <a:gd name="T33" fmla="*/ 237 h 302"/>
                <a:gd name="T34" fmla="*/ 52 w 303"/>
                <a:gd name="T35" fmla="*/ 264 h 302"/>
                <a:gd name="T36" fmla="*/ 53 w 303"/>
                <a:gd name="T37" fmla="*/ 260 h 302"/>
                <a:gd name="T38" fmla="*/ 275 w 303"/>
                <a:gd name="T39" fmla="*/ 230 h 302"/>
                <a:gd name="T40" fmla="*/ 47 w 303"/>
                <a:gd name="T41" fmla="*/ 218 h 302"/>
                <a:gd name="T42" fmla="*/ 30 w 303"/>
                <a:gd name="T43" fmla="*/ 188 h 302"/>
                <a:gd name="T44" fmla="*/ 9 w 303"/>
                <a:gd name="T45" fmla="*/ 182 h 302"/>
                <a:gd name="T46" fmla="*/ 5 w 303"/>
                <a:gd name="T47" fmla="*/ 188 h 302"/>
                <a:gd name="T48" fmla="*/ 286 w 303"/>
                <a:gd name="T49" fmla="*/ 210 h 302"/>
                <a:gd name="T50" fmla="*/ 268 w 303"/>
                <a:gd name="T51" fmla="*/ 189 h 302"/>
                <a:gd name="T52" fmla="*/ 274 w 303"/>
                <a:gd name="T53" fmla="*/ 163 h 302"/>
                <a:gd name="T54" fmla="*/ 0 w 303"/>
                <a:gd name="T55" fmla="*/ 151 h 302"/>
                <a:gd name="T56" fmla="*/ 290 w 303"/>
                <a:gd name="T57" fmla="*/ 157 h 302"/>
                <a:gd name="T58" fmla="*/ 5 w 303"/>
                <a:gd name="T59" fmla="*/ 152 h 302"/>
                <a:gd name="T60" fmla="*/ 26 w 303"/>
                <a:gd name="T61" fmla="*/ 141 h 302"/>
                <a:gd name="T62" fmla="*/ 32 w 303"/>
                <a:gd name="T63" fmla="*/ 126 h 302"/>
                <a:gd name="T64" fmla="*/ 279 w 303"/>
                <a:gd name="T65" fmla="*/ 118 h 302"/>
                <a:gd name="T66" fmla="*/ 300 w 303"/>
                <a:gd name="T67" fmla="*/ 125 h 302"/>
                <a:gd name="T68" fmla="*/ 253 w 303"/>
                <a:gd name="T69" fmla="*/ 87 h 302"/>
                <a:gd name="T70" fmla="*/ 253 w 303"/>
                <a:gd name="T71" fmla="*/ 87 h 302"/>
                <a:gd name="T72" fmla="*/ 33 w 303"/>
                <a:gd name="T73" fmla="*/ 122 h 302"/>
                <a:gd name="T74" fmla="*/ 261 w 303"/>
                <a:gd name="T75" fmla="*/ 75 h 302"/>
                <a:gd name="T76" fmla="*/ 21 w 303"/>
                <a:gd name="T77" fmla="*/ 82 h 302"/>
                <a:gd name="T78" fmla="*/ 59 w 303"/>
                <a:gd name="T79" fmla="*/ 70 h 302"/>
                <a:gd name="T80" fmla="*/ 69 w 303"/>
                <a:gd name="T81" fmla="*/ 61 h 302"/>
                <a:gd name="T82" fmla="*/ 26 w 303"/>
                <a:gd name="T83" fmla="*/ 66 h 302"/>
                <a:gd name="T84" fmla="*/ 79 w 303"/>
                <a:gd name="T85" fmla="*/ 52 h 302"/>
                <a:gd name="T86" fmla="*/ 277 w 303"/>
                <a:gd name="T87" fmla="*/ 66 h 302"/>
                <a:gd name="T88" fmla="*/ 227 w 303"/>
                <a:gd name="T89" fmla="*/ 50 h 302"/>
                <a:gd name="T90" fmla="*/ 238 w 303"/>
                <a:gd name="T91" fmla="*/ 43 h 302"/>
                <a:gd name="T92" fmla="*/ 251 w 303"/>
                <a:gd name="T93" fmla="*/ 37 h 302"/>
                <a:gd name="T94" fmla="*/ 200 w 303"/>
                <a:gd name="T95" fmla="*/ 38 h 302"/>
                <a:gd name="T96" fmla="*/ 146 w 303"/>
                <a:gd name="T97" fmla="*/ 29 h 302"/>
                <a:gd name="T98" fmla="*/ 83 w 303"/>
                <a:gd name="T99" fmla="*/ 53 h 302"/>
                <a:gd name="T100" fmla="*/ 154 w 303"/>
                <a:gd name="T101" fmla="*/ 32 h 302"/>
                <a:gd name="T102" fmla="*/ 86 w 303"/>
                <a:gd name="T103" fmla="*/ 15 h 302"/>
                <a:gd name="T104" fmla="*/ 202 w 303"/>
                <a:gd name="T105" fmla="*/ 9 h 302"/>
                <a:gd name="T106" fmla="*/ 105 w 303"/>
                <a:gd name="T107" fmla="*/ 11 h 302"/>
                <a:gd name="T108" fmla="*/ 162 w 303"/>
                <a:gd name="T109" fmla="*/ 5 h 302"/>
                <a:gd name="T110" fmla="*/ 196 w 303"/>
                <a:gd name="T111" fmla="*/ 10 h 302"/>
                <a:gd name="T112" fmla="*/ 162 w 303"/>
                <a:gd name="T11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02">
                  <a:moveTo>
                    <a:pt x="122" y="295"/>
                  </a:moveTo>
                  <a:cubicBezTo>
                    <a:pt x="126" y="300"/>
                    <a:pt x="126" y="300"/>
                    <a:pt x="126" y="300"/>
                  </a:cubicBezTo>
                  <a:cubicBezTo>
                    <a:pt x="129" y="300"/>
                    <a:pt x="134" y="301"/>
                    <a:pt x="138" y="301"/>
                  </a:cubicBezTo>
                  <a:cubicBezTo>
                    <a:pt x="140" y="302"/>
                    <a:pt x="140" y="302"/>
                    <a:pt x="140" y="302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1" y="297"/>
                    <a:pt x="127" y="296"/>
                    <a:pt x="122" y="295"/>
                  </a:cubicBezTo>
                  <a:moveTo>
                    <a:pt x="100" y="292"/>
                  </a:moveTo>
                  <a:cubicBezTo>
                    <a:pt x="99" y="293"/>
                    <a:pt x="99" y="293"/>
                    <a:pt x="99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0" y="292"/>
                    <a:pt x="100" y="292"/>
                    <a:pt x="100" y="292"/>
                  </a:cubicBezTo>
                  <a:moveTo>
                    <a:pt x="211" y="285"/>
                  </a:moveTo>
                  <a:cubicBezTo>
                    <a:pt x="208" y="287"/>
                    <a:pt x="204" y="288"/>
                    <a:pt x="201" y="289"/>
                  </a:cubicBezTo>
                  <a:cubicBezTo>
                    <a:pt x="203" y="293"/>
                    <a:pt x="203" y="293"/>
                    <a:pt x="203" y="293"/>
                  </a:cubicBezTo>
                  <a:cubicBezTo>
                    <a:pt x="207" y="291"/>
                    <a:pt x="210" y="290"/>
                    <a:pt x="213" y="289"/>
                  </a:cubicBezTo>
                  <a:cubicBezTo>
                    <a:pt x="211" y="285"/>
                    <a:pt x="211" y="285"/>
                    <a:pt x="211" y="285"/>
                  </a:cubicBezTo>
                  <a:moveTo>
                    <a:pt x="143" y="282"/>
                  </a:moveTo>
                  <a:cubicBezTo>
                    <a:pt x="138" y="294"/>
                    <a:pt x="138" y="294"/>
                    <a:pt x="138" y="294"/>
                  </a:cubicBezTo>
                  <a:cubicBezTo>
                    <a:pt x="140" y="297"/>
                    <a:pt x="140" y="297"/>
                    <a:pt x="140" y="297"/>
                  </a:cubicBezTo>
                  <a:cubicBezTo>
                    <a:pt x="145" y="286"/>
                    <a:pt x="145" y="286"/>
                    <a:pt x="145" y="286"/>
                  </a:cubicBezTo>
                  <a:cubicBezTo>
                    <a:pt x="143" y="282"/>
                    <a:pt x="143" y="282"/>
                    <a:pt x="143" y="282"/>
                  </a:cubicBezTo>
                  <a:moveTo>
                    <a:pt x="223" y="279"/>
                  </a:moveTo>
                  <a:cubicBezTo>
                    <a:pt x="220" y="281"/>
                    <a:pt x="217" y="282"/>
                    <a:pt x="214" y="284"/>
                  </a:cubicBezTo>
                  <a:cubicBezTo>
                    <a:pt x="216" y="287"/>
                    <a:pt x="216" y="287"/>
                    <a:pt x="216" y="287"/>
                  </a:cubicBezTo>
                  <a:cubicBezTo>
                    <a:pt x="219" y="286"/>
                    <a:pt x="223" y="284"/>
                    <a:pt x="226" y="282"/>
                  </a:cubicBezTo>
                  <a:cubicBezTo>
                    <a:pt x="223" y="279"/>
                    <a:pt x="223" y="279"/>
                    <a:pt x="223" y="279"/>
                  </a:cubicBezTo>
                  <a:moveTo>
                    <a:pt x="103" y="272"/>
                  </a:moveTo>
                  <a:cubicBezTo>
                    <a:pt x="103" y="291"/>
                    <a:pt x="103" y="291"/>
                    <a:pt x="103" y="291"/>
                  </a:cubicBezTo>
                  <a:cubicBezTo>
                    <a:pt x="105" y="295"/>
                    <a:pt x="105" y="295"/>
                    <a:pt x="105" y="295"/>
                  </a:cubicBezTo>
                  <a:cubicBezTo>
                    <a:pt x="110" y="296"/>
                    <a:pt x="115" y="298"/>
                    <a:pt x="120" y="299"/>
                  </a:cubicBezTo>
                  <a:cubicBezTo>
                    <a:pt x="121" y="299"/>
                    <a:pt x="121" y="299"/>
                    <a:pt x="121" y="299"/>
                  </a:cubicBezTo>
                  <a:cubicBezTo>
                    <a:pt x="118" y="294"/>
                    <a:pt x="118" y="294"/>
                    <a:pt x="118" y="294"/>
                  </a:cubicBezTo>
                  <a:cubicBezTo>
                    <a:pt x="114" y="293"/>
                    <a:pt x="110" y="292"/>
                    <a:pt x="107" y="291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3" y="272"/>
                    <a:pt x="103" y="272"/>
                    <a:pt x="103" y="272"/>
                  </a:cubicBezTo>
                  <a:moveTo>
                    <a:pt x="150" y="270"/>
                  </a:moveTo>
                  <a:cubicBezTo>
                    <a:pt x="148" y="270"/>
                    <a:pt x="148" y="270"/>
                    <a:pt x="148" y="27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51" y="274"/>
                    <a:pt x="151" y="274"/>
                    <a:pt x="151" y="274"/>
                  </a:cubicBezTo>
                  <a:cubicBezTo>
                    <a:pt x="153" y="273"/>
                    <a:pt x="153" y="273"/>
                    <a:pt x="153" y="273"/>
                  </a:cubicBezTo>
                  <a:cubicBezTo>
                    <a:pt x="150" y="270"/>
                    <a:pt x="150" y="270"/>
                    <a:pt x="150" y="270"/>
                  </a:cubicBezTo>
                  <a:moveTo>
                    <a:pt x="166" y="268"/>
                  </a:moveTo>
                  <a:cubicBezTo>
                    <a:pt x="154" y="269"/>
                    <a:pt x="154" y="269"/>
                    <a:pt x="154" y="269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68" y="272"/>
                    <a:pt x="168" y="272"/>
                    <a:pt x="168" y="272"/>
                  </a:cubicBezTo>
                  <a:cubicBezTo>
                    <a:pt x="166" y="268"/>
                    <a:pt x="166" y="268"/>
                    <a:pt x="166" y="268"/>
                  </a:cubicBezTo>
                  <a:moveTo>
                    <a:pt x="180" y="266"/>
                  </a:moveTo>
                  <a:cubicBezTo>
                    <a:pt x="169" y="268"/>
                    <a:pt x="169" y="268"/>
                    <a:pt x="169" y="268"/>
                  </a:cubicBezTo>
                  <a:cubicBezTo>
                    <a:pt x="172" y="271"/>
                    <a:pt x="172" y="271"/>
                    <a:pt x="172" y="271"/>
                  </a:cubicBezTo>
                  <a:cubicBezTo>
                    <a:pt x="178" y="271"/>
                    <a:pt x="178" y="271"/>
                    <a:pt x="178" y="271"/>
                  </a:cubicBezTo>
                  <a:cubicBezTo>
                    <a:pt x="186" y="282"/>
                    <a:pt x="186" y="282"/>
                    <a:pt x="186" y="282"/>
                  </a:cubicBezTo>
                  <a:cubicBezTo>
                    <a:pt x="189" y="286"/>
                    <a:pt x="189" y="286"/>
                    <a:pt x="189" y="286"/>
                  </a:cubicBezTo>
                  <a:cubicBezTo>
                    <a:pt x="194" y="293"/>
                    <a:pt x="194" y="293"/>
                    <a:pt x="194" y="293"/>
                  </a:cubicBezTo>
                  <a:cubicBezTo>
                    <a:pt x="193" y="296"/>
                    <a:pt x="193" y="296"/>
                    <a:pt x="193" y="296"/>
                  </a:cubicBezTo>
                  <a:cubicBezTo>
                    <a:pt x="197" y="295"/>
                    <a:pt x="197" y="295"/>
                    <a:pt x="197" y="295"/>
                  </a:cubicBezTo>
                  <a:cubicBezTo>
                    <a:pt x="198" y="295"/>
                    <a:pt x="199" y="294"/>
                    <a:pt x="201" y="294"/>
                  </a:cubicBezTo>
                  <a:cubicBezTo>
                    <a:pt x="198" y="290"/>
                    <a:pt x="198" y="290"/>
                    <a:pt x="198" y="290"/>
                  </a:cubicBezTo>
                  <a:cubicBezTo>
                    <a:pt x="198" y="290"/>
                    <a:pt x="198" y="290"/>
                    <a:pt x="198" y="291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80" y="266"/>
                    <a:pt x="180" y="266"/>
                    <a:pt x="180" y="266"/>
                  </a:cubicBezTo>
                  <a:moveTo>
                    <a:pt x="93" y="253"/>
                  </a:moveTo>
                  <a:cubicBezTo>
                    <a:pt x="98" y="261"/>
                    <a:pt x="98" y="261"/>
                    <a:pt x="98" y="261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7" y="273"/>
                    <a:pt x="107" y="273"/>
                    <a:pt x="107" y="273"/>
                  </a:cubicBezTo>
                  <a:cubicBezTo>
                    <a:pt x="106" y="261"/>
                    <a:pt x="106" y="261"/>
                    <a:pt x="106" y="261"/>
                  </a:cubicBezTo>
                  <a:cubicBezTo>
                    <a:pt x="93" y="253"/>
                    <a:pt x="93" y="253"/>
                    <a:pt x="93" y="253"/>
                  </a:cubicBezTo>
                  <a:moveTo>
                    <a:pt x="70" y="250"/>
                  </a:moveTo>
                  <a:cubicBezTo>
                    <a:pt x="61" y="256"/>
                    <a:pt x="61" y="256"/>
                    <a:pt x="61" y="256"/>
                  </a:cubicBezTo>
                  <a:cubicBezTo>
                    <a:pt x="63" y="259"/>
                    <a:pt x="63" y="259"/>
                    <a:pt x="63" y="259"/>
                  </a:cubicBezTo>
                  <a:cubicBezTo>
                    <a:pt x="73" y="253"/>
                    <a:pt x="73" y="253"/>
                    <a:pt x="73" y="253"/>
                  </a:cubicBezTo>
                  <a:cubicBezTo>
                    <a:pt x="70" y="250"/>
                    <a:pt x="70" y="250"/>
                    <a:pt x="70" y="250"/>
                  </a:cubicBezTo>
                  <a:moveTo>
                    <a:pt x="219" y="249"/>
                  </a:moveTo>
                  <a:cubicBezTo>
                    <a:pt x="225" y="276"/>
                    <a:pt x="225" y="276"/>
                    <a:pt x="225" y="276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8" y="281"/>
                    <a:pt x="229" y="281"/>
                    <a:pt x="229" y="281"/>
                  </a:cubicBezTo>
                  <a:cubicBezTo>
                    <a:pt x="233" y="278"/>
                    <a:pt x="233" y="278"/>
                    <a:pt x="233" y="278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5" y="258"/>
                    <a:pt x="225" y="258"/>
                    <a:pt x="225" y="258"/>
                  </a:cubicBezTo>
                  <a:cubicBezTo>
                    <a:pt x="219" y="249"/>
                    <a:pt x="219" y="249"/>
                    <a:pt x="219" y="249"/>
                  </a:cubicBezTo>
                  <a:moveTo>
                    <a:pt x="79" y="245"/>
                  </a:moveTo>
                  <a:cubicBezTo>
                    <a:pt x="73" y="249"/>
                    <a:pt x="73" y="249"/>
                    <a:pt x="73" y="249"/>
                  </a:cubicBezTo>
                  <a:cubicBezTo>
                    <a:pt x="75" y="252"/>
                    <a:pt x="75" y="252"/>
                    <a:pt x="75" y="252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92" y="257"/>
                    <a:pt x="92" y="257"/>
                    <a:pt x="92" y="257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79" y="245"/>
                    <a:pt x="79" y="245"/>
                    <a:pt x="79" y="245"/>
                  </a:cubicBezTo>
                  <a:moveTo>
                    <a:pt x="229" y="240"/>
                  </a:moveTo>
                  <a:cubicBezTo>
                    <a:pt x="221" y="247"/>
                    <a:pt x="221" y="247"/>
                    <a:pt x="221" y="247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29" y="240"/>
                    <a:pt x="229" y="240"/>
                    <a:pt x="229" y="240"/>
                  </a:cubicBezTo>
                  <a:moveTo>
                    <a:pt x="26" y="235"/>
                  </a:moveTo>
                  <a:cubicBezTo>
                    <a:pt x="28" y="239"/>
                    <a:pt x="28" y="239"/>
                    <a:pt x="28" y="239"/>
                  </a:cubicBezTo>
                  <a:cubicBezTo>
                    <a:pt x="30" y="242"/>
                    <a:pt x="33" y="244"/>
                    <a:pt x="35" y="247"/>
                  </a:cubicBezTo>
                  <a:cubicBezTo>
                    <a:pt x="26" y="235"/>
                    <a:pt x="26" y="235"/>
                    <a:pt x="26" y="235"/>
                  </a:cubicBezTo>
                  <a:cubicBezTo>
                    <a:pt x="26" y="235"/>
                    <a:pt x="26" y="235"/>
                    <a:pt x="26" y="235"/>
                  </a:cubicBezTo>
                  <a:moveTo>
                    <a:pt x="274" y="233"/>
                  </a:moveTo>
                  <a:cubicBezTo>
                    <a:pt x="273" y="234"/>
                    <a:pt x="272" y="235"/>
                    <a:pt x="271" y="237"/>
                  </a:cubicBezTo>
                  <a:cubicBezTo>
                    <a:pt x="261" y="233"/>
                    <a:pt x="261" y="233"/>
                    <a:pt x="261" y="233"/>
                  </a:cubicBezTo>
                  <a:cubicBezTo>
                    <a:pt x="265" y="239"/>
                    <a:pt x="265" y="239"/>
                    <a:pt x="265" y="239"/>
                  </a:cubicBezTo>
                  <a:cubicBezTo>
                    <a:pt x="270" y="240"/>
                    <a:pt x="270" y="240"/>
                    <a:pt x="270" y="240"/>
                  </a:cubicBezTo>
                  <a:cubicBezTo>
                    <a:pt x="271" y="244"/>
                    <a:pt x="271" y="244"/>
                    <a:pt x="271" y="244"/>
                  </a:cubicBezTo>
                  <a:cubicBezTo>
                    <a:pt x="273" y="240"/>
                    <a:pt x="273" y="240"/>
                    <a:pt x="273" y="240"/>
                  </a:cubicBezTo>
                  <a:cubicBezTo>
                    <a:pt x="274" y="239"/>
                    <a:pt x="275" y="238"/>
                    <a:pt x="276" y="236"/>
                  </a:cubicBezTo>
                  <a:cubicBezTo>
                    <a:pt x="274" y="233"/>
                    <a:pt x="274" y="233"/>
                    <a:pt x="274" y="233"/>
                  </a:cubicBezTo>
                  <a:moveTo>
                    <a:pt x="239" y="231"/>
                  </a:moveTo>
                  <a:cubicBezTo>
                    <a:pt x="231" y="238"/>
                    <a:pt x="231" y="238"/>
                    <a:pt x="231" y="238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41" y="234"/>
                    <a:pt x="241" y="234"/>
                    <a:pt x="241" y="234"/>
                  </a:cubicBezTo>
                  <a:cubicBezTo>
                    <a:pt x="239" y="231"/>
                    <a:pt x="239" y="231"/>
                    <a:pt x="239" y="231"/>
                  </a:cubicBezTo>
                  <a:moveTo>
                    <a:pt x="243" y="227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4" y="232"/>
                    <a:pt x="244" y="232"/>
                    <a:pt x="244" y="232"/>
                  </a:cubicBezTo>
                  <a:cubicBezTo>
                    <a:pt x="260" y="237"/>
                    <a:pt x="260" y="237"/>
                    <a:pt x="260" y="237"/>
                  </a:cubicBezTo>
                  <a:cubicBezTo>
                    <a:pt x="256" y="232"/>
                    <a:pt x="256" y="232"/>
                    <a:pt x="256" y="232"/>
                  </a:cubicBezTo>
                  <a:cubicBezTo>
                    <a:pt x="243" y="227"/>
                    <a:pt x="243" y="227"/>
                    <a:pt x="243" y="227"/>
                  </a:cubicBezTo>
                  <a:moveTo>
                    <a:pt x="36" y="226"/>
                  </a:moveTo>
                  <a:cubicBezTo>
                    <a:pt x="30" y="235"/>
                    <a:pt x="30" y="235"/>
                    <a:pt x="30" y="235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50" y="263"/>
                    <a:pt x="50" y="263"/>
                    <a:pt x="51" y="264"/>
                  </a:cubicBezTo>
                  <a:cubicBezTo>
                    <a:pt x="51" y="264"/>
                    <a:pt x="51" y="264"/>
                    <a:pt x="52" y="264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5" y="268"/>
                    <a:pt x="55" y="268"/>
                    <a:pt x="55" y="268"/>
                  </a:cubicBezTo>
                  <a:cubicBezTo>
                    <a:pt x="55" y="264"/>
                    <a:pt x="55" y="264"/>
                    <a:pt x="55" y="264"/>
                  </a:cubicBezTo>
                  <a:cubicBezTo>
                    <a:pt x="56" y="263"/>
                    <a:pt x="56" y="263"/>
                    <a:pt x="56" y="263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58" y="257"/>
                    <a:pt x="58" y="257"/>
                    <a:pt x="58" y="257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2" y="260"/>
                    <a:pt x="52" y="259"/>
                    <a:pt x="51" y="259"/>
                  </a:cubicBezTo>
                  <a:cubicBezTo>
                    <a:pt x="45" y="253"/>
                    <a:pt x="38" y="245"/>
                    <a:pt x="33" y="238"/>
                  </a:cubicBezTo>
                  <a:cubicBezTo>
                    <a:pt x="39" y="229"/>
                    <a:pt x="39" y="229"/>
                    <a:pt x="39" y="229"/>
                  </a:cubicBezTo>
                  <a:cubicBezTo>
                    <a:pt x="36" y="226"/>
                    <a:pt x="36" y="226"/>
                    <a:pt x="36" y="226"/>
                  </a:cubicBezTo>
                  <a:moveTo>
                    <a:pt x="281" y="220"/>
                  </a:moveTo>
                  <a:cubicBezTo>
                    <a:pt x="279" y="224"/>
                    <a:pt x="277" y="227"/>
                    <a:pt x="275" y="230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80" y="230"/>
                    <a:pt x="282" y="227"/>
                    <a:pt x="284" y="224"/>
                  </a:cubicBezTo>
                  <a:cubicBezTo>
                    <a:pt x="281" y="220"/>
                    <a:pt x="281" y="220"/>
                    <a:pt x="281" y="220"/>
                  </a:cubicBezTo>
                  <a:moveTo>
                    <a:pt x="45" y="214"/>
                  </a:moveTo>
                  <a:cubicBezTo>
                    <a:pt x="38" y="223"/>
                    <a:pt x="38" y="223"/>
                    <a:pt x="38" y="223"/>
                  </a:cubicBezTo>
                  <a:cubicBezTo>
                    <a:pt x="41" y="227"/>
                    <a:pt x="41" y="227"/>
                    <a:pt x="41" y="22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45" y="214"/>
                    <a:pt x="45" y="214"/>
                    <a:pt x="45" y="214"/>
                  </a:cubicBezTo>
                  <a:moveTo>
                    <a:pt x="292" y="206"/>
                  </a:moveTo>
                  <a:cubicBezTo>
                    <a:pt x="291" y="206"/>
                    <a:pt x="291" y="206"/>
                    <a:pt x="291" y="206"/>
                  </a:cubicBezTo>
                  <a:cubicBezTo>
                    <a:pt x="292" y="207"/>
                    <a:pt x="292" y="207"/>
                    <a:pt x="292" y="207"/>
                  </a:cubicBezTo>
                  <a:cubicBezTo>
                    <a:pt x="292" y="206"/>
                    <a:pt x="292" y="206"/>
                    <a:pt x="292" y="206"/>
                  </a:cubicBezTo>
                  <a:moveTo>
                    <a:pt x="27" y="183"/>
                  </a:moveTo>
                  <a:cubicBezTo>
                    <a:pt x="30" y="188"/>
                    <a:pt x="30" y="188"/>
                    <a:pt x="30" y="188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42" y="205"/>
                    <a:pt x="42" y="205"/>
                    <a:pt x="42" y="20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27" y="183"/>
                    <a:pt x="27" y="183"/>
                    <a:pt x="27" y="183"/>
                  </a:cubicBezTo>
                  <a:moveTo>
                    <a:pt x="9" y="182"/>
                  </a:moveTo>
                  <a:cubicBezTo>
                    <a:pt x="12" y="186"/>
                    <a:pt x="12" y="186"/>
                    <a:pt x="12" y="186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9" y="182"/>
                    <a:pt x="9" y="182"/>
                    <a:pt x="9" y="182"/>
                  </a:cubicBezTo>
                  <a:moveTo>
                    <a:pt x="3" y="178"/>
                  </a:moveTo>
                  <a:cubicBezTo>
                    <a:pt x="3" y="180"/>
                    <a:pt x="3" y="182"/>
                    <a:pt x="4" y="184"/>
                  </a:cubicBezTo>
                  <a:cubicBezTo>
                    <a:pt x="5" y="188"/>
                    <a:pt x="5" y="188"/>
                    <a:pt x="5" y="188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8" y="185"/>
                    <a:pt x="8" y="185"/>
                    <a:pt x="8" y="185"/>
                  </a:cubicBezTo>
                  <a:cubicBezTo>
                    <a:pt x="3" y="178"/>
                    <a:pt x="3" y="178"/>
                    <a:pt x="3" y="178"/>
                  </a:cubicBezTo>
                  <a:moveTo>
                    <a:pt x="267" y="176"/>
                  </a:moveTo>
                  <a:cubicBezTo>
                    <a:pt x="264" y="190"/>
                    <a:pt x="264" y="190"/>
                    <a:pt x="264" y="190"/>
                  </a:cubicBezTo>
                  <a:cubicBezTo>
                    <a:pt x="264" y="191"/>
                    <a:pt x="264" y="191"/>
                    <a:pt x="264" y="191"/>
                  </a:cubicBezTo>
                  <a:cubicBezTo>
                    <a:pt x="286" y="210"/>
                    <a:pt x="286" y="210"/>
                    <a:pt x="286" y="210"/>
                  </a:cubicBezTo>
                  <a:cubicBezTo>
                    <a:pt x="285" y="213"/>
                    <a:pt x="284" y="215"/>
                    <a:pt x="283" y="217"/>
                  </a:cubicBezTo>
                  <a:cubicBezTo>
                    <a:pt x="285" y="221"/>
                    <a:pt x="285" y="221"/>
                    <a:pt x="285" y="221"/>
                  </a:cubicBezTo>
                  <a:cubicBezTo>
                    <a:pt x="287" y="217"/>
                    <a:pt x="289" y="214"/>
                    <a:pt x="290" y="210"/>
                  </a:cubicBezTo>
                  <a:cubicBezTo>
                    <a:pt x="290" y="210"/>
                    <a:pt x="290" y="210"/>
                    <a:pt x="290" y="210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8" y="207"/>
                    <a:pt x="288" y="207"/>
                    <a:pt x="288" y="207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67" y="176"/>
                    <a:pt x="267" y="176"/>
                    <a:pt x="267" y="176"/>
                  </a:cubicBezTo>
                  <a:moveTo>
                    <a:pt x="271" y="159"/>
                  </a:moveTo>
                  <a:cubicBezTo>
                    <a:pt x="270" y="159"/>
                    <a:pt x="270" y="159"/>
                    <a:pt x="270" y="159"/>
                  </a:cubicBezTo>
                  <a:cubicBezTo>
                    <a:pt x="267" y="172"/>
                    <a:pt x="267" y="172"/>
                    <a:pt x="267" y="172"/>
                  </a:cubicBezTo>
                  <a:cubicBezTo>
                    <a:pt x="271" y="177"/>
                    <a:pt x="271" y="177"/>
                    <a:pt x="271" y="177"/>
                  </a:cubicBezTo>
                  <a:cubicBezTo>
                    <a:pt x="274" y="163"/>
                    <a:pt x="274" y="163"/>
                    <a:pt x="274" y="163"/>
                  </a:cubicBezTo>
                  <a:cubicBezTo>
                    <a:pt x="271" y="159"/>
                    <a:pt x="271" y="159"/>
                    <a:pt x="271" y="159"/>
                  </a:cubicBezTo>
                  <a:moveTo>
                    <a:pt x="284" y="154"/>
                  </a:moveTo>
                  <a:cubicBezTo>
                    <a:pt x="274" y="158"/>
                    <a:pt x="274" y="158"/>
                    <a:pt x="274" y="158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87" y="158"/>
                    <a:pt x="287" y="158"/>
                    <a:pt x="287" y="158"/>
                  </a:cubicBezTo>
                  <a:cubicBezTo>
                    <a:pt x="284" y="154"/>
                    <a:pt x="284" y="154"/>
                    <a:pt x="284" y="154"/>
                  </a:cubicBezTo>
                  <a:moveTo>
                    <a:pt x="0" y="151"/>
                  </a:moveTo>
                  <a:cubicBezTo>
                    <a:pt x="0" y="158"/>
                    <a:pt x="1" y="165"/>
                    <a:pt x="2" y="172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5" y="172"/>
                    <a:pt x="5" y="164"/>
                    <a:pt x="4" y="157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298" y="150"/>
                  </a:moveTo>
                  <a:cubicBezTo>
                    <a:pt x="287" y="153"/>
                    <a:pt x="287" y="153"/>
                    <a:pt x="287" y="153"/>
                  </a:cubicBezTo>
                  <a:cubicBezTo>
                    <a:pt x="290" y="157"/>
                    <a:pt x="290" y="157"/>
                    <a:pt x="290" y="157"/>
                  </a:cubicBezTo>
                  <a:cubicBezTo>
                    <a:pt x="300" y="154"/>
                    <a:pt x="300" y="154"/>
                    <a:pt x="300" y="154"/>
                  </a:cubicBezTo>
                  <a:cubicBezTo>
                    <a:pt x="301" y="155"/>
                    <a:pt x="301" y="155"/>
                    <a:pt x="301" y="155"/>
                  </a:cubicBezTo>
                  <a:cubicBezTo>
                    <a:pt x="298" y="150"/>
                    <a:pt x="298" y="150"/>
                    <a:pt x="298" y="150"/>
                  </a:cubicBezTo>
                  <a:moveTo>
                    <a:pt x="13" y="145"/>
                  </a:moveTo>
                  <a:cubicBezTo>
                    <a:pt x="3" y="149"/>
                    <a:pt x="3" y="149"/>
                    <a:pt x="3" y="14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3" y="145"/>
                    <a:pt x="13" y="145"/>
                    <a:pt x="13" y="145"/>
                  </a:cubicBezTo>
                  <a:moveTo>
                    <a:pt x="26" y="141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6" y="141"/>
                    <a:pt x="26" y="141"/>
                    <a:pt x="26" y="141"/>
                  </a:cubicBezTo>
                  <a:moveTo>
                    <a:pt x="32" y="126"/>
                  </a:moveTo>
                  <a:cubicBezTo>
                    <a:pt x="29" y="140"/>
                    <a:pt x="29" y="140"/>
                    <a:pt x="29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2" y="126"/>
                    <a:pt x="32" y="126"/>
                    <a:pt x="32" y="126"/>
                  </a:cubicBezTo>
                  <a:moveTo>
                    <a:pt x="296" y="124"/>
                  </a:moveTo>
                  <a:cubicBezTo>
                    <a:pt x="297" y="131"/>
                    <a:pt x="298" y="139"/>
                    <a:pt x="298" y="146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45"/>
                    <a:pt x="302" y="138"/>
                    <a:pt x="301" y="131"/>
                  </a:cubicBezTo>
                  <a:cubicBezTo>
                    <a:pt x="296" y="124"/>
                    <a:pt x="296" y="124"/>
                    <a:pt x="296" y="124"/>
                  </a:cubicBezTo>
                  <a:moveTo>
                    <a:pt x="276" y="114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76" y="114"/>
                    <a:pt x="276" y="114"/>
                    <a:pt x="276" y="114"/>
                  </a:cubicBezTo>
                  <a:moveTo>
                    <a:pt x="298" y="113"/>
                  </a:moveTo>
                  <a:cubicBezTo>
                    <a:pt x="295" y="116"/>
                    <a:pt x="295" y="116"/>
                    <a:pt x="295" y="116"/>
                  </a:cubicBezTo>
                  <a:cubicBezTo>
                    <a:pt x="294" y="116"/>
                    <a:pt x="294" y="116"/>
                    <a:pt x="294" y="116"/>
                  </a:cubicBezTo>
                  <a:cubicBezTo>
                    <a:pt x="300" y="125"/>
                    <a:pt x="300" y="125"/>
                    <a:pt x="300" y="125"/>
                  </a:cubicBezTo>
                  <a:cubicBezTo>
                    <a:pt x="300" y="122"/>
                    <a:pt x="299" y="120"/>
                    <a:pt x="299" y="117"/>
                  </a:cubicBezTo>
                  <a:cubicBezTo>
                    <a:pt x="298" y="113"/>
                    <a:pt x="298" y="113"/>
                    <a:pt x="298" y="113"/>
                  </a:cubicBezTo>
                  <a:moveTo>
                    <a:pt x="11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1" y="96"/>
                    <a:pt x="11" y="96"/>
                    <a:pt x="11" y="96"/>
                  </a:cubicBezTo>
                  <a:moveTo>
                    <a:pt x="253" y="87"/>
                  </a:moveTo>
                  <a:cubicBezTo>
                    <a:pt x="252" y="88"/>
                    <a:pt x="252" y="88"/>
                    <a:pt x="252" y="88"/>
                  </a:cubicBezTo>
                  <a:cubicBezTo>
                    <a:pt x="265" y="117"/>
                    <a:pt x="265" y="117"/>
                    <a:pt x="26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2" y="113"/>
                    <a:pt x="272" y="113"/>
                    <a:pt x="272" y="113"/>
                  </a:cubicBezTo>
                  <a:cubicBezTo>
                    <a:pt x="268" y="113"/>
                    <a:pt x="268" y="113"/>
                    <a:pt x="268" y="113"/>
                  </a:cubicBezTo>
                  <a:cubicBezTo>
                    <a:pt x="262" y="100"/>
                    <a:pt x="262" y="100"/>
                    <a:pt x="262" y="100"/>
                  </a:cubicBezTo>
                  <a:cubicBezTo>
                    <a:pt x="253" y="87"/>
                    <a:pt x="253" y="87"/>
                    <a:pt x="253" y="87"/>
                  </a:cubicBezTo>
                  <a:moveTo>
                    <a:pt x="17" y="81"/>
                  </a:moveTo>
                  <a:cubicBezTo>
                    <a:pt x="15" y="85"/>
                    <a:pt x="14" y="88"/>
                    <a:pt x="12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0"/>
                    <a:pt x="19" y="87"/>
                    <a:pt x="20" y="85"/>
                  </a:cubicBezTo>
                  <a:cubicBezTo>
                    <a:pt x="17" y="81"/>
                    <a:pt x="17" y="81"/>
                    <a:pt x="17" y="81"/>
                  </a:cubicBezTo>
                  <a:moveTo>
                    <a:pt x="261" y="75"/>
                  </a:moveTo>
                  <a:cubicBezTo>
                    <a:pt x="255" y="84"/>
                    <a:pt x="255" y="84"/>
                    <a:pt x="255" y="84"/>
                  </a:cubicBezTo>
                  <a:cubicBezTo>
                    <a:pt x="257" y="88"/>
                    <a:pt x="257" y="88"/>
                    <a:pt x="257" y="88"/>
                  </a:cubicBezTo>
                  <a:cubicBezTo>
                    <a:pt x="264" y="79"/>
                    <a:pt x="264" y="79"/>
                    <a:pt x="264" y="79"/>
                  </a:cubicBezTo>
                  <a:cubicBezTo>
                    <a:pt x="261" y="75"/>
                    <a:pt x="261" y="75"/>
                    <a:pt x="261" y="75"/>
                  </a:cubicBezTo>
                  <a:moveTo>
                    <a:pt x="25" y="69"/>
                  </a:moveTo>
                  <a:cubicBezTo>
                    <a:pt x="22" y="72"/>
                    <a:pt x="20" y="75"/>
                    <a:pt x="19" y="78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3" y="79"/>
                    <a:pt x="25" y="75"/>
                    <a:pt x="27" y="72"/>
                  </a:cubicBezTo>
                  <a:cubicBezTo>
                    <a:pt x="25" y="69"/>
                    <a:pt x="25" y="69"/>
                    <a:pt x="25" y="69"/>
                  </a:cubicBezTo>
                  <a:moveTo>
                    <a:pt x="42" y="65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42" y="65"/>
                    <a:pt x="42" y="65"/>
                    <a:pt x="42" y="65"/>
                  </a:cubicBezTo>
                  <a:moveTo>
                    <a:pt x="270" y="63"/>
                  </a:moveTo>
                  <a:cubicBezTo>
                    <a:pt x="263" y="73"/>
                    <a:pt x="263" y="73"/>
                    <a:pt x="263" y="73"/>
                  </a:cubicBezTo>
                  <a:cubicBezTo>
                    <a:pt x="266" y="76"/>
                    <a:pt x="266" y="76"/>
                    <a:pt x="266" y="76"/>
                  </a:cubicBezTo>
                  <a:cubicBezTo>
                    <a:pt x="272" y="67"/>
                    <a:pt x="272" y="67"/>
                    <a:pt x="272" y="67"/>
                  </a:cubicBezTo>
                  <a:cubicBezTo>
                    <a:pt x="270" y="63"/>
                    <a:pt x="270" y="63"/>
                    <a:pt x="270" y="63"/>
                  </a:cubicBezTo>
                  <a:moveTo>
                    <a:pt x="69" y="61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61"/>
                    <a:pt x="69" y="61"/>
                    <a:pt x="69" y="61"/>
                  </a:cubicBezTo>
                  <a:moveTo>
                    <a:pt x="32" y="58"/>
                  </a:moveTo>
                  <a:cubicBezTo>
                    <a:pt x="29" y="62"/>
                    <a:pt x="29" y="62"/>
                    <a:pt x="29" y="62"/>
                  </a:cubicBezTo>
                  <a:cubicBezTo>
                    <a:pt x="28" y="63"/>
                    <a:pt x="27" y="64"/>
                    <a:pt x="26" y="66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0" y="68"/>
                    <a:pt x="31" y="67"/>
                    <a:pt x="31" y="66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58"/>
                    <a:pt x="32" y="58"/>
                    <a:pt x="32" y="58"/>
                  </a:cubicBezTo>
                  <a:moveTo>
                    <a:pt x="79" y="52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79" y="52"/>
                    <a:pt x="79" y="52"/>
                    <a:pt x="79" y="52"/>
                  </a:cubicBezTo>
                  <a:moveTo>
                    <a:pt x="263" y="49"/>
                  </a:moveTo>
                  <a:cubicBezTo>
                    <a:pt x="275" y="66"/>
                    <a:pt x="275" y="66"/>
                    <a:pt x="275" y="66"/>
                  </a:cubicBezTo>
                  <a:cubicBezTo>
                    <a:pt x="277" y="66"/>
                    <a:pt x="277" y="66"/>
                    <a:pt x="277" y="66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1" y="58"/>
                    <a:pt x="267" y="54"/>
                    <a:pt x="263" y="49"/>
                  </a:cubicBezTo>
                  <a:moveTo>
                    <a:pt x="209" y="43"/>
                  </a:moveTo>
                  <a:cubicBezTo>
                    <a:pt x="215" y="51"/>
                    <a:pt x="215" y="51"/>
                    <a:pt x="215" y="51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09" y="43"/>
                    <a:pt x="209" y="43"/>
                    <a:pt x="209" y="43"/>
                  </a:cubicBezTo>
                  <a:moveTo>
                    <a:pt x="238" y="43"/>
                  </a:moveTo>
                  <a:cubicBezTo>
                    <a:pt x="229" y="48"/>
                    <a:pt x="229" y="48"/>
                    <a:pt x="229" y="48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41" y="46"/>
                    <a:pt x="241" y="46"/>
                    <a:pt x="241" y="46"/>
                  </a:cubicBezTo>
                  <a:cubicBezTo>
                    <a:pt x="238" y="43"/>
                    <a:pt x="238" y="43"/>
                    <a:pt x="238" y="43"/>
                  </a:cubicBezTo>
                  <a:moveTo>
                    <a:pt x="247" y="34"/>
                  </a:moveTo>
                  <a:cubicBezTo>
                    <a:pt x="247" y="38"/>
                    <a:pt x="247" y="38"/>
                    <a:pt x="247" y="38"/>
                  </a:cubicBezTo>
                  <a:cubicBezTo>
                    <a:pt x="241" y="41"/>
                    <a:pt x="241" y="41"/>
                    <a:pt x="241" y="41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56" y="47"/>
                    <a:pt x="263" y="54"/>
                    <a:pt x="268" y="61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47" y="34"/>
                    <a:pt x="247" y="34"/>
                    <a:pt x="247" y="34"/>
                  </a:cubicBezTo>
                  <a:moveTo>
                    <a:pt x="196" y="29"/>
                  </a:moveTo>
                  <a:cubicBezTo>
                    <a:pt x="196" y="40"/>
                    <a:pt x="196" y="40"/>
                    <a:pt x="196" y="40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5"/>
                    <a:pt x="200" y="35"/>
                    <a:pt x="200" y="35"/>
                  </a:cubicBezTo>
                  <a:cubicBezTo>
                    <a:pt x="196" y="29"/>
                    <a:pt x="196" y="29"/>
                    <a:pt x="196" y="29"/>
                  </a:cubicBezTo>
                  <a:moveTo>
                    <a:pt x="146" y="29"/>
                  </a:moveTo>
                  <a:cubicBezTo>
                    <a:pt x="134" y="30"/>
                    <a:pt x="134" y="30"/>
                    <a:pt x="134" y="30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46" y="29"/>
                    <a:pt x="146" y="29"/>
                    <a:pt x="146" y="29"/>
                  </a:cubicBezTo>
                  <a:moveTo>
                    <a:pt x="74" y="21"/>
                  </a:moveTo>
                  <a:cubicBezTo>
                    <a:pt x="74" y="21"/>
                    <a:pt x="74" y="21"/>
                    <a:pt x="73" y="21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4" y="21"/>
                    <a:pt x="74" y="21"/>
                    <a:pt x="74" y="21"/>
                  </a:cubicBezTo>
                  <a:moveTo>
                    <a:pt x="155" y="19"/>
                  </a:moveTo>
                  <a:cubicBezTo>
                    <a:pt x="151" y="28"/>
                    <a:pt x="151" y="28"/>
                    <a:pt x="151" y="28"/>
                  </a:cubicBezTo>
                  <a:cubicBezTo>
                    <a:pt x="149" y="28"/>
                    <a:pt x="149" y="28"/>
                    <a:pt x="149" y="28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5" y="19"/>
                    <a:pt x="155" y="19"/>
                    <a:pt x="155" y="19"/>
                  </a:cubicBezTo>
                  <a:moveTo>
                    <a:pt x="86" y="15"/>
                  </a:moveTo>
                  <a:cubicBezTo>
                    <a:pt x="83" y="16"/>
                    <a:pt x="80" y="18"/>
                    <a:pt x="76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2" y="21"/>
                    <a:pt x="85" y="19"/>
                    <a:pt x="88" y="18"/>
                  </a:cubicBezTo>
                  <a:cubicBezTo>
                    <a:pt x="86" y="15"/>
                    <a:pt x="86" y="15"/>
                    <a:pt x="86" y="15"/>
                  </a:cubicBezTo>
                  <a:moveTo>
                    <a:pt x="99" y="9"/>
                  </a:moveTo>
                  <a:cubicBezTo>
                    <a:pt x="95" y="10"/>
                    <a:pt x="92" y="12"/>
                    <a:pt x="89" y="13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4" y="15"/>
                    <a:pt x="98" y="14"/>
                    <a:pt x="101" y="13"/>
                  </a:cubicBezTo>
                  <a:cubicBezTo>
                    <a:pt x="99" y="9"/>
                    <a:pt x="99" y="9"/>
                    <a:pt x="99" y="9"/>
                  </a:cubicBezTo>
                  <a:moveTo>
                    <a:pt x="201" y="8"/>
                  </a:moveTo>
                  <a:cubicBezTo>
                    <a:pt x="202" y="9"/>
                    <a:pt x="202" y="9"/>
                    <a:pt x="202" y="9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201" y="8"/>
                    <a:pt x="201" y="8"/>
                    <a:pt x="201" y="8"/>
                  </a:cubicBezTo>
                  <a:moveTo>
                    <a:pt x="110" y="5"/>
                  </a:move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8"/>
                    <a:pt x="102" y="8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1"/>
                    <a:pt x="104" y="11"/>
                    <a:pt x="105" y="11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10" y="5"/>
                    <a:pt x="110" y="5"/>
                    <a:pt x="110" y="5"/>
                  </a:cubicBezTo>
                  <a:moveTo>
                    <a:pt x="162" y="5"/>
                  </a:moveTo>
                  <a:cubicBezTo>
                    <a:pt x="157" y="16"/>
                    <a:pt x="157" y="16"/>
                    <a:pt x="157" y="16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2" y="5"/>
                    <a:pt x="162" y="5"/>
                    <a:pt x="162" y="5"/>
                  </a:cubicBezTo>
                  <a:moveTo>
                    <a:pt x="180" y="3"/>
                  </a:moveTo>
                  <a:cubicBezTo>
                    <a:pt x="184" y="7"/>
                    <a:pt x="184" y="7"/>
                    <a:pt x="184" y="7"/>
                  </a:cubicBezTo>
                  <a:cubicBezTo>
                    <a:pt x="188" y="8"/>
                    <a:pt x="192" y="9"/>
                    <a:pt x="196" y="10"/>
                  </a:cubicBezTo>
                  <a:cubicBezTo>
                    <a:pt x="196" y="24"/>
                    <a:pt x="196" y="24"/>
                    <a:pt x="196" y="24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2" y="5"/>
                    <a:pt x="187" y="4"/>
                    <a:pt x="183" y="3"/>
                  </a:cubicBezTo>
                  <a:cubicBezTo>
                    <a:pt x="182" y="3"/>
                    <a:pt x="181" y="3"/>
                    <a:pt x="180" y="3"/>
                  </a:cubicBezTo>
                  <a:moveTo>
                    <a:pt x="162" y="0"/>
                  </a:moveTo>
                  <a:cubicBezTo>
                    <a:pt x="166" y="5"/>
                    <a:pt x="166" y="5"/>
                    <a:pt x="166" y="5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71" y="5"/>
                    <a:pt x="175" y="6"/>
                    <a:pt x="180" y="6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2" y="1"/>
                    <a:pt x="169" y="1"/>
                    <a:pt x="164" y="0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1" name="Freeform 751"/>
            <p:cNvSpPr/>
            <p:nvPr/>
          </p:nvSpPr>
          <p:spPr bwMode="auto">
            <a:xfrm>
              <a:off x="13083579" y="1649882"/>
              <a:ext cx="166597" cy="197448"/>
            </a:xfrm>
            <a:custGeom>
              <a:avLst/>
              <a:gdLst>
                <a:gd name="T0" fmla="*/ 4 w 23"/>
                <a:gd name="T1" fmla="*/ 0 h 27"/>
                <a:gd name="T2" fmla="*/ 3 w 23"/>
                <a:gd name="T3" fmla="*/ 0 h 27"/>
                <a:gd name="T4" fmla="*/ 0 w 23"/>
                <a:gd name="T5" fmla="*/ 0 h 27"/>
                <a:gd name="T6" fmla="*/ 9 w 23"/>
                <a:gd name="T7" fmla="*/ 12 h 27"/>
                <a:gd name="T8" fmla="*/ 22 w 23"/>
                <a:gd name="T9" fmla="*/ 26 h 27"/>
                <a:gd name="T10" fmla="*/ 23 w 23"/>
                <a:gd name="T11" fmla="*/ 27 h 27"/>
                <a:gd name="T12" fmla="*/ 4 w 2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3" y="17"/>
                    <a:pt x="17" y="21"/>
                    <a:pt x="22" y="26"/>
                  </a:cubicBezTo>
                  <a:cubicBezTo>
                    <a:pt x="22" y="26"/>
                    <a:pt x="23" y="27"/>
                    <a:pt x="23" y="2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2" name="Freeform 752"/>
            <p:cNvSpPr>
              <a:spLocks noEditPoints="1"/>
            </p:cNvSpPr>
            <p:nvPr/>
          </p:nvSpPr>
          <p:spPr bwMode="auto">
            <a:xfrm>
              <a:off x="12907726" y="1190197"/>
              <a:ext cx="447344" cy="641707"/>
            </a:xfrm>
            <a:custGeom>
              <a:avLst/>
              <a:gdLst>
                <a:gd name="T0" fmla="*/ 59 w 61"/>
                <a:gd name="T1" fmla="*/ 84 h 88"/>
                <a:gd name="T2" fmla="*/ 56 w 61"/>
                <a:gd name="T3" fmla="*/ 85 h 88"/>
                <a:gd name="T4" fmla="*/ 59 w 61"/>
                <a:gd name="T5" fmla="*/ 88 h 88"/>
                <a:gd name="T6" fmla="*/ 61 w 61"/>
                <a:gd name="T7" fmla="*/ 87 h 88"/>
                <a:gd name="T8" fmla="*/ 59 w 61"/>
                <a:gd name="T9" fmla="*/ 84 h 88"/>
                <a:gd name="T10" fmla="*/ 36 w 61"/>
                <a:gd name="T11" fmla="*/ 51 h 88"/>
                <a:gd name="T12" fmla="*/ 34 w 61"/>
                <a:gd name="T13" fmla="*/ 54 h 88"/>
                <a:gd name="T14" fmla="*/ 37 w 61"/>
                <a:gd name="T15" fmla="*/ 57 h 88"/>
                <a:gd name="T16" fmla="*/ 39 w 61"/>
                <a:gd name="T17" fmla="*/ 55 h 88"/>
                <a:gd name="T18" fmla="*/ 36 w 61"/>
                <a:gd name="T19" fmla="*/ 51 h 88"/>
                <a:gd name="T20" fmla="*/ 0 w 61"/>
                <a:gd name="T21" fmla="*/ 0 h 88"/>
                <a:gd name="T22" fmla="*/ 1 w 61"/>
                <a:gd name="T23" fmla="*/ 6 h 88"/>
                <a:gd name="T24" fmla="*/ 6 w 61"/>
                <a:gd name="T25" fmla="*/ 13 h 88"/>
                <a:gd name="T26" fmla="*/ 10 w 61"/>
                <a:gd name="T27" fmla="*/ 14 h 88"/>
                <a:gd name="T28" fmla="*/ 7 w 61"/>
                <a:gd name="T29" fmla="*/ 10 h 88"/>
                <a:gd name="T30" fmla="*/ 5 w 61"/>
                <a:gd name="T31" fmla="*/ 9 h 88"/>
                <a:gd name="T32" fmla="*/ 5 w 61"/>
                <a:gd name="T33" fmla="*/ 7 h 88"/>
                <a:gd name="T34" fmla="*/ 0 w 61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88">
                  <a:moveTo>
                    <a:pt x="59" y="84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59" y="84"/>
                    <a:pt x="59" y="84"/>
                    <a:pt x="59" y="84"/>
                  </a:cubicBezTo>
                  <a:moveTo>
                    <a:pt x="36" y="51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1"/>
                    <a:pt x="36" y="51"/>
                    <a:pt x="36" y="51"/>
                  </a:cubicBezTo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3" name="Freeform 753"/>
            <p:cNvSpPr>
              <a:spLocks noEditPoints="1"/>
            </p:cNvSpPr>
            <p:nvPr/>
          </p:nvSpPr>
          <p:spPr bwMode="auto">
            <a:xfrm>
              <a:off x="12895386" y="1002004"/>
              <a:ext cx="765113" cy="1085966"/>
            </a:xfrm>
            <a:custGeom>
              <a:avLst/>
              <a:gdLst>
                <a:gd name="T0" fmla="*/ 103 w 105"/>
                <a:gd name="T1" fmla="*/ 145 h 149"/>
                <a:gd name="T2" fmla="*/ 103 w 105"/>
                <a:gd name="T3" fmla="*/ 145 h 149"/>
                <a:gd name="T4" fmla="*/ 100 w 105"/>
                <a:gd name="T5" fmla="*/ 146 h 149"/>
                <a:gd name="T6" fmla="*/ 101 w 105"/>
                <a:gd name="T7" fmla="*/ 147 h 149"/>
                <a:gd name="T8" fmla="*/ 103 w 105"/>
                <a:gd name="T9" fmla="*/ 148 h 149"/>
                <a:gd name="T10" fmla="*/ 105 w 105"/>
                <a:gd name="T11" fmla="*/ 149 h 149"/>
                <a:gd name="T12" fmla="*/ 103 w 105"/>
                <a:gd name="T13" fmla="*/ 145 h 149"/>
                <a:gd name="T14" fmla="*/ 73 w 105"/>
                <a:gd name="T15" fmla="*/ 103 h 149"/>
                <a:gd name="T16" fmla="*/ 70 w 105"/>
                <a:gd name="T17" fmla="*/ 104 h 149"/>
                <a:gd name="T18" fmla="*/ 73 w 105"/>
                <a:gd name="T19" fmla="*/ 107 h 149"/>
                <a:gd name="T20" fmla="*/ 75 w 105"/>
                <a:gd name="T21" fmla="*/ 106 h 149"/>
                <a:gd name="T22" fmla="*/ 73 w 105"/>
                <a:gd name="T23" fmla="*/ 103 h 149"/>
                <a:gd name="T24" fmla="*/ 42 w 105"/>
                <a:gd name="T25" fmla="*/ 59 h 149"/>
                <a:gd name="T26" fmla="*/ 46 w 105"/>
                <a:gd name="T27" fmla="*/ 67 h 149"/>
                <a:gd name="T28" fmla="*/ 45 w 105"/>
                <a:gd name="T29" fmla="*/ 68 h 149"/>
                <a:gd name="T30" fmla="*/ 47 w 105"/>
                <a:gd name="T31" fmla="*/ 72 h 149"/>
                <a:gd name="T32" fmla="*/ 49 w 105"/>
                <a:gd name="T33" fmla="*/ 69 h 149"/>
                <a:gd name="T34" fmla="*/ 42 w 105"/>
                <a:gd name="T35" fmla="*/ 59 h 149"/>
                <a:gd name="T36" fmla="*/ 23 w 105"/>
                <a:gd name="T37" fmla="*/ 37 h 149"/>
                <a:gd name="T38" fmla="*/ 26 w 105"/>
                <a:gd name="T39" fmla="*/ 41 h 149"/>
                <a:gd name="T40" fmla="*/ 30 w 105"/>
                <a:gd name="T41" fmla="*/ 42 h 149"/>
                <a:gd name="T42" fmla="*/ 27 w 105"/>
                <a:gd name="T43" fmla="*/ 37 h 149"/>
                <a:gd name="T44" fmla="*/ 23 w 105"/>
                <a:gd name="T45" fmla="*/ 37 h 149"/>
                <a:gd name="T46" fmla="*/ 0 w 105"/>
                <a:gd name="T47" fmla="*/ 0 h 149"/>
                <a:gd name="T48" fmla="*/ 0 w 105"/>
                <a:gd name="T49" fmla="*/ 4 h 149"/>
                <a:gd name="T50" fmla="*/ 0 w 105"/>
                <a:gd name="T51" fmla="*/ 5 h 149"/>
                <a:gd name="T52" fmla="*/ 4 w 105"/>
                <a:gd name="T53" fmla="*/ 11 h 149"/>
                <a:gd name="T54" fmla="*/ 4 w 105"/>
                <a:gd name="T55" fmla="*/ 6 h 149"/>
                <a:gd name="T56" fmla="*/ 5 w 105"/>
                <a:gd name="T57" fmla="*/ 6 h 149"/>
                <a:gd name="T58" fmla="*/ 0 w 105"/>
                <a:gd name="T59" fmla="*/ 0 h 149"/>
                <a:gd name="T60" fmla="*/ 0 w 105"/>
                <a:gd name="T6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49">
                  <a:moveTo>
                    <a:pt x="103" y="145"/>
                  </a:moveTo>
                  <a:cubicBezTo>
                    <a:pt x="103" y="145"/>
                    <a:pt x="103" y="145"/>
                    <a:pt x="103" y="145"/>
                  </a:cubicBezTo>
                  <a:cubicBezTo>
                    <a:pt x="100" y="146"/>
                    <a:pt x="100" y="146"/>
                    <a:pt x="100" y="146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8"/>
                    <a:pt x="105" y="149"/>
                    <a:pt x="105" y="149"/>
                  </a:cubicBezTo>
                  <a:cubicBezTo>
                    <a:pt x="103" y="145"/>
                    <a:pt x="103" y="145"/>
                    <a:pt x="103" y="145"/>
                  </a:cubicBezTo>
                  <a:moveTo>
                    <a:pt x="73" y="103"/>
                  </a:moveTo>
                  <a:cubicBezTo>
                    <a:pt x="70" y="104"/>
                    <a:pt x="70" y="104"/>
                    <a:pt x="70" y="104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3" y="103"/>
                    <a:pt x="73" y="103"/>
                    <a:pt x="73" y="103"/>
                  </a:cubicBezTo>
                  <a:moveTo>
                    <a:pt x="42" y="59"/>
                  </a:moveTo>
                  <a:cubicBezTo>
                    <a:pt x="46" y="67"/>
                    <a:pt x="46" y="67"/>
                    <a:pt x="46" y="67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2" y="59"/>
                    <a:pt x="42" y="59"/>
                    <a:pt x="42" y="59"/>
                  </a:cubicBezTo>
                  <a:moveTo>
                    <a:pt x="23" y="37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37"/>
                    <a:pt x="23" y="37"/>
                    <a:pt x="23" y="37"/>
                  </a:cubicBezTo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4" name="Freeform 754"/>
            <p:cNvSpPr>
              <a:spLocks noEditPoints="1"/>
            </p:cNvSpPr>
            <p:nvPr/>
          </p:nvSpPr>
          <p:spPr bwMode="auto">
            <a:xfrm>
              <a:off x="12987940" y="986579"/>
              <a:ext cx="826816" cy="1138414"/>
            </a:xfrm>
            <a:custGeom>
              <a:avLst/>
              <a:gdLst>
                <a:gd name="T0" fmla="*/ 105 w 113"/>
                <a:gd name="T1" fmla="*/ 150 h 156"/>
                <a:gd name="T2" fmla="*/ 108 w 113"/>
                <a:gd name="T3" fmla="*/ 155 h 156"/>
                <a:gd name="T4" fmla="*/ 113 w 113"/>
                <a:gd name="T5" fmla="*/ 156 h 156"/>
                <a:gd name="T6" fmla="*/ 109 w 113"/>
                <a:gd name="T7" fmla="*/ 151 h 156"/>
                <a:gd name="T8" fmla="*/ 108 w 113"/>
                <a:gd name="T9" fmla="*/ 151 h 156"/>
                <a:gd name="T10" fmla="*/ 105 w 113"/>
                <a:gd name="T11" fmla="*/ 150 h 156"/>
                <a:gd name="T12" fmla="*/ 90 w 113"/>
                <a:gd name="T13" fmla="*/ 123 h 156"/>
                <a:gd name="T14" fmla="*/ 90 w 113"/>
                <a:gd name="T15" fmla="*/ 128 h 156"/>
                <a:gd name="T16" fmla="*/ 94 w 113"/>
                <a:gd name="T17" fmla="*/ 134 h 156"/>
                <a:gd name="T18" fmla="*/ 94 w 113"/>
                <a:gd name="T19" fmla="*/ 129 h 156"/>
                <a:gd name="T20" fmla="*/ 90 w 113"/>
                <a:gd name="T21" fmla="*/ 123 h 156"/>
                <a:gd name="T22" fmla="*/ 73 w 113"/>
                <a:gd name="T23" fmla="*/ 106 h 156"/>
                <a:gd name="T24" fmla="*/ 79 w 113"/>
                <a:gd name="T25" fmla="*/ 113 h 156"/>
                <a:gd name="T26" fmla="*/ 85 w 113"/>
                <a:gd name="T27" fmla="*/ 117 h 156"/>
                <a:gd name="T28" fmla="*/ 80 w 113"/>
                <a:gd name="T29" fmla="*/ 109 h 156"/>
                <a:gd name="T30" fmla="*/ 73 w 113"/>
                <a:gd name="T31" fmla="*/ 106 h 156"/>
                <a:gd name="T32" fmla="*/ 3 w 113"/>
                <a:gd name="T33" fmla="*/ 0 h 156"/>
                <a:gd name="T34" fmla="*/ 0 w 113"/>
                <a:gd name="T35" fmla="*/ 1 h 156"/>
                <a:gd name="T36" fmla="*/ 2 w 113"/>
                <a:gd name="T37" fmla="*/ 5 h 156"/>
                <a:gd name="T38" fmla="*/ 5 w 113"/>
                <a:gd name="T39" fmla="*/ 4 h 156"/>
                <a:gd name="T40" fmla="*/ 3 w 113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56">
                  <a:moveTo>
                    <a:pt x="105" y="150"/>
                  </a:moveTo>
                  <a:cubicBezTo>
                    <a:pt x="108" y="155"/>
                    <a:pt x="108" y="155"/>
                    <a:pt x="108" y="155"/>
                  </a:cubicBezTo>
                  <a:cubicBezTo>
                    <a:pt x="110" y="155"/>
                    <a:pt x="111" y="156"/>
                    <a:pt x="113" y="156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1"/>
                    <a:pt x="108" y="151"/>
                    <a:pt x="108" y="151"/>
                  </a:cubicBezTo>
                  <a:cubicBezTo>
                    <a:pt x="107" y="151"/>
                    <a:pt x="106" y="150"/>
                    <a:pt x="105" y="150"/>
                  </a:cubicBezTo>
                  <a:moveTo>
                    <a:pt x="90" y="123"/>
                  </a:moveTo>
                  <a:cubicBezTo>
                    <a:pt x="90" y="128"/>
                    <a:pt x="90" y="128"/>
                    <a:pt x="90" y="128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3"/>
                    <a:pt x="90" y="123"/>
                    <a:pt x="90" y="123"/>
                  </a:cubicBezTo>
                  <a:moveTo>
                    <a:pt x="73" y="106"/>
                  </a:moveTo>
                  <a:cubicBezTo>
                    <a:pt x="79" y="113"/>
                    <a:pt x="79" y="113"/>
                    <a:pt x="79" y="113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3" y="106"/>
                    <a:pt x="73" y="106"/>
                    <a:pt x="73" y="106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5" name="Freeform 755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close/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6" name="Freeform 756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7" name="Freeform 757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close/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close/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8" name="Freeform 758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9" name="Freeform 759"/>
            <p:cNvSpPr>
              <a:spLocks noEditPoints="1"/>
            </p:cNvSpPr>
            <p:nvPr/>
          </p:nvSpPr>
          <p:spPr bwMode="auto">
            <a:xfrm>
              <a:off x="13018791" y="505298"/>
              <a:ext cx="1011924" cy="1422246"/>
            </a:xfrm>
            <a:custGeom>
              <a:avLst/>
              <a:gdLst>
                <a:gd name="T0" fmla="*/ 137 w 139"/>
                <a:gd name="T1" fmla="*/ 191 h 195"/>
                <a:gd name="T2" fmla="*/ 133 w 139"/>
                <a:gd name="T3" fmla="*/ 192 h 195"/>
                <a:gd name="T4" fmla="*/ 136 w 139"/>
                <a:gd name="T5" fmla="*/ 195 h 195"/>
                <a:gd name="T6" fmla="*/ 139 w 139"/>
                <a:gd name="T7" fmla="*/ 195 h 195"/>
                <a:gd name="T8" fmla="*/ 137 w 139"/>
                <a:gd name="T9" fmla="*/ 191 h 195"/>
                <a:gd name="T10" fmla="*/ 21 w 139"/>
                <a:gd name="T11" fmla="*/ 32 h 195"/>
                <a:gd name="T12" fmla="*/ 22 w 139"/>
                <a:gd name="T13" fmla="*/ 34 h 195"/>
                <a:gd name="T14" fmla="*/ 22 w 139"/>
                <a:gd name="T15" fmla="*/ 34 h 195"/>
                <a:gd name="T16" fmla="*/ 21 w 139"/>
                <a:gd name="T17" fmla="*/ 32 h 195"/>
                <a:gd name="T18" fmla="*/ 2 w 139"/>
                <a:gd name="T19" fmla="*/ 0 h 195"/>
                <a:gd name="T20" fmla="*/ 0 w 139"/>
                <a:gd name="T21" fmla="*/ 3 h 195"/>
                <a:gd name="T22" fmla="*/ 3 w 139"/>
                <a:gd name="T23" fmla="*/ 7 h 195"/>
                <a:gd name="T24" fmla="*/ 4 w 139"/>
                <a:gd name="T25" fmla="*/ 4 h 195"/>
                <a:gd name="T26" fmla="*/ 2 w 139"/>
                <a:gd name="T2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5">
                  <a:moveTo>
                    <a:pt x="137" y="191"/>
                  </a:moveTo>
                  <a:cubicBezTo>
                    <a:pt x="133" y="192"/>
                    <a:pt x="133" y="192"/>
                    <a:pt x="133" y="192"/>
                  </a:cubicBezTo>
                  <a:cubicBezTo>
                    <a:pt x="136" y="195"/>
                    <a:pt x="136" y="195"/>
                    <a:pt x="136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37" y="191"/>
                    <a:pt x="137" y="191"/>
                    <a:pt x="137" y="191"/>
                  </a:cubicBezTo>
                  <a:moveTo>
                    <a:pt x="21" y="32"/>
                  </a:move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0" name="Freeform 760"/>
            <p:cNvSpPr>
              <a:spLocks noEditPoints="1"/>
            </p:cNvSpPr>
            <p:nvPr/>
          </p:nvSpPr>
          <p:spPr bwMode="auto">
            <a:xfrm>
              <a:off x="13077409" y="415829"/>
              <a:ext cx="1070541" cy="1502459"/>
            </a:xfrm>
            <a:custGeom>
              <a:avLst/>
              <a:gdLst>
                <a:gd name="T0" fmla="*/ 144 w 147"/>
                <a:gd name="T1" fmla="*/ 202 h 206"/>
                <a:gd name="T2" fmla="*/ 141 w 147"/>
                <a:gd name="T3" fmla="*/ 202 h 206"/>
                <a:gd name="T4" fmla="*/ 143 w 147"/>
                <a:gd name="T5" fmla="*/ 206 h 206"/>
                <a:gd name="T6" fmla="*/ 147 w 147"/>
                <a:gd name="T7" fmla="*/ 205 h 206"/>
                <a:gd name="T8" fmla="*/ 144 w 147"/>
                <a:gd name="T9" fmla="*/ 202 h 206"/>
                <a:gd name="T10" fmla="*/ 1 w 147"/>
                <a:gd name="T11" fmla="*/ 0 h 206"/>
                <a:gd name="T12" fmla="*/ 0 w 147"/>
                <a:gd name="T13" fmla="*/ 3 h 206"/>
                <a:gd name="T14" fmla="*/ 2 w 147"/>
                <a:gd name="T15" fmla="*/ 6 h 206"/>
                <a:gd name="T16" fmla="*/ 4 w 147"/>
                <a:gd name="T17" fmla="*/ 3 h 206"/>
                <a:gd name="T18" fmla="*/ 1 w 147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206">
                  <a:moveTo>
                    <a:pt x="144" y="202"/>
                  </a:moveTo>
                  <a:cubicBezTo>
                    <a:pt x="141" y="202"/>
                    <a:pt x="141" y="202"/>
                    <a:pt x="141" y="202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7" y="205"/>
                    <a:pt x="147" y="205"/>
                    <a:pt x="147" y="205"/>
                  </a:cubicBezTo>
                  <a:cubicBezTo>
                    <a:pt x="144" y="202"/>
                    <a:pt x="144" y="202"/>
                    <a:pt x="144" y="202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1" name="Freeform 761"/>
            <p:cNvSpPr>
              <a:spLocks noEditPoints="1"/>
            </p:cNvSpPr>
            <p:nvPr/>
          </p:nvSpPr>
          <p:spPr bwMode="auto">
            <a:xfrm>
              <a:off x="13163792" y="394234"/>
              <a:ext cx="1212457" cy="1684482"/>
            </a:xfrm>
            <a:custGeom>
              <a:avLst/>
              <a:gdLst>
                <a:gd name="T0" fmla="*/ 164 w 166"/>
                <a:gd name="T1" fmla="*/ 226 h 231"/>
                <a:gd name="T2" fmla="*/ 161 w 166"/>
                <a:gd name="T3" fmla="*/ 227 h 231"/>
                <a:gd name="T4" fmla="*/ 164 w 166"/>
                <a:gd name="T5" fmla="*/ 231 h 231"/>
                <a:gd name="T6" fmla="*/ 166 w 166"/>
                <a:gd name="T7" fmla="*/ 230 h 231"/>
                <a:gd name="T8" fmla="*/ 164 w 166"/>
                <a:gd name="T9" fmla="*/ 226 h 231"/>
                <a:gd name="T10" fmla="*/ 0 w 166"/>
                <a:gd name="T11" fmla="*/ 0 h 231"/>
                <a:gd name="T12" fmla="*/ 4 w 166"/>
                <a:gd name="T13" fmla="*/ 6 h 231"/>
                <a:gd name="T14" fmla="*/ 9 w 166"/>
                <a:gd name="T15" fmla="*/ 7 h 231"/>
                <a:gd name="T16" fmla="*/ 5 w 166"/>
                <a:gd name="T17" fmla="*/ 2 h 231"/>
                <a:gd name="T18" fmla="*/ 0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64" y="226"/>
                  </a:moveTo>
                  <a:cubicBezTo>
                    <a:pt x="163" y="227"/>
                    <a:pt x="162" y="227"/>
                    <a:pt x="161" y="227"/>
                  </a:cubicBezTo>
                  <a:cubicBezTo>
                    <a:pt x="164" y="231"/>
                    <a:pt x="164" y="231"/>
                    <a:pt x="164" y="231"/>
                  </a:cubicBezTo>
                  <a:cubicBezTo>
                    <a:pt x="165" y="230"/>
                    <a:pt x="165" y="230"/>
                    <a:pt x="166" y="230"/>
                  </a:cubicBezTo>
                  <a:cubicBezTo>
                    <a:pt x="164" y="226"/>
                    <a:pt x="164" y="226"/>
                    <a:pt x="164" y="226"/>
                  </a:cubicBezTo>
                  <a:moveTo>
                    <a:pt x="0" y="0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2" name="Freeform 762"/>
            <p:cNvSpPr>
              <a:spLocks noEditPoints="1"/>
            </p:cNvSpPr>
            <p:nvPr/>
          </p:nvSpPr>
          <p:spPr bwMode="auto">
            <a:xfrm>
              <a:off x="13324219" y="431255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2 w 157"/>
                <a:gd name="T3" fmla="*/ 217 h 221"/>
                <a:gd name="T4" fmla="*/ 154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2 w 157"/>
                <a:gd name="T11" fmla="*/ 0 h 221"/>
                <a:gd name="T12" fmla="*/ 0 w 157"/>
                <a:gd name="T13" fmla="*/ 2 h 221"/>
                <a:gd name="T14" fmla="*/ 0 w 157"/>
                <a:gd name="T15" fmla="*/ 2 h 221"/>
                <a:gd name="T16" fmla="*/ 2 w 157"/>
                <a:gd name="T17" fmla="*/ 5 h 221"/>
                <a:gd name="T18" fmla="*/ 4 w 157"/>
                <a:gd name="T19" fmla="*/ 3 h 221"/>
                <a:gd name="T20" fmla="*/ 2 w 157"/>
                <a:gd name="T21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4" y="216"/>
                    <a:pt x="153" y="217"/>
                    <a:pt x="152" y="217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5" y="220"/>
                    <a:pt x="156" y="220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3" name="Freeform 763"/>
            <p:cNvSpPr>
              <a:spLocks noEditPoints="1"/>
            </p:cNvSpPr>
            <p:nvPr/>
          </p:nvSpPr>
          <p:spPr bwMode="auto">
            <a:xfrm>
              <a:off x="13398263" y="366467"/>
              <a:ext cx="1160010" cy="1625864"/>
            </a:xfrm>
            <a:custGeom>
              <a:avLst/>
              <a:gdLst>
                <a:gd name="T0" fmla="*/ 156 w 159"/>
                <a:gd name="T1" fmla="*/ 217 h 223"/>
                <a:gd name="T2" fmla="*/ 156 w 159"/>
                <a:gd name="T3" fmla="*/ 219 h 223"/>
                <a:gd name="T4" fmla="*/ 154 w 159"/>
                <a:gd name="T5" fmla="*/ 220 h 223"/>
                <a:gd name="T6" fmla="*/ 157 w 159"/>
                <a:gd name="T7" fmla="*/ 223 h 223"/>
                <a:gd name="T8" fmla="*/ 159 w 159"/>
                <a:gd name="T9" fmla="*/ 222 h 223"/>
                <a:gd name="T10" fmla="*/ 156 w 159"/>
                <a:gd name="T11" fmla="*/ 217 h 223"/>
                <a:gd name="T12" fmla="*/ 2 w 159"/>
                <a:gd name="T13" fmla="*/ 0 h 223"/>
                <a:gd name="T14" fmla="*/ 0 w 159"/>
                <a:gd name="T15" fmla="*/ 2 h 223"/>
                <a:gd name="T16" fmla="*/ 2 w 159"/>
                <a:gd name="T17" fmla="*/ 5 h 223"/>
                <a:gd name="T18" fmla="*/ 4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6" y="217"/>
                  </a:moveTo>
                  <a:cubicBezTo>
                    <a:pt x="156" y="219"/>
                    <a:pt x="156" y="219"/>
                    <a:pt x="156" y="219"/>
                  </a:cubicBezTo>
                  <a:cubicBezTo>
                    <a:pt x="156" y="219"/>
                    <a:pt x="155" y="220"/>
                    <a:pt x="154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8" y="223"/>
                    <a:pt x="158" y="222"/>
                    <a:pt x="159" y="222"/>
                  </a:cubicBezTo>
                  <a:cubicBezTo>
                    <a:pt x="156" y="217"/>
                    <a:pt x="156" y="217"/>
                    <a:pt x="156" y="217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4" name="Freeform 764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close/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5" name="Freeform 765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6" name="Freeform 766"/>
            <p:cNvSpPr>
              <a:spLocks noEditPoints="1"/>
            </p:cNvSpPr>
            <p:nvPr/>
          </p:nvSpPr>
          <p:spPr bwMode="auto">
            <a:xfrm>
              <a:off x="13435284" y="82635"/>
              <a:ext cx="1160010" cy="1625864"/>
            </a:xfrm>
            <a:custGeom>
              <a:avLst/>
              <a:gdLst>
                <a:gd name="T0" fmla="*/ 157 w 159"/>
                <a:gd name="T1" fmla="*/ 218 h 223"/>
                <a:gd name="T2" fmla="*/ 155 w 159"/>
                <a:gd name="T3" fmla="*/ 220 h 223"/>
                <a:gd name="T4" fmla="*/ 157 w 159"/>
                <a:gd name="T5" fmla="*/ 223 h 223"/>
                <a:gd name="T6" fmla="*/ 159 w 159"/>
                <a:gd name="T7" fmla="*/ 221 h 223"/>
                <a:gd name="T8" fmla="*/ 157 w 159"/>
                <a:gd name="T9" fmla="*/ 218 h 223"/>
                <a:gd name="T10" fmla="*/ 2 w 159"/>
                <a:gd name="T11" fmla="*/ 0 h 223"/>
                <a:gd name="T12" fmla="*/ 0 w 159"/>
                <a:gd name="T13" fmla="*/ 1 h 223"/>
                <a:gd name="T14" fmla="*/ 4 w 159"/>
                <a:gd name="T15" fmla="*/ 6 h 223"/>
                <a:gd name="T16" fmla="*/ 3 w 159"/>
                <a:gd name="T17" fmla="*/ 4 h 223"/>
                <a:gd name="T18" fmla="*/ 5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7" y="218"/>
                  </a:moveTo>
                  <a:cubicBezTo>
                    <a:pt x="155" y="220"/>
                    <a:pt x="155" y="220"/>
                    <a:pt x="155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57" y="218"/>
                    <a:pt x="157" y="218"/>
                    <a:pt x="157" y="218"/>
                  </a:cubicBezTo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7" name="Freeform 767"/>
            <p:cNvSpPr>
              <a:spLocks noEditPoints="1"/>
            </p:cNvSpPr>
            <p:nvPr/>
          </p:nvSpPr>
          <p:spPr bwMode="auto">
            <a:xfrm>
              <a:off x="13521668" y="30188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3 w 157"/>
                <a:gd name="T3" fmla="*/ 218 h 221"/>
                <a:gd name="T4" fmla="*/ 155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3 w 157"/>
                <a:gd name="T11" fmla="*/ 0 h 221"/>
                <a:gd name="T12" fmla="*/ 0 w 157"/>
                <a:gd name="T13" fmla="*/ 2 h 221"/>
                <a:gd name="T14" fmla="*/ 2 w 157"/>
                <a:gd name="T15" fmla="*/ 5 h 221"/>
                <a:gd name="T16" fmla="*/ 5 w 157"/>
                <a:gd name="T17" fmla="*/ 4 h 221"/>
                <a:gd name="T18" fmla="*/ 3 w 157"/>
                <a:gd name="T1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3" y="218"/>
                    <a:pt x="153" y="218"/>
                    <a:pt x="153" y="218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7" y="219"/>
                    <a:pt x="157" y="219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8" name="Freeform 768"/>
            <p:cNvSpPr>
              <a:spLocks noEditPoints="1"/>
            </p:cNvSpPr>
            <p:nvPr/>
          </p:nvSpPr>
          <p:spPr bwMode="auto">
            <a:xfrm>
              <a:off x="13617307" y="-6834"/>
              <a:ext cx="1209372" cy="1684482"/>
            </a:xfrm>
            <a:custGeom>
              <a:avLst/>
              <a:gdLst>
                <a:gd name="T0" fmla="*/ 157 w 166"/>
                <a:gd name="T1" fmla="*/ 224 h 231"/>
                <a:gd name="T2" fmla="*/ 161 w 166"/>
                <a:gd name="T3" fmla="*/ 229 h 231"/>
                <a:gd name="T4" fmla="*/ 166 w 166"/>
                <a:gd name="T5" fmla="*/ 231 h 231"/>
                <a:gd name="T6" fmla="*/ 162 w 166"/>
                <a:gd name="T7" fmla="*/ 225 h 231"/>
                <a:gd name="T8" fmla="*/ 157 w 166"/>
                <a:gd name="T9" fmla="*/ 224 h 231"/>
                <a:gd name="T10" fmla="*/ 3 w 166"/>
                <a:gd name="T11" fmla="*/ 0 h 231"/>
                <a:gd name="T12" fmla="*/ 0 w 166"/>
                <a:gd name="T13" fmla="*/ 1 h 231"/>
                <a:gd name="T14" fmla="*/ 2 w 166"/>
                <a:gd name="T15" fmla="*/ 5 h 231"/>
                <a:gd name="T16" fmla="*/ 5 w 166"/>
                <a:gd name="T17" fmla="*/ 4 h 231"/>
                <a:gd name="T18" fmla="*/ 3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57" y="224"/>
                  </a:moveTo>
                  <a:cubicBezTo>
                    <a:pt x="161" y="229"/>
                    <a:pt x="161" y="229"/>
                    <a:pt x="161" y="229"/>
                  </a:cubicBezTo>
                  <a:cubicBezTo>
                    <a:pt x="166" y="231"/>
                    <a:pt x="166" y="231"/>
                    <a:pt x="166" y="231"/>
                  </a:cubicBezTo>
                  <a:cubicBezTo>
                    <a:pt x="162" y="225"/>
                    <a:pt x="162" y="225"/>
                    <a:pt x="162" y="225"/>
                  </a:cubicBezTo>
                  <a:cubicBezTo>
                    <a:pt x="157" y="224"/>
                    <a:pt x="157" y="224"/>
                    <a:pt x="157" y="224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9" name="Freeform 769"/>
            <p:cNvSpPr>
              <a:spLocks noEditPoints="1"/>
            </p:cNvSpPr>
            <p:nvPr/>
          </p:nvSpPr>
          <p:spPr bwMode="auto">
            <a:xfrm>
              <a:off x="13842522" y="153593"/>
              <a:ext cx="1079796" cy="1502459"/>
            </a:xfrm>
            <a:custGeom>
              <a:avLst/>
              <a:gdLst>
                <a:gd name="T0" fmla="*/ 145 w 148"/>
                <a:gd name="T1" fmla="*/ 200 h 206"/>
                <a:gd name="T2" fmla="*/ 144 w 148"/>
                <a:gd name="T3" fmla="*/ 203 h 206"/>
                <a:gd name="T4" fmla="*/ 146 w 148"/>
                <a:gd name="T5" fmla="*/ 206 h 206"/>
                <a:gd name="T6" fmla="*/ 148 w 148"/>
                <a:gd name="T7" fmla="*/ 204 h 206"/>
                <a:gd name="T8" fmla="*/ 145 w 148"/>
                <a:gd name="T9" fmla="*/ 200 h 206"/>
                <a:gd name="T10" fmla="*/ 4 w 148"/>
                <a:gd name="T11" fmla="*/ 0 h 206"/>
                <a:gd name="T12" fmla="*/ 0 w 148"/>
                <a:gd name="T13" fmla="*/ 0 h 206"/>
                <a:gd name="T14" fmla="*/ 3 w 148"/>
                <a:gd name="T15" fmla="*/ 4 h 206"/>
                <a:gd name="T16" fmla="*/ 6 w 148"/>
                <a:gd name="T17" fmla="*/ 4 h 206"/>
                <a:gd name="T18" fmla="*/ 4 w 148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206">
                  <a:moveTo>
                    <a:pt x="145" y="200"/>
                  </a:moveTo>
                  <a:cubicBezTo>
                    <a:pt x="145" y="201"/>
                    <a:pt x="144" y="202"/>
                    <a:pt x="144" y="203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7" y="205"/>
                    <a:pt x="147" y="205"/>
                    <a:pt x="148" y="204"/>
                  </a:cubicBezTo>
                  <a:cubicBezTo>
                    <a:pt x="145" y="200"/>
                    <a:pt x="145" y="200"/>
                    <a:pt x="145" y="200"/>
                  </a:cubicBezTo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0" name="Freeform 770"/>
            <p:cNvSpPr>
              <a:spLocks noEditPoints="1"/>
            </p:cNvSpPr>
            <p:nvPr/>
          </p:nvSpPr>
          <p:spPr bwMode="auto">
            <a:xfrm>
              <a:off x="13959757" y="141253"/>
              <a:ext cx="1011924" cy="1428416"/>
            </a:xfrm>
            <a:custGeom>
              <a:avLst/>
              <a:gdLst>
                <a:gd name="T0" fmla="*/ 137 w 139"/>
                <a:gd name="T1" fmla="*/ 189 h 196"/>
                <a:gd name="T2" fmla="*/ 135 w 139"/>
                <a:gd name="T3" fmla="*/ 192 h 196"/>
                <a:gd name="T4" fmla="*/ 138 w 139"/>
                <a:gd name="T5" fmla="*/ 196 h 196"/>
                <a:gd name="T6" fmla="*/ 139 w 139"/>
                <a:gd name="T7" fmla="*/ 193 h 196"/>
                <a:gd name="T8" fmla="*/ 137 w 139"/>
                <a:gd name="T9" fmla="*/ 189 h 196"/>
                <a:gd name="T10" fmla="*/ 118 w 139"/>
                <a:gd name="T11" fmla="*/ 162 h 196"/>
                <a:gd name="T12" fmla="*/ 118 w 139"/>
                <a:gd name="T13" fmla="*/ 162 h 196"/>
                <a:gd name="T14" fmla="*/ 118 w 139"/>
                <a:gd name="T15" fmla="*/ 163 h 196"/>
                <a:gd name="T16" fmla="*/ 118 w 139"/>
                <a:gd name="T17" fmla="*/ 162 h 196"/>
                <a:gd name="T18" fmla="*/ 3 w 139"/>
                <a:gd name="T19" fmla="*/ 0 h 196"/>
                <a:gd name="T20" fmla="*/ 0 w 139"/>
                <a:gd name="T21" fmla="*/ 1 h 196"/>
                <a:gd name="T22" fmla="*/ 2 w 139"/>
                <a:gd name="T23" fmla="*/ 4 h 196"/>
                <a:gd name="T24" fmla="*/ 6 w 139"/>
                <a:gd name="T25" fmla="*/ 4 h 196"/>
                <a:gd name="T26" fmla="*/ 3 w 139"/>
                <a:gd name="T2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6">
                  <a:moveTo>
                    <a:pt x="137" y="189"/>
                  </a:moveTo>
                  <a:cubicBezTo>
                    <a:pt x="136" y="190"/>
                    <a:pt x="136" y="191"/>
                    <a:pt x="135" y="192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38" y="195"/>
                    <a:pt x="139" y="194"/>
                    <a:pt x="139" y="193"/>
                  </a:cubicBezTo>
                  <a:cubicBezTo>
                    <a:pt x="137" y="189"/>
                    <a:pt x="137" y="189"/>
                    <a:pt x="137" y="189"/>
                  </a:cubicBezTo>
                  <a:moveTo>
                    <a:pt x="118" y="162"/>
                  </a:moveTo>
                  <a:cubicBezTo>
                    <a:pt x="118" y="162"/>
                    <a:pt x="118" y="162"/>
                    <a:pt x="118" y="162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118" y="162"/>
                    <a:pt x="118" y="162"/>
                    <a:pt x="118" y="162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1" name="Freeform 771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close/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2" name="Freeform 772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3" name="Freeform 773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close/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4" name="Freeform 774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5" name="Freeform 775"/>
            <p:cNvSpPr>
              <a:spLocks noEditPoints="1"/>
            </p:cNvSpPr>
            <p:nvPr/>
          </p:nvSpPr>
          <p:spPr bwMode="auto">
            <a:xfrm>
              <a:off x="14178801" y="-50025"/>
              <a:ext cx="829901" cy="1138414"/>
            </a:xfrm>
            <a:custGeom>
              <a:avLst/>
              <a:gdLst>
                <a:gd name="T0" fmla="*/ 111 w 114"/>
                <a:gd name="T1" fmla="*/ 151 h 156"/>
                <a:gd name="T2" fmla="*/ 108 w 114"/>
                <a:gd name="T3" fmla="*/ 152 h 156"/>
                <a:gd name="T4" fmla="*/ 111 w 114"/>
                <a:gd name="T5" fmla="*/ 156 h 156"/>
                <a:gd name="T6" fmla="*/ 114 w 114"/>
                <a:gd name="T7" fmla="*/ 155 h 156"/>
                <a:gd name="T8" fmla="*/ 111 w 114"/>
                <a:gd name="T9" fmla="*/ 151 h 156"/>
                <a:gd name="T10" fmla="*/ 27 w 114"/>
                <a:gd name="T11" fmla="*/ 38 h 156"/>
                <a:gd name="T12" fmla="*/ 33 w 114"/>
                <a:gd name="T13" fmla="*/ 46 h 156"/>
                <a:gd name="T14" fmla="*/ 39 w 114"/>
                <a:gd name="T15" fmla="*/ 49 h 156"/>
                <a:gd name="T16" fmla="*/ 33 w 114"/>
                <a:gd name="T17" fmla="*/ 41 h 156"/>
                <a:gd name="T18" fmla="*/ 27 w 114"/>
                <a:gd name="T19" fmla="*/ 38 h 156"/>
                <a:gd name="T20" fmla="*/ 20 w 114"/>
                <a:gd name="T21" fmla="*/ 22 h 156"/>
                <a:gd name="T22" fmla="*/ 20 w 114"/>
                <a:gd name="T23" fmla="*/ 27 h 156"/>
                <a:gd name="T24" fmla="*/ 24 w 114"/>
                <a:gd name="T25" fmla="*/ 33 h 156"/>
                <a:gd name="T26" fmla="*/ 24 w 114"/>
                <a:gd name="T27" fmla="*/ 28 h 156"/>
                <a:gd name="T28" fmla="*/ 20 w 114"/>
                <a:gd name="T29" fmla="*/ 22 h 156"/>
                <a:gd name="T30" fmla="*/ 0 w 114"/>
                <a:gd name="T31" fmla="*/ 0 h 156"/>
                <a:gd name="T32" fmla="*/ 4 w 114"/>
                <a:gd name="T33" fmla="*/ 4 h 156"/>
                <a:gd name="T34" fmla="*/ 6 w 114"/>
                <a:gd name="T35" fmla="*/ 5 h 156"/>
                <a:gd name="T36" fmla="*/ 8 w 114"/>
                <a:gd name="T37" fmla="*/ 5 h 156"/>
                <a:gd name="T38" fmla="*/ 4 w 114"/>
                <a:gd name="T39" fmla="*/ 1 h 156"/>
                <a:gd name="T40" fmla="*/ 0 w 114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56">
                  <a:moveTo>
                    <a:pt x="111" y="151"/>
                  </a:moveTo>
                  <a:cubicBezTo>
                    <a:pt x="108" y="152"/>
                    <a:pt x="108" y="152"/>
                    <a:pt x="108" y="152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1" y="151"/>
                    <a:pt x="111" y="151"/>
                    <a:pt x="111" y="151"/>
                  </a:cubicBezTo>
                  <a:moveTo>
                    <a:pt x="27" y="38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27" y="38"/>
                    <a:pt x="27" y="38"/>
                    <a:pt x="27" y="38"/>
                  </a:cubicBezTo>
                  <a:moveTo>
                    <a:pt x="20" y="22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0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5"/>
                    <a:pt x="7" y="5"/>
                    <a:pt x="8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6" name="Freeform 776"/>
            <p:cNvSpPr>
              <a:spLocks noEditPoints="1"/>
            </p:cNvSpPr>
            <p:nvPr/>
          </p:nvSpPr>
          <p:spPr bwMode="auto">
            <a:xfrm>
              <a:off x="14323802" y="-19174"/>
              <a:ext cx="780539" cy="1092137"/>
            </a:xfrm>
            <a:custGeom>
              <a:avLst/>
              <a:gdLst>
                <a:gd name="T0" fmla="*/ 102 w 107"/>
                <a:gd name="T1" fmla="*/ 140 h 150"/>
                <a:gd name="T2" fmla="*/ 103 w 107"/>
                <a:gd name="T3" fmla="*/ 144 h 150"/>
                <a:gd name="T4" fmla="*/ 102 w 107"/>
                <a:gd name="T5" fmla="*/ 144 h 150"/>
                <a:gd name="T6" fmla="*/ 105 w 107"/>
                <a:gd name="T7" fmla="*/ 149 h 150"/>
                <a:gd name="T8" fmla="*/ 106 w 107"/>
                <a:gd name="T9" fmla="*/ 150 h 150"/>
                <a:gd name="T10" fmla="*/ 107 w 107"/>
                <a:gd name="T11" fmla="*/ 146 h 150"/>
                <a:gd name="T12" fmla="*/ 107 w 107"/>
                <a:gd name="T13" fmla="*/ 145 h 150"/>
                <a:gd name="T14" fmla="*/ 102 w 107"/>
                <a:gd name="T15" fmla="*/ 140 h 150"/>
                <a:gd name="T16" fmla="*/ 76 w 107"/>
                <a:gd name="T17" fmla="*/ 107 h 150"/>
                <a:gd name="T18" fmla="*/ 79 w 107"/>
                <a:gd name="T19" fmla="*/ 112 h 150"/>
                <a:gd name="T20" fmla="*/ 83 w 107"/>
                <a:gd name="T21" fmla="*/ 112 h 150"/>
                <a:gd name="T22" fmla="*/ 80 w 107"/>
                <a:gd name="T23" fmla="*/ 108 h 150"/>
                <a:gd name="T24" fmla="*/ 76 w 107"/>
                <a:gd name="T25" fmla="*/ 107 h 150"/>
                <a:gd name="T26" fmla="*/ 59 w 107"/>
                <a:gd name="T27" fmla="*/ 78 h 150"/>
                <a:gd name="T28" fmla="*/ 57 w 107"/>
                <a:gd name="T29" fmla="*/ 81 h 150"/>
                <a:gd name="T30" fmla="*/ 66 w 107"/>
                <a:gd name="T31" fmla="*/ 94 h 150"/>
                <a:gd name="T32" fmla="*/ 61 w 107"/>
                <a:gd name="T33" fmla="*/ 82 h 150"/>
                <a:gd name="T34" fmla="*/ 61 w 107"/>
                <a:gd name="T35" fmla="*/ 82 h 150"/>
                <a:gd name="T36" fmla="*/ 59 w 107"/>
                <a:gd name="T37" fmla="*/ 78 h 150"/>
                <a:gd name="T38" fmla="*/ 33 w 107"/>
                <a:gd name="T39" fmla="*/ 42 h 150"/>
                <a:gd name="T40" fmla="*/ 31 w 107"/>
                <a:gd name="T41" fmla="*/ 44 h 150"/>
                <a:gd name="T42" fmla="*/ 33 w 107"/>
                <a:gd name="T43" fmla="*/ 47 h 150"/>
                <a:gd name="T44" fmla="*/ 36 w 107"/>
                <a:gd name="T45" fmla="*/ 45 h 150"/>
                <a:gd name="T46" fmla="*/ 33 w 107"/>
                <a:gd name="T47" fmla="*/ 42 h 150"/>
                <a:gd name="T48" fmla="*/ 0 w 107"/>
                <a:gd name="T49" fmla="*/ 0 h 150"/>
                <a:gd name="T50" fmla="*/ 4 w 107"/>
                <a:gd name="T51" fmla="*/ 5 h 150"/>
                <a:gd name="T52" fmla="*/ 4 w 107"/>
                <a:gd name="T53" fmla="*/ 5 h 150"/>
                <a:gd name="T54" fmla="*/ 6 w 107"/>
                <a:gd name="T55" fmla="*/ 3 h 150"/>
                <a:gd name="T56" fmla="*/ 5 w 107"/>
                <a:gd name="T57" fmla="*/ 2 h 150"/>
                <a:gd name="T58" fmla="*/ 3 w 107"/>
                <a:gd name="T59" fmla="*/ 1 h 150"/>
                <a:gd name="T60" fmla="*/ 0 w 107"/>
                <a:gd name="T6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7" h="150">
                  <a:moveTo>
                    <a:pt x="102" y="140"/>
                  </a:moveTo>
                  <a:cubicBezTo>
                    <a:pt x="102" y="141"/>
                    <a:pt x="103" y="142"/>
                    <a:pt x="103" y="144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5"/>
                  </a:cubicBezTo>
                  <a:cubicBezTo>
                    <a:pt x="102" y="140"/>
                    <a:pt x="102" y="140"/>
                    <a:pt x="102" y="140"/>
                  </a:cubicBezTo>
                  <a:moveTo>
                    <a:pt x="76" y="107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6" y="107"/>
                    <a:pt x="76" y="107"/>
                    <a:pt x="76" y="107"/>
                  </a:cubicBezTo>
                  <a:moveTo>
                    <a:pt x="59" y="78"/>
                  </a:moveTo>
                  <a:cubicBezTo>
                    <a:pt x="57" y="81"/>
                    <a:pt x="57" y="81"/>
                    <a:pt x="57" y="81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59" y="78"/>
                    <a:pt x="59" y="78"/>
                    <a:pt x="59" y="78"/>
                  </a:cubicBezTo>
                  <a:moveTo>
                    <a:pt x="33" y="42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3" y="42"/>
                    <a:pt x="33" y="42"/>
                    <a:pt x="33" y="4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7" name="Freeform 777"/>
            <p:cNvSpPr>
              <a:spLocks noEditPoints="1"/>
            </p:cNvSpPr>
            <p:nvPr/>
          </p:nvSpPr>
          <p:spPr bwMode="auto">
            <a:xfrm>
              <a:off x="14629230" y="233807"/>
              <a:ext cx="459685" cy="657133"/>
            </a:xfrm>
            <a:custGeom>
              <a:avLst/>
              <a:gdLst>
                <a:gd name="T0" fmla="*/ 52 w 63"/>
                <a:gd name="T1" fmla="*/ 74 h 90"/>
                <a:gd name="T2" fmla="*/ 55 w 63"/>
                <a:gd name="T3" fmla="*/ 79 h 90"/>
                <a:gd name="T4" fmla="*/ 57 w 63"/>
                <a:gd name="T5" fmla="*/ 79 h 90"/>
                <a:gd name="T6" fmla="*/ 58 w 63"/>
                <a:gd name="T7" fmla="*/ 83 h 90"/>
                <a:gd name="T8" fmla="*/ 63 w 63"/>
                <a:gd name="T9" fmla="*/ 90 h 90"/>
                <a:gd name="T10" fmla="*/ 62 w 63"/>
                <a:gd name="T11" fmla="*/ 84 h 90"/>
                <a:gd name="T12" fmla="*/ 56 w 63"/>
                <a:gd name="T13" fmla="*/ 75 h 90"/>
                <a:gd name="T14" fmla="*/ 52 w 63"/>
                <a:gd name="T15" fmla="*/ 74 h 90"/>
                <a:gd name="T16" fmla="*/ 25 w 63"/>
                <a:gd name="T17" fmla="*/ 32 h 90"/>
                <a:gd name="T18" fmla="*/ 23 w 63"/>
                <a:gd name="T19" fmla="*/ 34 h 90"/>
                <a:gd name="T20" fmla="*/ 26 w 63"/>
                <a:gd name="T21" fmla="*/ 38 h 90"/>
                <a:gd name="T22" fmla="*/ 28 w 63"/>
                <a:gd name="T23" fmla="*/ 35 h 90"/>
                <a:gd name="T24" fmla="*/ 25 w 63"/>
                <a:gd name="T25" fmla="*/ 32 h 90"/>
                <a:gd name="T26" fmla="*/ 3 w 63"/>
                <a:gd name="T27" fmla="*/ 0 h 90"/>
                <a:gd name="T28" fmla="*/ 0 w 63"/>
                <a:gd name="T29" fmla="*/ 2 h 90"/>
                <a:gd name="T30" fmla="*/ 3 w 63"/>
                <a:gd name="T31" fmla="*/ 5 h 90"/>
                <a:gd name="T32" fmla="*/ 5 w 63"/>
                <a:gd name="T33" fmla="*/ 4 h 90"/>
                <a:gd name="T34" fmla="*/ 3 w 63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0">
                  <a:moveTo>
                    <a:pt x="52" y="74"/>
                  </a:moveTo>
                  <a:cubicBezTo>
                    <a:pt x="55" y="79"/>
                    <a:pt x="55" y="79"/>
                    <a:pt x="55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80"/>
                    <a:pt x="58" y="82"/>
                    <a:pt x="58" y="83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88"/>
                    <a:pt x="63" y="86"/>
                    <a:pt x="62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2" y="74"/>
                    <a:pt x="52" y="74"/>
                    <a:pt x="52" y="74"/>
                  </a:cubicBezTo>
                  <a:moveTo>
                    <a:pt x="25" y="32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8" name="Freeform 778"/>
            <p:cNvSpPr/>
            <p:nvPr/>
          </p:nvSpPr>
          <p:spPr bwMode="auto">
            <a:xfrm>
              <a:off x="14724870" y="206040"/>
              <a:ext cx="175853" cy="219044"/>
            </a:xfrm>
            <a:custGeom>
              <a:avLst/>
              <a:gdLst>
                <a:gd name="T0" fmla="*/ 0 w 24"/>
                <a:gd name="T1" fmla="*/ 0 h 30"/>
                <a:gd name="T2" fmla="*/ 17 w 24"/>
                <a:gd name="T3" fmla="*/ 24 h 30"/>
                <a:gd name="T4" fmla="*/ 19 w 24"/>
                <a:gd name="T5" fmla="*/ 26 h 30"/>
                <a:gd name="T6" fmla="*/ 19 w 24"/>
                <a:gd name="T7" fmla="*/ 26 h 30"/>
                <a:gd name="T8" fmla="*/ 21 w 24"/>
                <a:gd name="T9" fmla="*/ 30 h 30"/>
                <a:gd name="T10" fmla="*/ 22 w 24"/>
                <a:gd name="T11" fmla="*/ 29 h 30"/>
                <a:gd name="T12" fmla="*/ 24 w 24"/>
                <a:gd name="T13" fmla="*/ 29 h 30"/>
                <a:gd name="T14" fmla="*/ 12 w 24"/>
                <a:gd name="T15" fmla="*/ 12 h 30"/>
                <a:gd name="T16" fmla="*/ 0 w 24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0">
                  <a:moveTo>
                    <a:pt x="0" y="0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8" y="25"/>
                    <a:pt x="18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8"/>
                    <a:pt x="5" y="4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9" name="Freeform 779"/>
            <p:cNvSpPr>
              <a:spLocks noEditPoints="1"/>
            </p:cNvSpPr>
            <p:nvPr/>
          </p:nvSpPr>
          <p:spPr bwMode="auto">
            <a:xfrm>
              <a:off x="13345815" y="388063"/>
              <a:ext cx="1305011" cy="1298840"/>
            </a:xfrm>
            <a:custGeom>
              <a:avLst/>
              <a:gdLst>
                <a:gd name="T0" fmla="*/ 85 w 179"/>
                <a:gd name="T1" fmla="*/ 175 h 178"/>
                <a:gd name="T2" fmla="*/ 89 w 179"/>
                <a:gd name="T3" fmla="*/ 178 h 178"/>
                <a:gd name="T4" fmla="*/ 67 w 179"/>
                <a:gd name="T5" fmla="*/ 172 h 178"/>
                <a:gd name="T6" fmla="*/ 82 w 179"/>
                <a:gd name="T7" fmla="*/ 175 h 178"/>
                <a:gd name="T8" fmla="*/ 113 w 179"/>
                <a:gd name="T9" fmla="*/ 172 h 178"/>
                <a:gd name="T10" fmla="*/ 114 w 179"/>
                <a:gd name="T11" fmla="*/ 174 h 178"/>
                <a:gd name="T12" fmla="*/ 116 w 179"/>
                <a:gd name="T13" fmla="*/ 171 h 178"/>
                <a:gd name="T14" fmla="*/ 126 w 179"/>
                <a:gd name="T15" fmla="*/ 167 h 178"/>
                <a:gd name="T16" fmla="*/ 65 w 179"/>
                <a:gd name="T17" fmla="*/ 174 h 178"/>
                <a:gd name="T18" fmla="*/ 138 w 179"/>
                <a:gd name="T19" fmla="*/ 160 h 178"/>
                <a:gd name="T20" fmla="*/ 139 w 179"/>
                <a:gd name="T21" fmla="*/ 163 h 178"/>
                <a:gd name="T22" fmla="*/ 140 w 179"/>
                <a:gd name="T23" fmla="*/ 158 h 178"/>
                <a:gd name="T24" fmla="*/ 150 w 179"/>
                <a:gd name="T25" fmla="*/ 154 h 178"/>
                <a:gd name="T26" fmla="*/ 150 w 179"/>
                <a:gd name="T27" fmla="*/ 150 h 178"/>
                <a:gd name="T28" fmla="*/ 158 w 179"/>
                <a:gd name="T29" fmla="*/ 141 h 178"/>
                <a:gd name="T30" fmla="*/ 161 w 179"/>
                <a:gd name="T31" fmla="*/ 141 h 178"/>
                <a:gd name="T32" fmla="*/ 172 w 179"/>
                <a:gd name="T33" fmla="*/ 114 h 178"/>
                <a:gd name="T34" fmla="*/ 174 w 179"/>
                <a:gd name="T35" fmla="*/ 117 h 178"/>
                <a:gd name="T36" fmla="*/ 20 w 179"/>
                <a:gd name="T37" fmla="*/ 144 h 178"/>
                <a:gd name="T38" fmla="*/ 8 w 179"/>
                <a:gd name="T39" fmla="*/ 118 h 178"/>
                <a:gd name="T40" fmla="*/ 174 w 179"/>
                <a:gd name="T41" fmla="*/ 107 h 178"/>
                <a:gd name="T42" fmla="*/ 178 w 179"/>
                <a:gd name="T43" fmla="*/ 100 h 178"/>
                <a:gd name="T44" fmla="*/ 1 w 179"/>
                <a:gd name="T45" fmla="*/ 103 h 178"/>
                <a:gd name="T46" fmla="*/ 0 w 179"/>
                <a:gd name="T47" fmla="*/ 84 h 178"/>
                <a:gd name="T48" fmla="*/ 178 w 179"/>
                <a:gd name="T49" fmla="*/ 95 h 178"/>
                <a:gd name="T50" fmla="*/ 4 w 179"/>
                <a:gd name="T51" fmla="*/ 65 h 178"/>
                <a:gd name="T52" fmla="*/ 3 w 179"/>
                <a:gd name="T53" fmla="*/ 82 h 178"/>
                <a:gd name="T54" fmla="*/ 4 w 179"/>
                <a:gd name="T55" fmla="*/ 65 h 178"/>
                <a:gd name="T56" fmla="*/ 7 w 179"/>
                <a:gd name="T57" fmla="*/ 64 h 178"/>
                <a:gd name="T58" fmla="*/ 17 w 179"/>
                <a:gd name="T59" fmla="*/ 37 h 178"/>
                <a:gd name="T60" fmla="*/ 19 w 179"/>
                <a:gd name="T61" fmla="*/ 39 h 178"/>
                <a:gd name="T62" fmla="*/ 19 w 179"/>
                <a:gd name="T63" fmla="*/ 34 h 178"/>
                <a:gd name="T64" fmla="*/ 26 w 179"/>
                <a:gd name="T65" fmla="*/ 26 h 178"/>
                <a:gd name="T66" fmla="*/ 28 w 179"/>
                <a:gd name="T67" fmla="*/ 24 h 178"/>
                <a:gd name="T68" fmla="*/ 36 w 179"/>
                <a:gd name="T69" fmla="*/ 17 h 178"/>
                <a:gd name="T70" fmla="*/ 162 w 179"/>
                <a:gd name="T71" fmla="*/ 42 h 178"/>
                <a:gd name="T72" fmla="*/ 159 w 179"/>
                <a:gd name="T73" fmla="*/ 33 h 178"/>
                <a:gd name="T74" fmla="*/ 39 w 179"/>
                <a:gd name="T75" fmla="*/ 15 h 178"/>
                <a:gd name="T76" fmla="*/ 48 w 179"/>
                <a:gd name="T77" fmla="*/ 10 h 178"/>
                <a:gd name="T78" fmla="*/ 52 w 179"/>
                <a:gd name="T79" fmla="*/ 11 h 178"/>
                <a:gd name="T80" fmla="*/ 113 w 179"/>
                <a:gd name="T81" fmla="*/ 3 h 178"/>
                <a:gd name="T82" fmla="*/ 131 w 179"/>
                <a:gd name="T83" fmla="*/ 10 h 178"/>
                <a:gd name="T84" fmla="*/ 64 w 179"/>
                <a:gd name="T85" fmla="*/ 4 h 178"/>
                <a:gd name="T86" fmla="*/ 75 w 179"/>
                <a:gd name="T87" fmla="*/ 1 h 178"/>
                <a:gd name="T88" fmla="*/ 107 w 179"/>
                <a:gd name="T89" fmla="*/ 4 h 178"/>
                <a:gd name="T90" fmla="*/ 94 w 179"/>
                <a:gd name="T91" fmla="*/ 0 h 178"/>
                <a:gd name="T92" fmla="*/ 80 w 179"/>
                <a:gd name="T93" fmla="*/ 3 h 178"/>
                <a:gd name="T94" fmla="*/ 90 w 179"/>
                <a:gd name="T9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9" h="178">
                  <a:moveTo>
                    <a:pt x="98" y="175"/>
                  </a:moveTo>
                  <a:cubicBezTo>
                    <a:pt x="95" y="175"/>
                    <a:pt x="92" y="175"/>
                    <a:pt x="89" y="175"/>
                  </a:cubicBezTo>
                  <a:cubicBezTo>
                    <a:pt x="88" y="175"/>
                    <a:pt x="87" y="175"/>
                    <a:pt x="85" y="175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8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93" y="178"/>
                    <a:pt x="96" y="178"/>
                    <a:pt x="100" y="177"/>
                  </a:cubicBezTo>
                  <a:cubicBezTo>
                    <a:pt x="98" y="175"/>
                    <a:pt x="98" y="175"/>
                    <a:pt x="98" y="175"/>
                  </a:cubicBezTo>
                  <a:moveTo>
                    <a:pt x="67" y="172"/>
                  </a:moveTo>
                  <a:cubicBezTo>
                    <a:pt x="69" y="176"/>
                    <a:pt x="69" y="176"/>
                    <a:pt x="69" y="176"/>
                  </a:cubicBezTo>
                  <a:cubicBezTo>
                    <a:pt x="74" y="177"/>
                    <a:pt x="79" y="177"/>
                    <a:pt x="84" y="178"/>
                  </a:cubicBezTo>
                  <a:cubicBezTo>
                    <a:pt x="82" y="175"/>
                    <a:pt x="82" y="175"/>
                    <a:pt x="82" y="175"/>
                  </a:cubicBezTo>
                  <a:cubicBezTo>
                    <a:pt x="78" y="174"/>
                    <a:pt x="75" y="174"/>
                    <a:pt x="71" y="173"/>
                  </a:cubicBezTo>
                  <a:cubicBezTo>
                    <a:pt x="70" y="173"/>
                    <a:pt x="68" y="172"/>
                    <a:pt x="67" y="172"/>
                  </a:cubicBezTo>
                  <a:moveTo>
                    <a:pt x="113" y="172"/>
                  </a:moveTo>
                  <a:cubicBezTo>
                    <a:pt x="109" y="173"/>
                    <a:pt x="105" y="174"/>
                    <a:pt x="101" y="174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7" y="176"/>
                    <a:pt x="111" y="175"/>
                    <a:pt x="114" y="174"/>
                  </a:cubicBezTo>
                  <a:cubicBezTo>
                    <a:pt x="113" y="172"/>
                    <a:pt x="113" y="172"/>
                    <a:pt x="113" y="172"/>
                  </a:cubicBezTo>
                  <a:moveTo>
                    <a:pt x="126" y="167"/>
                  </a:moveTo>
                  <a:cubicBezTo>
                    <a:pt x="123" y="168"/>
                    <a:pt x="119" y="170"/>
                    <a:pt x="116" y="171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21" y="172"/>
                    <a:pt x="124" y="171"/>
                    <a:pt x="128" y="169"/>
                  </a:cubicBezTo>
                  <a:cubicBezTo>
                    <a:pt x="126" y="167"/>
                    <a:pt x="126" y="167"/>
                    <a:pt x="126" y="167"/>
                  </a:cubicBezTo>
                  <a:moveTo>
                    <a:pt x="43" y="161"/>
                  </a:moveTo>
                  <a:cubicBezTo>
                    <a:pt x="47" y="167"/>
                    <a:pt x="47" y="167"/>
                    <a:pt x="47" y="167"/>
                  </a:cubicBezTo>
                  <a:cubicBezTo>
                    <a:pt x="52" y="170"/>
                    <a:pt x="58" y="173"/>
                    <a:pt x="65" y="174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55" y="168"/>
                    <a:pt x="49" y="165"/>
                    <a:pt x="43" y="161"/>
                  </a:cubicBezTo>
                  <a:moveTo>
                    <a:pt x="138" y="160"/>
                  </a:moveTo>
                  <a:cubicBezTo>
                    <a:pt x="135" y="162"/>
                    <a:pt x="132" y="164"/>
                    <a:pt x="129" y="166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3" y="166"/>
                    <a:pt x="136" y="165"/>
                    <a:pt x="139" y="163"/>
                  </a:cubicBezTo>
                  <a:cubicBezTo>
                    <a:pt x="138" y="160"/>
                    <a:pt x="138" y="160"/>
                    <a:pt x="138" y="160"/>
                  </a:cubicBezTo>
                  <a:moveTo>
                    <a:pt x="148" y="152"/>
                  </a:moveTo>
                  <a:cubicBezTo>
                    <a:pt x="146" y="154"/>
                    <a:pt x="143" y="156"/>
                    <a:pt x="140" y="158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4" y="159"/>
                    <a:pt x="145" y="158"/>
                  </a:cubicBezTo>
                  <a:cubicBezTo>
                    <a:pt x="147" y="157"/>
                    <a:pt x="148" y="156"/>
                    <a:pt x="150" y="154"/>
                  </a:cubicBezTo>
                  <a:cubicBezTo>
                    <a:pt x="148" y="152"/>
                    <a:pt x="148" y="152"/>
                    <a:pt x="148" y="152"/>
                  </a:cubicBezTo>
                  <a:moveTo>
                    <a:pt x="158" y="141"/>
                  </a:moveTo>
                  <a:cubicBezTo>
                    <a:pt x="155" y="144"/>
                    <a:pt x="153" y="147"/>
                    <a:pt x="150" y="150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5" y="149"/>
                    <a:pt x="157" y="147"/>
                    <a:pt x="159" y="144"/>
                  </a:cubicBezTo>
                  <a:cubicBezTo>
                    <a:pt x="158" y="141"/>
                    <a:pt x="158" y="141"/>
                    <a:pt x="158" y="141"/>
                  </a:cubicBezTo>
                  <a:moveTo>
                    <a:pt x="165" y="129"/>
                  </a:moveTo>
                  <a:cubicBezTo>
                    <a:pt x="164" y="133"/>
                    <a:pt x="162" y="136"/>
                    <a:pt x="159" y="139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3" y="138"/>
                    <a:pt x="166" y="135"/>
                    <a:pt x="167" y="132"/>
                  </a:cubicBezTo>
                  <a:cubicBezTo>
                    <a:pt x="165" y="129"/>
                    <a:pt x="165" y="129"/>
                    <a:pt x="165" y="129"/>
                  </a:cubicBezTo>
                  <a:moveTo>
                    <a:pt x="172" y="114"/>
                  </a:moveTo>
                  <a:cubicBezTo>
                    <a:pt x="170" y="119"/>
                    <a:pt x="169" y="122"/>
                    <a:pt x="167" y="126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1" y="125"/>
                    <a:pt x="172" y="121"/>
                    <a:pt x="174" y="117"/>
                  </a:cubicBezTo>
                  <a:cubicBezTo>
                    <a:pt x="172" y="114"/>
                    <a:pt x="172" y="114"/>
                    <a:pt x="172" y="114"/>
                  </a:cubicBezTo>
                  <a:moveTo>
                    <a:pt x="3" y="110"/>
                  </a:moveTo>
                  <a:cubicBezTo>
                    <a:pt x="6" y="123"/>
                    <a:pt x="12" y="134"/>
                    <a:pt x="20" y="144"/>
                  </a:cubicBezTo>
                  <a:cubicBezTo>
                    <a:pt x="26" y="152"/>
                    <a:pt x="33" y="158"/>
                    <a:pt x="40" y="163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23" y="146"/>
                    <a:pt x="13" y="133"/>
                    <a:pt x="8" y="118"/>
                  </a:cubicBezTo>
                  <a:cubicBezTo>
                    <a:pt x="3" y="110"/>
                    <a:pt x="3" y="110"/>
                    <a:pt x="3" y="110"/>
                  </a:cubicBezTo>
                  <a:moveTo>
                    <a:pt x="175" y="96"/>
                  </a:moveTo>
                  <a:cubicBezTo>
                    <a:pt x="175" y="100"/>
                    <a:pt x="174" y="103"/>
                    <a:pt x="174" y="107"/>
                  </a:cubicBezTo>
                  <a:cubicBezTo>
                    <a:pt x="173" y="108"/>
                    <a:pt x="173" y="109"/>
                    <a:pt x="173" y="111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6" y="109"/>
                    <a:pt x="177" y="105"/>
                    <a:pt x="178" y="100"/>
                  </a:cubicBezTo>
                  <a:cubicBezTo>
                    <a:pt x="175" y="96"/>
                    <a:pt x="175" y="96"/>
                    <a:pt x="175" y="96"/>
                  </a:cubicBezTo>
                  <a:moveTo>
                    <a:pt x="0" y="84"/>
                  </a:moveTo>
                  <a:cubicBezTo>
                    <a:pt x="0" y="90"/>
                    <a:pt x="0" y="97"/>
                    <a:pt x="1" y="103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4" y="102"/>
                    <a:pt x="3" y="95"/>
                    <a:pt x="3" y="87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174" y="70"/>
                  </a:moveTo>
                  <a:cubicBezTo>
                    <a:pt x="175" y="77"/>
                    <a:pt x="176" y="84"/>
                    <a:pt x="176" y="91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9" y="89"/>
                    <a:pt x="178" y="82"/>
                    <a:pt x="177" y="76"/>
                  </a:cubicBezTo>
                  <a:cubicBezTo>
                    <a:pt x="174" y="70"/>
                    <a:pt x="174" y="70"/>
                    <a:pt x="174" y="70"/>
                  </a:cubicBezTo>
                  <a:moveTo>
                    <a:pt x="4" y="65"/>
                  </a:moveTo>
                  <a:cubicBezTo>
                    <a:pt x="2" y="69"/>
                    <a:pt x="1" y="74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9"/>
                    <a:pt x="4" y="75"/>
                    <a:pt x="5" y="71"/>
                  </a:cubicBezTo>
                  <a:cubicBezTo>
                    <a:pt x="5" y="70"/>
                    <a:pt x="5" y="69"/>
                    <a:pt x="6" y="68"/>
                  </a:cubicBezTo>
                  <a:cubicBezTo>
                    <a:pt x="4" y="65"/>
                    <a:pt x="4" y="65"/>
                    <a:pt x="4" y="65"/>
                  </a:cubicBezTo>
                  <a:moveTo>
                    <a:pt x="9" y="49"/>
                  </a:moveTo>
                  <a:cubicBezTo>
                    <a:pt x="8" y="53"/>
                    <a:pt x="6" y="57"/>
                    <a:pt x="5" y="61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60"/>
                    <a:pt x="10" y="56"/>
                    <a:pt x="11" y="52"/>
                  </a:cubicBezTo>
                  <a:cubicBezTo>
                    <a:pt x="9" y="49"/>
                    <a:pt x="9" y="49"/>
                    <a:pt x="9" y="49"/>
                  </a:cubicBezTo>
                  <a:moveTo>
                    <a:pt x="17" y="37"/>
                  </a:moveTo>
                  <a:cubicBezTo>
                    <a:pt x="15" y="40"/>
                    <a:pt x="13" y="43"/>
                    <a:pt x="11" y="4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6"/>
                    <a:pt x="17" y="42"/>
                    <a:pt x="19" y="39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26" y="26"/>
                  </a:moveTo>
                  <a:cubicBezTo>
                    <a:pt x="24" y="29"/>
                    <a:pt x="21" y="31"/>
                    <a:pt x="19" y="34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3" y="34"/>
                    <a:pt x="25" y="31"/>
                    <a:pt x="28" y="29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36" y="17"/>
                  </a:moveTo>
                  <a:cubicBezTo>
                    <a:pt x="36" y="18"/>
                    <a:pt x="35" y="19"/>
                    <a:pt x="34" y="19"/>
                  </a:cubicBezTo>
                  <a:cubicBezTo>
                    <a:pt x="32" y="21"/>
                    <a:pt x="30" y="22"/>
                    <a:pt x="28" y="24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4"/>
                    <a:pt x="35" y="22"/>
                    <a:pt x="38" y="20"/>
                  </a:cubicBezTo>
                  <a:cubicBezTo>
                    <a:pt x="36" y="17"/>
                    <a:pt x="36" y="17"/>
                    <a:pt x="36" y="17"/>
                  </a:cubicBezTo>
                  <a:moveTo>
                    <a:pt x="137" y="14"/>
                  </a:moveTo>
                  <a:cubicBezTo>
                    <a:pt x="142" y="20"/>
                    <a:pt x="142" y="20"/>
                    <a:pt x="142" y="20"/>
                  </a:cubicBezTo>
                  <a:cubicBezTo>
                    <a:pt x="149" y="26"/>
                    <a:pt x="156" y="33"/>
                    <a:pt x="162" y="42"/>
                  </a:cubicBezTo>
                  <a:cubicBezTo>
                    <a:pt x="166" y="48"/>
                    <a:pt x="169" y="55"/>
                    <a:pt x="171" y="62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3" y="56"/>
                    <a:pt x="167" y="44"/>
                    <a:pt x="159" y="33"/>
                  </a:cubicBezTo>
                  <a:cubicBezTo>
                    <a:pt x="153" y="25"/>
                    <a:pt x="145" y="19"/>
                    <a:pt x="137" y="14"/>
                  </a:cubicBezTo>
                  <a:moveTo>
                    <a:pt x="48" y="10"/>
                  </a:moveTo>
                  <a:cubicBezTo>
                    <a:pt x="45" y="12"/>
                    <a:pt x="42" y="13"/>
                    <a:pt x="39" y="15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3" y="16"/>
                    <a:pt x="46" y="14"/>
                    <a:pt x="50" y="12"/>
                  </a:cubicBezTo>
                  <a:cubicBezTo>
                    <a:pt x="48" y="10"/>
                    <a:pt x="48" y="10"/>
                    <a:pt x="48" y="10"/>
                  </a:cubicBezTo>
                  <a:moveTo>
                    <a:pt x="61" y="4"/>
                  </a:moveTo>
                  <a:cubicBezTo>
                    <a:pt x="57" y="6"/>
                    <a:pt x="54" y="7"/>
                    <a:pt x="51" y="9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6" y="9"/>
                    <a:pt x="59" y="8"/>
                    <a:pt x="62" y="7"/>
                  </a:cubicBezTo>
                  <a:cubicBezTo>
                    <a:pt x="61" y="4"/>
                    <a:pt x="61" y="4"/>
                    <a:pt x="61" y="4"/>
                  </a:cubicBezTo>
                  <a:moveTo>
                    <a:pt x="113" y="3"/>
                  </a:moveTo>
                  <a:cubicBezTo>
                    <a:pt x="116" y="7"/>
                    <a:pt x="116" y="7"/>
                    <a:pt x="116" y="7"/>
                  </a:cubicBezTo>
                  <a:cubicBezTo>
                    <a:pt x="122" y="9"/>
                    <a:pt x="129" y="12"/>
                    <a:pt x="135" y="15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25" y="7"/>
                    <a:pt x="119" y="5"/>
                    <a:pt x="113" y="3"/>
                  </a:cubicBezTo>
                  <a:moveTo>
                    <a:pt x="75" y="1"/>
                  </a:moveTo>
                  <a:cubicBezTo>
                    <a:pt x="71" y="2"/>
                    <a:pt x="67" y="2"/>
                    <a:pt x="64" y="4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9" y="5"/>
                    <a:pt x="73" y="4"/>
                    <a:pt x="76" y="4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94" y="0"/>
                  </a:moveTo>
                  <a:cubicBezTo>
                    <a:pt x="96" y="3"/>
                    <a:pt x="96" y="3"/>
                    <a:pt x="96" y="3"/>
                  </a:cubicBezTo>
                  <a:cubicBezTo>
                    <a:pt x="100" y="3"/>
                    <a:pt x="104" y="4"/>
                    <a:pt x="107" y="4"/>
                  </a:cubicBezTo>
                  <a:cubicBezTo>
                    <a:pt x="108" y="5"/>
                    <a:pt x="110" y="5"/>
                    <a:pt x="111" y="5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4" y="1"/>
                    <a:pt x="99" y="0"/>
                    <a:pt x="94" y="0"/>
                  </a:cubicBezTo>
                  <a:moveTo>
                    <a:pt x="89" y="0"/>
                  </a:moveTo>
                  <a:cubicBezTo>
                    <a:pt x="85" y="0"/>
                    <a:pt x="82" y="0"/>
                    <a:pt x="78" y="0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3" y="3"/>
                    <a:pt x="86" y="3"/>
                    <a:pt x="89" y="3"/>
                  </a:cubicBezTo>
                  <a:cubicBezTo>
                    <a:pt x="90" y="3"/>
                    <a:pt x="91" y="3"/>
                    <a:pt x="92" y="3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90" y="0"/>
                    <a:pt x="89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0" name="Freeform 780"/>
            <p:cNvSpPr>
              <a:spLocks noEditPoints="1"/>
            </p:cNvSpPr>
            <p:nvPr/>
          </p:nvSpPr>
          <p:spPr bwMode="auto">
            <a:xfrm>
              <a:off x="13355071" y="1137750"/>
              <a:ext cx="333194" cy="468940"/>
            </a:xfrm>
            <a:custGeom>
              <a:avLst/>
              <a:gdLst>
                <a:gd name="T0" fmla="*/ 34 w 46"/>
                <a:gd name="T1" fmla="*/ 53 h 64"/>
                <a:gd name="T2" fmla="*/ 39 w 46"/>
                <a:gd name="T3" fmla="*/ 60 h 64"/>
                <a:gd name="T4" fmla="*/ 46 w 46"/>
                <a:gd name="T5" fmla="*/ 64 h 64"/>
                <a:gd name="T6" fmla="*/ 42 w 46"/>
                <a:gd name="T7" fmla="*/ 58 h 64"/>
                <a:gd name="T8" fmla="*/ 34 w 46"/>
                <a:gd name="T9" fmla="*/ 53 h 64"/>
                <a:gd name="T10" fmla="*/ 0 w 46"/>
                <a:gd name="T11" fmla="*/ 0 h 64"/>
                <a:gd name="T12" fmla="*/ 2 w 46"/>
                <a:gd name="T13" fmla="*/ 7 h 64"/>
                <a:gd name="T14" fmla="*/ 7 w 46"/>
                <a:gd name="T15" fmla="*/ 15 h 64"/>
                <a:gd name="T16" fmla="*/ 4 w 46"/>
                <a:gd name="T17" fmla="*/ 6 h 64"/>
                <a:gd name="T18" fmla="*/ 0 w 46"/>
                <a:gd name="T1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4">
                  <a:moveTo>
                    <a:pt x="34" y="53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41" y="61"/>
                    <a:pt x="43" y="63"/>
                    <a:pt x="46" y="64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9" y="57"/>
                    <a:pt x="36" y="55"/>
                    <a:pt x="34" y="53"/>
                  </a:cubicBezTo>
                  <a:moveTo>
                    <a:pt x="0" y="0"/>
                  </a:moveTo>
                  <a:cubicBezTo>
                    <a:pt x="1" y="3"/>
                    <a:pt x="1" y="5"/>
                    <a:pt x="2" y="7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2"/>
                    <a:pt x="5" y="9"/>
                    <a:pt x="4" y="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1" name="Freeform 781"/>
            <p:cNvSpPr>
              <a:spLocks noEditPoints="1"/>
            </p:cNvSpPr>
            <p:nvPr/>
          </p:nvSpPr>
          <p:spPr bwMode="auto">
            <a:xfrm>
              <a:off x="13345815" y="964983"/>
              <a:ext cx="502877" cy="706495"/>
            </a:xfrm>
            <a:custGeom>
              <a:avLst/>
              <a:gdLst>
                <a:gd name="T0" fmla="*/ 62 w 69"/>
                <a:gd name="T1" fmla="*/ 92 h 97"/>
                <a:gd name="T2" fmla="*/ 65 w 69"/>
                <a:gd name="T3" fmla="*/ 95 h 97"/>
                <a:gd name="T4" fmla="*/ 69 w 69"/>
                <a:gd name="T5" fmla="*/ 97 h 97"/>
                <a:gd name="T6" fmla="*/ 67 w 69"/>
                <a:gd name="T7" fmla="*/ 93 h 97"/>
                <a:gd name="T8" fmla="*/ 62 w 69"/>
                <a:gd name="T9" fmla="*/ 92 h 97"/>
                <a:gd name="T10" fmla="*/ 1 w 69"/>
                <a:gd name="T11" fmla="*/ 0 h 97"/>
                <a:gd name="T12" fmla="*/ 0 w 69"/>
                <a:gd name="T13" fmla="*/ 5 h 97"/>
                <a:gd name="T14" fmla="*/ 3 w 69"/>
                <a:gd name="T15" fmla="*/ 8 h 97"/>
                <a:gd name="T16" fmla="*/ 3 w 69"/>
                <a:gd name="T17" fmla="*/ 3 h 97"/>
                <a:gd name="T18" fmla="*/ 1 w 69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97">
                  <a:moveTo>
                    <a:pt x="62" y="92"/>
                  </a:moveTo>
                  <a:cubicBezTo>
                    <a:pt x="65" y="95"/>
                    <a:pt x="65" y="95"/>
                    <a:pt x="65" y="95"/>
                  </a:cubicBezTo>
                  <a:cubicBezTo>
                    <a:pt x="66" y="96"/>
                    <a:pt x="68" y="96"/>
                    <a:pt x="69" y="97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5" y="93"/>
                    <a:pt x="64" y="92"/>
                    <a:pt x="62" y="92"/>
                  </a:cubicBezTo>
                  <a:moveTo>
                    <a:pt x="1" y="0"/>
                  </a:moveTo>
                  <a:cubicBezTo>
                    <a:pt x="1" y="1"/>
                    <a:pt x="1" y="3"/>
                    <a:pt x="0" y="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5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2" name="Freeform 782"/>
            <p:cNvSpPr>
              <a:spLocks noEditPoints="1"/>
            </p:cNvSpPr>
            <p:nvPr/>
          </p:nvSpPr>
          <p:spPr bwMode="auto">
            <a:xfrm>
              <a:off x="13376667" y="832322"/>
              <a:ext cx="604686" cy="854582"/>
            </a:xfrm>
            <a:custGeom>
              <a:avLst/>
              <a:gdLst>
                <a:gd name="T0" fmla="*/ 78 w 83"/>
                <a:gd name="T1" fmla="*/ 114 h 117"/>
                <a:gd name="T2" fmla="*/ 80 w 83"/>
                <a:gd name="T3" fmla="*/ 117 h 117"/>
                <a:gd name="T4" fmla="*/ 83 w 83"/>
                <a:gd name="T5" fmla="*/ 117 h 117"/>
                <a:gd name="T6" fmla="*/ 81 w 83"/>
                <a:gd name="T7" fmla="*/ 114 h 117"/>
                <a:gd name="T8" fmla="*/ 78 w 83"/>
                <a:gd name="T9" fmla="*/ 114 h 117"/>
                <a:gd name="T10" fmla="*/ 1 w 83"/>
                <a:gd name="T11" fmla="*/ 0 h 117"/>
                <a:gd name="T12" fmla="*/ 0 w 83"/>
                <a:gd name="T13" fmla="*/ 4 h 117"/>
                <a:gd name="T14" fmla="*/ 2 w 83"/>
                <a:gd name="T15" fmla="*/ 7 h 117"/>
                <a:gd name="T16" fmla="*/ 3 w 83"/>
                <a:gd name="T17" fmla="*/ 3 h 117"/>
                <a:gd name="T18" fmla="*/ 1 w 83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117">
                  <a:moveTo>
                    <a:pt x="78" y="114"/>
                  </a:moveTo>
                  <a:cubicBezTo>
                    <a:pt x="80" y="117"/>
                    <a:pt x="80" y="117"/>
                    <a:pt x="80" y="117"/>
                  </a:cubicBezTo>
                  <a:cubicBezTo>
                    <a:pt x="81" y="117"/>
                    <a:pt x="82" y="117"/>
                    <a:pt x="83" y="11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0" y="114"/>
                    <a:pt x="79" y="114"/>
                    <a:pt x="78" y="114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3" name="Freeform 783"/>
            <p:cNvSpPr>
              <a:spLocks noEditPoints="1"/>
            </p:cNvSpPr>
            <p:nvPr/>
          </p:nvSpPr>
          <p:spPr bwMode="auto">
            <a:xfrm>
              <a:off x="13413688" y="724343"/>
              <a:ext cx="684899" cy="953306"/>
            </a:xfrm>
            <a:custGeom>
              <a:avLst/>
              <a:gdLst>
                <a:gd name="T0" fmla="*/ 92 w 94"/>
                <a:gd name="T1" fmla="*/ 128 h 131"/>
                <a:gd name="T2" fmla="*/ 89 w 94"/>
                <a:gd name="T3" fmla="*/ 129 h 131"/>
                <a:gd name="T4" fmla="*/ 91 w 94"/>
                <a:gd name="T5" fmla="*/ 131 h 131"/>
                <a:gd name="T6" fmla="*/ 94 w 94"/>
                <a:gd name="T7" fmla="*/ 131 h 131"/>
                <a:gd name="T8" fmla="*/ 92 w 94"/>
                <a:gd name="T9" fmla="*/ 128 h 131"/>
                <a:gd name="T10" fmla="*/ 2 w 94"/>
                <a:gd name="T11" fmla="*/ 0 h 131"/>
                <a:gd name="T12" fmla="*/ 0 w 94"/>
                <a:gd name="T13" fmla="*/ 3 h 131"/>
                <a:gd name="T14" fmla="*/ 2 w 94"/>
                <a:gd name="T15" fmla="*/ 6 h 131"/>
                <a:gd name="T16" fmla="*/ 4 w 94"/>
                <a:gd name="T17" fmla="*/ 3 h 131"/>
                <a:gd name="T18" fmla="*/ 2 w 94"/>
                <a:gd name="T1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1">
                  <a:moveTo>
                    <a:pt x="92" y="128"/>
                  </a:moveTo>
                  <a:cubicBezTo>
                    <a:pt x="91" y="128"/>
                    <a:pt x="90" y="129"/>
                    <a:pt x="89" y="129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2" y="131"/>
                    <a:pt x="93" y="131"/>
                    <a:pt x="94" y="131"/>
                  </a:cubicBezTo>
                  <a:cubicBezTo>
                    <a:pt x="92" y="128"/>
                    <a:pt x="92" y="128"/>
                    <a:pt x="92" y="128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4" name="Freeform 784"/>
            <p:cNvSpPr>
              <a:spLocks noEditPoints="1"/>
            </p:cNvSpPr>
            <p:nvPr/>
          </p:nvSpPr>
          <p:spPr bwMode="auto">
            <a:xfrm>
              <a:off x="13469221" y="634874"/>
              <a:ext cx="731176" cy="1021179"/>
            </a:xfrm>
            <a:custGeom>
              <a:avLst/>
              <a:gdLst>
                <a:gd name="T0" fmla="*/ 99 w 100"/>
                <a:gd name="T1" fmla="*/ 137 h 140"/>
                <a:gd name="T2" fmla="*/ 96 w 100"/>
                <a:gd name="T3" fmla="*/ 138 h 140"/>
                <a:gd name="T4" fmla="*/ 97 w 100"/>
                <a:gd name="T5" fmla="*/ 140 h 140"/>
                <a:gd name="T6" fmla="*/ 100 w 100"/>
                <a:gd name="T7" fmla="*/ 139 h 140"/>
                <a:gd name="T8" fmla="*/ 99 w 100"/>
                <a:gd name="T9" fmla="*/ 137 h 140"/>
                <a:gd name="T10" fmla="*/ 2 w 100"/>
                <a:gd name="T11" fmla="*/ 0 h 140"/>
                <a:gd name="T12" fmla="*/ 0 w 100"/>
                <a:gd name="T13" fmla="*/ 3 h 140"/>
                <a:gd name="T14" fmla="*/ 2 w 100"/>
                <a:gd name="T15" fmla="*/ 5 h 140"/>
                <a:gd name="T16" fmla="*/ 4 w 100"/>
                <a:gd name="T17" fmla="*/ 3 h 140"/>
                <a:gd name="T18" fmla="*/ 2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9" y="137"/>
                  </a:moveTo>
                  <a:cubicBezTo>
                    <a:pt x="98" y="137"/>
                    <a:pt x="97" y="138"/>
                    <a:pt x="96" y="138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8" y="140"/>
                    <a:pt x="99" y="140"/>
                    <a:pt x="100" y="139"/>
                  </a:cubicBezTo>
                  <a:cubicBezTo>
                    <a:pt x="99" y="137"/>
                    <a:pt x="99" y="137"/>
                    <a:pt x="99" y="137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5" name="Freeform 785"/>
            <p:cNvSpPr>
              <a:spLocks noEditPoints="1"/>
            </p:cNvSpPr>
            <p:nvPr/>
          </p:nvSpPr>
          <p:spPr bwMode="auto">
            <a:xfrm>
              <a:off x="13537093" y="563916"/>
              <a:ext cx="758943" cy="1055115"/>
            </a:xfrm>
            <a:custGeom>
              <a:avLst/>
              <a:gdLst>
                <a:gd name="T0" fmla="*/ 103 w 104"/>
                <a:gd name="T1" fmla="*/ 142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4 h 145"/>
                <a:gd name="T8" fmla="*/ 103 w 104"/>
                <a:gd name="T9" fmla="*/ 142 h 145"/>
                <a:gd name="T10" fmla="*/ 2 w 104"/>
                <a:gd name="T11" fmla="*/ 0 h 145"/>
                <a:gd name="T12" fmla="*/ 0 w 104"/>
                <a:gd name="T13" fmla="*/ 2 h 145"/>
                <a:gd name="T14" fmla="*/ 2 w 104"/>
                <a:gd name="T15" fmla="*/ 5 h 145"/>
                <a:gd name="T16" fmla="*/ 4 w 104"/>
                <a:gd name="T17" fmla="*/ 2 h 145"/>
                <a:gd name="T18" fmla="*/ 2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3" y="142"/>
                  </a:moveTo>
                  <a:cubicBezTo>
                    <a:pt x="102" y="142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2" y="145"/>
                    <a:pt x="103" y="144"/>
                    <a:pt x="104" y="144"/>
                  </a:cubicBezTo>
                  <a:cubicBezTo>
                    <a:pt x="103" y="142"/>
                    <a:pt x="103" y="142"/>
                    <a:pt x="103" y="142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6" name="Freeform 786"/>
            <p:cNvSpPr>
              <a:spLocks noEditPoints="1"/>
            </p:cNvSpPr>
            <p:nvPr/>
          </p:nvSpPr>
          <p:spPr bwMode="auto">
            <a:xfrm>
              <a:off x="13608052" y="496043"/>
              <a:ext cx="774368" cy="1079796"/>
            </a:xfrm>
            <a:custGeom>
              <a:avLst/>
              <a:gdLst>
                <a:gd name="T0" fmla="*/ 104 w 106"/>
                <a:gd name="T1" fmla="*/ 143 h 148"/>
                <a:gd name="T2" fmla="*/ 102 w 106"/>
                <a:gd name="T3" fmla="*/ 145 h 148"/>
                <a:gd name="T4" fmla="*/ 103 w 106"/>
                <a:gd name="T5" fmla="*/ 148 h 148"/>
                <a:gd name="T6" fmla="*/ 106 w 106"/>
                <a:gd name="T7" fmla="*/ 146 h 148"/>
                <a:gd name="T8" fmla="*/ 104 w 106"/>
                <a:gd name="T9" fmla="*/ 143 h 148"/>
                <a:gd name="T10" fmla="*/ 3 w 106"/>
                <a:gd name="T11" fmla="*/ 0 h 148"/>
                <a:gd name="T12" fmla="*/ 0 w 106"/>
                <a:gd name="T13" fmla="*/ 2 h 148"/>
                <a:gd name="T14" fmla="*/ 2 w 106"/>
                <a:gd name="T15" fmla="*/ 5 h 148"/>
                <a:gd name="T16" fmla="*/ 4 w 106"/>
                <a:gd name="T17" fmla="*/ 3 h 148"/>
                <a:gd name="T18" fmla="*/ 3 w 106"/>
                <a:gd name="T1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8">
                  <a:moveTo>
                    <a:pt x="104" y="143"/>
                  </a:moveTo>
                  <a:cubicBezTo>
                    <a:pt x="103" y="144"/>
                    <a:pt x="102" y="145"/>
                    <a:pt x="102" y="145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7"/>
                    <a:pt x="105" y="146"/>
                    <a:pt x="106" y="146"/>
                  </a:cubicBezTo>
                  <a:cubicBezTo>
                    <a:pt x="104" y="143"/>
                    <a:pt x="104" y="143"/>
                    <a:pt x="104" y="143"/>
                  </a:cubicBezTo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7" name="Freeform 787"/>
            <p:cNvSpPr>
              <a:spLocks noEditPoints="1"/>
            </p:cNvSpPr>
            <p:nvPr/>
          </p:nvSpPr>
          <p:spPr bwMode="auto">
            <a:xfrm>
              <a:off x="13697520" y="452851"/>
              <a:ext cx="758943" cy="1058200"/>
            </a:xfrm>
            <a:custGeom>
              <a:avLst/>
              <a:gdLst>
                <a:gd name="T0" fmla="*/ 102 w 104"/>
                <a:gd name="T1" fmla="*/ 141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3 h 145"/>
                <a:gd name="T8" fmla="*/ 102 w 104"/>
                <a:gd name="T9" fmla="*/ 141 h 145"/>
                <a:gd name="T10" fmla="*/ 3 w 104"/>
                <a:gd name="T11" fmla="*/ 0 h 145"/>
                <a:gd name="T12" fmla="*/ 0 w 104"/>
                <a:gd name="T13" fmla="*/ 1 h 145"/>
                <a:gd name="T14" fmla="*/ 2 w 104"/>
                <a:gd name="T15" fmla="*/ 3 h 145"/>
                <a:gd name="T16" fmla="*/ 4 w 104"/>
                <a:gd name="T17" fmla="*/ 2 h 145"/>
                <a:gd name="T18" fmla="*/ 3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2" y="141"/>
                  </a:moveTo>
                  <a:cubicBezTo>
                    <a:pt x="102" y="141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3" y="144"/>
                    <a:pt x="103" y="144"/>
                    <a:pt x="104" y="143"/>
                  </a:cubicBezTo>
                  <a:cubicBezTo>
                    <a:pt x="102" y="141"/>
                    <a:pt x="102" y="141"/>
                    <a:pt x="102" y="141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8" name="Freeform 788"/>
            <p:cNvSpPr>
              <a:spLocks noEditPoints="1"/>
            </p:cNvSpPr>
            <p:nvPr/>
          </p:nvSpPr>
          <p:spPr bwMode="auto">
            <a:xfrm>
              <a:off x="13790074" y="415829"/>
              <a:ext cx="731176" cy="1021179"/>
            </a:xfrm>
            <a:custGeom>
              <a:avLst/>
              <a:gdLst>
                <a:gd name="T0" fmla="*/ 98 w 100"/>
                <a:gd name="T1" fmla="*/ 135 h 140"/>
                <a:gd name="T2" fmla="*/ 97 w 100"/>
                <a:gd name="T3" fmla="*/ 137 h 140"/>
                <a:gd name="T4" fmla="*/ 98 w 100"/>
                <a:gd name="T5" fmla="*/ 140 h 140"/>
                <a:gd name="T6" fmla="*/ 100 w 100"/>
                <a:gd name="T7" fmla="*/ 137 h 140"/>
                <a:gd name="T8" fmla="*/ 98 w 100"/>
                <a:gd name="T9" fmla="*/ 135 h 140"/>
                <a:gd name="T10" fmla="*/ 3 w 100"/>
                <a:gd name="T11" fmla="*/ 0 h 140"/>
                <a:gd name="T12" fmla="*/ 0 w 100"/>
                <a:gd name="T13" fmla="*/ 0 h 140"/>
                <a:gd name="T14" fmla="*/ 1 w 100"/>
                <a:gd name="T15" fmla="*/ 3 h 140"/>
                <a:gd name="T16" fmla="*/ 4 w 100"/>
                <a:gd name="T17" fmla="*/ 2 h 140"/>
                <a:gd name="T18" fmla="*/ 3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8" y="135"/>
                  </a:moveTo>
                  <a:cubicBezTo>
                    <a:pt x="98" y="136"/>
                    <a:pt x="97" y="137"/>
                    <a:pt x="97" y="137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99" y="139"/>
                    <a:pt x="100" y="138"/>
                    <a:pt x="100" y="137"/>
                  </a:cubicBezTo>
                  <a:cubicBezTo>
                    <a:pt x="98" y="135"/>
                    <a:pt x="98" y="135"/>
                    <a:pt x="98" y="135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9" name="Freeform 789"/>
            <p:cNvSpPr>
              <a:spLocks noEditPoints="1"/>
            </p:cNvSpPr>
            <p:nvPr/>
          </p:nvSpPr>
          <p:spPr bwMode="auto">
            <a:xfrm>
              <a:off x="13894969" y="388063"/>
              <a:ext cx="684899" cy="962561"/>
            </a:xfrm>
            <a:custGeom>
              <a:avLst/>
              <a:gdLst>
                <a:gd name="T0" fmla="*/ 92 w 94"/>
                <a:gd name="T1" fmla="*/ 126 h 132"/>
                <a:gd name="T2" fmla="*/ 90 w 94"/>
                <a:gd name="T3" fmla="*/ 129 h 132"/>
                <a:gd name="T4" fmla="*/ 92 w 94"/>
                <a:gd name="T5" fmla="*/ 132 h 132"/>
                <a:gd name="T6" fmla="*/ 94 w 94"/>
                <a:gd name="T7" fmla="*/ 129 h 132"/>
                <a:gd name="T8" fmla="*/ 92 w 94"/>
                <a:gd name="T9" fmla="*/ 126 h 132"/>
                <a:gd name="T10" fmla="*/ 3 w 94"/>
                <a:gd name="T11" fmla="*/ 0 h 132"/>
                <a:gd name="T12" fmla="*/ 0 w 94"/>
                <a:gd name="T13" fmla="*/ 1 h 132"/>
                <a:gd name="T14" fmla="*/ 1 w 94"/>
                <a:gd name="T15" fmla="*/ 4 h 132"/>
                <a:gd name="T16" fmla="*/ 5 w 94"/>
                <a:gd name="T17" fmla="*/ 3 h 132"/>
                <a:gd name="T18" fmla="*/ 3 w 94"/>
                <a:gd name="T1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2">
                  <a:moveTo>
                    <a:pt x="92" y="126"/>
                  </a:moveTo>
                  <a:cubicBezTo>
                    <a:pt x="91" y="127"/>
                    <a:pt x="91" y="128"/>
                    <a:pt x="90" y="129"/>
                  </a:cubicBezTo>
                  <a:cubicBezTo>
                    <a:pt x="92" y="132"/>
                    <a:pt x="92" y="132"/>
                    <a:pt x="92" y="132"/>
                  </a:cubicBezTo>
                  <a:cubicBezTo>
                    <a:pt x="93" y="131"/>
                    <a:pt x="93" y="130"/>
                    <a:pt x="94" y="129"/>
                  </a:cubicBezTo>
                  <a:cubicBezTo>
                    <a:pt x="92" y="126"/>
                    <a:pt x="92" y="126"/>
                    <a:pt x="92" y="12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0" name="Freeform 790"/>
            <p:cNvSpPr>
              <a:spLocks noEditPoints="1"/>
            </p:cNvSpPr>
            <p:nvPr/>
          </p:nvSpPr>
          <p:spPr bwMode="auto">
            <a:xfrm>
              <a:off x="14002949" y="388063"/>
              <a:ext cx="620112" cy="854582"/>
            </a:xfrm>
            <a:custGeom>
              <a:avLst/>
              <a:gdLst>
                <a:gd name="T0" fmla="*/ 83 w 85"/>
                <a:gd name="T1" fmla="*/ 111 h 117"/>
                <a:gd name="T2" fmla="*/ 82 w 85"/>
                <a:gd name="T3" fmla="*/ 114 h 117"/>
                <a:gd name="T4" fmla="*/ 84 w 85"/>
                <a:gd name="T5" fmla="*/ 117 h 117"/>
                <a:gd name="T6" fmla="*/ 85 w 85"/>
                <a:gd name="T7" fmla="*/ 114 h 117"/>
                <a:gd name="T8" fmla="*/ 83 w 85"/>
                <a:gd name="T9" fmla="*/ 111 h 117"/>
                <a:gd name="T10" fmla="*/ 0 w 85"/>
                <a:gd name="T11" fmla="*/ 0 h 117"/>
                <a:gd name="T12" fmla="*/ 2 w 85"/>
                <a:gd name="T13" fmla="*/ 3 h 117"/>
                <a:gd name="T14" fmla="*/ 6 w 85"/>
                <a:gd name="T15" fmla="*/ 3 h 117"/>
                <a:gd name="T16" fmla="*/ 4 w 85"/>
                <a:gd name="T17" fmla="*/ 0 h 117"/>
                <a:gd name="T18" fmla="*/ 0 w 85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7">
                  <a:moveTo>
                    <a:pt x="83" y="111"/>
                  </a:moveTo>
                  <a:cubicBezTo>
                    <a:pt x="82" y="112"/>
                    <a:pt x="82" y="113"/>
                    <a:pt x="82" y="114"/>
                  </a:cubicBezTo>
                  <a:cubicBezTo>
                    <a:pt x="84" y="117"/>
                    <a:pt x="84" y="117"/>
                    <a:pt x="84" y="117"/>
                  </a:cubicBezTo>
                  <a:cubicBezTo>
                    <a:pt x="84" y="116"/>
                    <a:pt x="84" y="115"/>
                    <a:pt x="85" y="114"/>
                  </a:cubicBezTo>
                  <a:cubicBezTo>
                    <a:pt x="83" y="111"/>
                    <a:pt x="83" y="111"/>
                    <a:pt x="83" y="111"/>
                  </a:cubicBezTo>
                  <a:moveTo>
                    <a:pt x="0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1" name="Freeform 791"/>
            <p:cNvSpPr>
              <a:spLocks noEditPoints="1"/>
            </p:cNvSpPr>
            <p:nvPr/>
          </p:nvSpPr>
          <p:spPr bwMode="auto">
            <a:xfrm>
              <a:off x="14135609" y="403489"/>
              <a:ext cx="509047" cy="712665"/>
            </a:xfrm>
            <a:custGeom>
              <a:avLst/>
              <a:gdLst>
                <a:gd name="T0" fmla="*/ 68 w 70"/>
                <a:gd name="T1" fmla="*/ 89 h 98"/>
                <a:gd name="T2" fmla="*/ 67 w 70"/>
                <a:gd name="T3" fmla="*/ 94 h 98"/>
                <a:gd name="T4" fmla="*/ 70 w 70"/>
                <a:gd name="T5" fmla="*/ 98 h 98"/>
                <a:gd name="T6" fmla="*/ 70 w 70"/>
                <a:gd name="T7" fmla="*/ 97 h 98"/>
                <a:gd name="T8" fmla="*/ 70 w 70"/>
                <a:gd name="T9" fmla="*/ 93 h 98"/>
                <a:gd name="T10" fmla="*/ 68 w 70"/>
                <a:gd name="T11" fmla="*/ 89 h 98"/>
                <a:gd name="T12" fmla="*/ 0 w 70"/>
                <a:gd name="T13" fmla="*/ 0 h 98"/>
                <a:gd name="T14" fmla="*/ 3 w 70"/>
                <a:gd name="T15" fmla="*/ 3 h 98"/>
                <a:gd name="T16" fmla="*/ 8 w 70"/>
                <a:gd name="T17" fmla="*/ 5 h 98"/>
                <a:gd name="T18" fmla="*/ 5 w 70"/>
                <a:gd name="T19" fmla="*/ 1 h 98"/>
                <a:gd name="T20" fmla="*/ 0 w 70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98">
                  <a:moveTo>
                    <a:pt x="68" y="89"/>
                  </a:moveTo>
                  <a:cubicBezTo>
                    <a:pt x="67" y="91"/>
                    <a:pt x="67" y="93"/>
                    <a:pt x="67" y="94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6"/>
                    <a:pt x="70" y="94"/>
                    <a:pt x="70" y="93"/>
                  </a:cubicBezTo>
                  <a:cubicBezTo>
                    <a:pt x="68" y="89"/>
                    <a:pt x="68" y="89"/>
                    <a:pt x="68" y="89"/>
                  </a:cubicBezTo>
                  <a:moveTo>
                    <a:pt x="0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6" y="4"/>
                    <a:pt x="8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2" name="Freeform 792"/>
            <p:cNvSpPr>
              <a:spLocks noEditPoints="1"/>
            </p:cNvSpPr>
            <p:nvPr/>
          </p:nvSpPr>
          <p:spPr bwMode="auto">
            <a:xfrm>
              <a:off x="14302206" y="462106"/>
              <a:ext cx="336279" cy="481281"/>
            </a:xfrm>
            <a:custGeom>
              <a:avLst/>
              <a:gdLst>
                <a:gd name="T0" fmla="*/ 40 w 46"/>
                <a:gd name="T1" fmla="*/ 52 h 66"/>
                <a:gd name="T2" fmla="*/ 43 w 46"/>
                <a:gd name="T3" fmla="*/ 60 h 66"/>
                <a:gd name="T4" fmla="*/ 46 w 46"/>
                <a:gd name="T5" fmla="*/ 66 h 66"/>
                <a:gd name="T6" fmla="*/ 45 w 46"/>
                <a:gd name="T7" fmla="*/ 59 h 66"/>
                <a:gd name="T8" fmla="*/ 40 w 46"/>
                <a:gd name="T9" fmla="*/ 52 h 66"/>
                <a:gd name="T10" fmla="*/ 0 w 46"/>
                <a:gd name="T11" fmla="*/ 0 h 66"/>
                <a:gd name="T12" fmla="*/ 4 w 46"/>
                <a:gd name="T13" fmla="*/ 5 h 66"/>
                <a:gd name="T14" fmla="*/ 11 w 46"/>
                <a:gd name="T15" fmla="*/ 10 h 66"/>
                <a:gd name="T16" fmla="*/ 6 w 46"/>
                <a:gd name="T17" fmla="*/ 4 h 66"/>
                <a:gd name="T18" fmla="*/ 0 w 46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6">
                  <a:moveTo>
                    <a:pt x="40" y="52"/>
                  </a:moveTo>
                  <a:cubicBezTo>
                    <a:pt x="41" y="55"/>
                    <a:pt x="42" y="58"/>
                    <a:pt x="43" y="60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4"/>
                    <a:pt x="46" y="61"/>
                    <a:pt x="45" y="59"/>
                  </a:cubicBezTo>
                  <a:cubicBezTo>
                    <a:pt x="40" y="52"/>
                    <a:pt x="40" y="52"/>
                    <a:pt x="40" y="5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6" y="7"/>
                    <a:pt x="8" y="9"/>
                    <a:pt x="11" y="1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3" name="Freeform 793"/>
            <p:cNvSpPr>
              <a:spLocks noEditPoints="1"/>
            </p:cNvSpPr>
            <p:nvPr/>
          </p:nvSpPr>
          <p:spPr bwMode="auto">
            <a:xfrm>
              <a:off x="13318049" y="360297"/>
              <a:ext cx="1363629" cy="1354373"/>
            </a:xfrm>
            <a:custGeom>
              <a:avLst/>
              <a:gdLst>
                <a:gd name="T0" fmla="*/ 93 w 187"/>
                <a:gd name="T1" fmla="*/ 182 h 186"/>
                <a:gd name="T2" fmla="*/ 107 w 187"/>
                <a:gd name="T3" fmla="*/ 185 h 186"/>
                <a:gd name="T4" fmla="*/ 77 w 187"/>
                <a:gd name="T5" fmla="*/ 184 h 186"/>
                <a:gd name="T6" fmla="*/ 73 w 187"/>
                <a:gd name="T7" fmla="*/ 180 h 186"/>
                <a:gd name="T8" fmla="*/ 110 w 187"/>
                <a:gd name="T9" fmla="*/ 184 h 186"/>
                <a:gd name="T10" fmla="*/ 132 w 187"/>
                <a:gd name="T11" fmla="*/ 173 h 186"/>
                <a:gd name="T12" fmla="*/ 134 w 187"/>
                <a:gd name="T13" fmla="*/ 177 h 186"/>
                <a:gd name="T14" fmla="*/ 55 w 187"/>
                <a:gd name="T15" fmla="*/ 178 h 186"/>
                <a:gd name="T16" fmla="*/ 51 w 187"/>
                <a:gd name="T17" fmla="*/ 171 h 186"/>
                <a:gd name="T18" fmla="*/ 137 w 187"/>
                <a:gd name="T19" fmla="*/ 175 h 186"/>
                <a:gd name="T20" fmla="*/ 154 w 187"/>
                <a:gd name="T21" fmla="*/ 158 h 186"/>
                <a:gd name="T22" fmla="*/ 148 w 187"/>
                <a:gd name="T23" fmla="*/ 168 h 186"/>
                <a:gd name="T24" fmla="*/ 154 w 187"/>
                <a:gd name="T25" fmla="*/ 158 h 186"/>
                <a:gd name="T26" fmla="*/ 158 w 187"/>
                <a:gd name="T27" fmla="*/ 159 h 186"/>
                <a:gd name="T28" fmla="*/ 171 w 187"/>
                <a:gd name="T29" fmla="*/ 136 h 186"/>
                <a:gd name="T30" fmla="*/ 174 w 187"/>
                <a:gd name="T31" fmla="*/ 139 h 186"/>
                <a:gd name="T32" fmla="*/ 173 w 187"/>
                <a:gd name="T33" fmla="*/ 133 h 186"/>
                <a:gd name="T34" fmla="*/ 178 w 187"/>
                <a:gd name="T35" fmla="*/ 121 h 186"/>
                <a:gd name="T36" fmla="*/ 50 w 187"/>
                <a:gd name="T37" fmla="*/ 175 h 186"/>
                <a:gd name="T38" fmla="*/ 7 w 187"/>
                <a:gd name="T39" fmla="*/ 114 h 186"/>
                <a:gd name="T40" fmla="*/ 179 w 187"/>
                <a:gd name="T41" fmla="*/ 118 h 186"/>
                <a:gd name="T42" fmla="*/ 182 w 187"/>
                <a:gd name="T43" fmla="*/ 104 h 186"/>
                <a:gd name="T44" fmla="*/ 5 w 187"/>
                <a:gd name="T45" fmla="*/ 107 h 186"/>
                <a:gd name="T46" fmla="*/ 181 w 187"/>
                <a:gd name="T47" fmla="*/ 80 h 186"/>
                <a:gd name="T48" fmla="*/ 186 w 187"/>
                <a:gd name="T49" fmla="*/ 103 h 186"/>
                <a:gd name="T50" fmla="*/ 5 w 187"/>
                <a:gd name="T51" fmla="*/ 64 h 186"/>
                <a:gd name="T52" fmla="*/ 5 w 187"/>
                <a:gd name="T53" fmla="*/ 83 h 186"/>
                <a:gd name="T54" fmla="*/ 11 w 187"/>
                <a:gd name="T55" fmla="*/ 50 h 186"/>
                <a:gd name="T56" fmla="*/ 13 w 187"/>
                <a:gd name="T57" fmla="*/ 53 h 186"/>
                <a:gd name="T58" fmla="*/ 12 w 187"/>
                <a:gd name="T59" fmla="*/ 47 h 186"/>
                <a:gd name="T60" fmla="*/ 19 w 187"/>
                <a:gd name="T61" fmla="*/ 37 h 186"/>
                <a:gd name="T62" fmla="*/ 23 w 187"/>
                <a:gd name="T63" fmla="*/ 38 h 186"/>
                <a:gd name="T64" fmla="*/ 38 w 187"/>
                <a:gd name="T65" fmla="*/ 18 h 186"/>
                <a:gd name="T66" fmla="*/ 32 w 187"/>
                <a:gd name="T67" fmla="*/ 28 h 186"/>
                <a:gd name="T68" fmla="*/ 38 w 187"/>
                <a:gd name="T69" fmla="*/ 18 h 186"/>
                <a:gd name="T70" fmla="*/ 43 w 187"/>
                <a:gd name="T71" fmla="*/ 19 h 186"/>
                <a:gd name="T72" fmla="*/ 135 w 187"/>
                <a:gd name="T73" fmla="*/ 10 h 186"/>
                <a:gd name="T74" fmla="*/ 180 w 187"/>
                <a:gd name="T75" fmla="*/ 73 h 186"/>
                <a:gd name="T76" fmla="*/ 166 w 187"/>
                <a:gd name="T77" fmla="*/ 35 h 186"/>
                <a:gd name="T78" fmla="*/ 62 w 187"/>
                <a:gd name="T79" fmla="*/ 5 h 186"/>
                <a:gd name="T80" fmla="*/ 65 w 187"/>
                <a:gd name="T81" fmla="*/ 8 h 186"/>
                <a:gd name="T82" fmla="*/ 117 w 187"/>
                <a:gd name="T83" fmla="*/ 7 h 186"/>
                <a:gd name="T84" fmla="*/ 113 w 187"/>
                <a:gd name="T85" fmla="*/ 2 h 186"/>
                <a:gd name="T86" fmla="*/ 68 w 187"/>
                <a:gd name="T87" fmla="*/ 8 h 186"/>
                <a:gd name="T88" fmla="*/ 95 w 187"/>
                <a:gd name="T89" fmla="*/ 0 h 186"/>
                <a:gd name="T90" fmla="*/ 109 w 187"/>
                <a:gd name="T91" fmla="*/ 1 h 186"/>
                <a:gd name="T92" fmla="*/ 79 w 187"/>
                <a:gd name="T93" fmla="*/ 1 h 186"/>
                <a:gd name="T94" fmla="*/ 94 w 187"/>
                <a:gd name="T95" fmla="*/ 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186">
                  <a:moveTo>
                    <a:pt x="104" y="181"/>
                  </a:moveTo>
                  <a:cubicBezTo>
                    <a:pt x="100" y="182"/>
                    <a:pt x="97" y="182"/>
                    <a:pt x="93" y="182"/>
                  </a:cubicBezTo>
                  <a:cubicBezTo>
                    <a:pt x="93" y="182"/>
                    <a:pt x="93" y="182"/>
                    <a:pt x="93" y="182"/>
                  </a:cubicBezTo>
                  <a:cubicBezTo>
                    <a:pt x="93" y="182"/>
                    <a:pt x="92" y="182"/>
                    <a:pt x="91" y="182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8" y="186"/>
                    <a:pt x="103" y="186"/>
                    <a:pt x="107" y="185"/>
                  </a:cubicBezTo>
                  <a:cubicBezTo>
                    <a:pt x="104" y="181"/>
                    <a:pt x="104" y="181"/>
                    <a:pt x="104" y="181"/>
                  </a:cubicBezTo>
                  <a:moveTo>
                    <a:pt x="73" y="180"/>
                  </a:moveTo>
                  <a:cubicBezTo>
                    <a:pt x="77" y="184"/>
                    <a:pt x="77" y="184"/>
                    <a:pt x="77" y="184"/>
                  </a:cubicBezTo>
                  <a:cubicBezTo>
                    <a:pt x="81" y="185"/>
                    <a:pt x="86" y="186"/>
                    <a:pt x="91" y="186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3" y="181"/>
                    <a:pt x="78" y="181"/>
                    <a:pt x="73" y="180"/>
                  </a:cubicBezTo>
                  <a:moveTo>
                    <a:pt x="118" y="178"/>
                  </a:moveTo>
                  <a:cubicBezTo>
                    <a:pt x="115" y="179"/>
                    <a:pt x="111" y="180"/>
                    <a:pt x="107" y="181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14" y="184"/>
                    <a:pt x="117" y="183"/>
                    <a:pt x="121" y="182"/>
                  </a:cubicBezTo>
                  <a:cubicBezTo>
                    <a:pt x="118" y="178"/>
                    <a:pt x="118" y="178"/>
                    <a:pt x="118" y="178"/>
                  </a:cubicBezTo>
                  <a:moveTo>
                    <a:pt x="132" y="173"/>
                  </a:moveTo>
                  <a:cubicBezTo>
                    <a:pt x="128" y="175"/>
                    <a:pt x="125" y="176"/>
                    <a:pt x="121" y="177"/>
                  </a:cubicBezTo>
                  <a:cubicBezTo>
                    <a:pt x="124" y="181"/>
                    <a:pt x="124" y="181"/>
                    <a:pt x="124" y="181"/>
                  </a:cubicBezTo>
                  <a:cubicBezTo>
                    <a:pt x="127" y="180"/>
                    <a:pt x="131" y="178"/>
                    <a:pt x="134" y="177"/>
                  </a:cubicBezTo>
                  <a:cubicBezTo>
                    <a:pt x="132" y="173"/>
                    <a:pt x="132" y="173"/>
                    <a:pt x="132" y="173"/>
                  </a:cubicBezTo>
                  <a:moveTo>
                    <a:pt x="51" y="171"/>
                  </a:moveTo>
                  <a:cubicBezTo>
                    <a:pt x="55" y="178"/>
                    <a:pt x="55" y="178"/>
                    <a:pt x="55" y="178"/>
                  </a:cubicBezTo>
                  <a:cubicBezTo>
                    <a:pt x="61" y="180"/>
                    <a:pt x="67" y="182"/>
                    <a:pt x="72" y="183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2" y="177"/>
                    <a:pt x="56" y="174"/>
                    <a:pt x="51" y="171"/>
                  </a:cubicBezTo>
                  <a:moveTo>
                    <a:pt x="143" y="167"/>
                  </a:moveTo>
                  <a:cubicBezTo>
                    <a:pt x="140" y="169"/>
                    <a:pt x="137" y="170"/>
                    <a:pt x="134" y="172"/>
                  </a:cubicBezTo>
                  <a:cubicBezTo>
                    <a:pt x="137" y="175"/>
                    <a:pt x="137" y="175"/>
                    <a:pt x="137" y="175"/>
                  </a:cubicBezTo>
                  <a:cubicBezTo>
                    <a:pt x="140" y="174"/>
                    <a:pt x="143" y="172"/>
                    <a:pt x="146" y="170"/>
                  </a:cubicBezTo>
                  <a:cubicBezTo>
                    <a:pt x="143" y="167"/>
                    <a:pt x="143" y="167"/>
                    <a:pt x="143" y="167"/>
                  </a:cubicBezTo>
                  <a:moveTo>
                    <a:pt x="154" y="158"/>
                  </a:moveTo>
                  <a:cubicBezTo>
                    <a:pt x="152" y="160"/>
                    <a:pt x="151" y="161"/>
                    <a:pt x="149" y="162"/>
                  </a:cubicBezTo>
                  <a:cubicBezTo>
                    <a:pt x="148" y="163"/>
                    <a:pt x="147" y="164"/>
                    <a:pt x="146" y="165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9" y="167"/>
                    <a:pt x="150" y="166"/>
                    <a:pt x="151" y="166"/>
                  </a:cubicBezTo>
                  <a:cubicBezTo>
                    <a:pt x="153" y="164"/>
                    <a:pt x="155" y="163"/>
                    <a:pt x="156" y="161"/>
                  </a:cubicBezTo>
                  <a:cubicBezTo>
                    <a:pt x="154" y="158"/>
                    <a:pt x="154" y="158"/>
                    <a:pt x="154" y="158"/>
                  </a:cubicBezTo>
                  <a:moveTo>
                    <a:pt x="163" y="148"/>
                  </a:moveTo>
                  <a:cubicBezTo>
                    <a:pt x="161" y="151"/>
                    <a:pt x="159" y="153"/>
                    <a:pt x="156" y="156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1" y="157"/>
                    <a:pt x="163" y="154"/>
                    <a:pt x="166" y="151"/>
                  </a:cubicBezTo>
                  <a:cubicBezTo>
                    <a:pt x="163" y="148"/>
                    <a:pt x="163" y="148"/>
                    <a:pt x="163" y="148"/>
                  </a:cubicBezTo>
                  <a:moveTo>
                    <a:pt x="171" y="136"/>
                  </a:moveTo>
                  <a:cubicBezTo>
                    <a:pt x="170" y="139"/>
                    <a:pt x="167" y="142"/>
                    <a:pt x="165" y="145"/>
                  </a:cubicBezTo>
                  <a:cubicBezTo>
                    <a:pt x="168" y="149"/>
                    <a:pt x="168" y="149"/>
                    <a:pt x="168" y="149"/>
                  </a:cubicBezTo>
                  <a:cubicBezTo>
                    <a:pt x="170" y="146"/>
                    <a:pt x="172" y="143"/>
                    <a:pt x="174" y="139"/>
                  </a:cubicBezTo>
                  <a:cubicBezTo>
                    <a:pt x="171" y="136"/>
                    <a:pt x="171" y="136"/>
                    <a:pt x="171" y="136"/>
                  </a:cubicBezTo>
                  <a:moveTo>
                    <a:pt x="178" y="121"/>
                  </a:moveTo>
                  <a:cubicBezTo>
                    <a:pt x="176" y="125"/>
                    <a:pt x="175" y="129"/>
                    <a:pt x="173" y="133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7" y="133"/>
                    <a:pt x="179" y="129"/>
                    <a:pt x="181" y="125"/>
                  </a:cubicBezTo>
                  <a:cubicBezTo>
                    <a:pt x="178" y="121"/>
                    <a:pt x="178" y="121"/>
                    <a:pt x="178" y="121"/>
                  </a:cubicBezTo>
                  <a:moveTo>
                    <a:pt x="1" y="106"/>
                  </a:moveTo>
                  <a:cubicBezTo>
                    <a:pt x="4" y="123"/>
                    <a:pt x="10" y="138"/>
                    <a:pt x="21" y="151"/>
                  </a:cubicBezTo>
                  <a:cubicBezTo>
                    <a:pt x="29" y="161"/>
                    <a:pt x="39" y="169"/>
                    <a:pt x="50" y="175"/>
                  </a:cubicBezTo>
                  <a:cubicBezTo>
                    <a:pt x="44" y="167"/>
                    <a:pt x="44" y="167"/>
                    <a:pt x="44" y="167"/>
                  </a:cubicBezTo>
                  <a:cubicBezTo>
                    <a:pt x="37" y="162"/>
                    <a:pt x="30" y="156"/>
                    <a:pt x="24" y="148"/>
                  </a:cubicBezTo>
                  <a:cubicBezTo>
                    <a:pt x="16" y="138"/>
                    <a:pt x="10" y="127"/>
                    <a:pt x="7" y="114"/>
                  </a:cubicBezTo>
                  <a:cubicBezTo>
                    <a:pt x="1" y="106"/>
                    <a:pt x="1" y="106"/>
                    <a:pt x="1" y="106"/>
                  </a:cubicBezTo>
                  <a:moveTo>
                    <a:pt x="182" y="104"/>
                  </a:moveTo>
                  <a:cubicBezTo>
                    <a:pt x="181" y="109"/>
                    <a:pt x="180" y="113"/>
                    <a:pt x="179" y="118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3" y="118"/>
                    <a:pt x="184" y="113"/>
                    <a:pt x="185" y="108"/>
                  </a:cubicBezTo>
                  <a:cubicBezTo>
                    <a:pt x="182" y="104"/>
                    <a:pt x="182" y="104"/>
                    <a:pt x="182" y="104"/>
                  </a:cubicBezTo>
                  <a:moveTo>
                    <a:pt x="1" y="82"/>
                  </a:moveTo>
                  <a:cubicBezTo>
                    <a:pt x="0" y="88"/>
                    <a:pt x="0" y="94"/>
                    <a:pt x="1" y="100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4" y="101"/>
                    <a:pt x="4" y="94"/>
                    <a:pt x="4" y="88"/>
                  </a:cubicBezTo>
                  <a:cubicBezTo>
                    <a:pt x="1" y="82"/>
                    <a:pt x="1" y="82"/>
                    <a:pt x="1" y="82"/>
                  </a:cubicBezTo>
                  <a:moveTo>
                    <a:pt x="181" y="80"/>
                  </a:moveTo>
                  <a:cubicBezTo>
                    <a:pt x="182" y="86"/>
                    <a:pt x="183" y="93"/>
                    <a:pt x="182" y="99"/>
                  </a:cubicBezTo>
                  <a:cubicBezTo>
                    <a:pt x="186" y="104"/>
                    <a:pt x="186" y="104"/>
                    <a:pt x="186" y="104"/>
                  </a:cubicBezTo>
                  <a:cubicBezTo>
                    <a:pt x="186" y="104"/>
                    <a:pt x="186" y="103"/>
                    <a:pt x="186" y="103"/>
                  </a:cubicBezTo>
                  <a:cubicBezTo>
                    <a:pt x="186" y="98"/>
                    <a:pt x="187" y="92"/>
                    <a:pt x="186" y="87"/>
                  </a:cubicBezTo>
                  <a:cubicBezTo>
                    <a:pt x="181" y="80"/>
                    <a:pt x="181" y="80"/>
                    <a:pt x="181" y="80"/>
                  </a:cubicBezTo>
                  <a:moveTo>
                    <a:pt x="5" y="64"/>
                  </a:moveTo>
                  <a:cubicBezTo>
                    <a:pt x="3" y="69"/>
                    <a:pt x="2" y="73"/>
                    <a:pt x="1" y="78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78"/>
                    <a:pt x="6" y="73"/>
                    <a:pt x="8" y="69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11" y="50"/>
                  </a:moveTo>
                  <a:cubicBezTo>
                    <a:pt x="9" y="53"/>
                    <a:pt x="7" y="57"/>
                    <a:pt x="6" y="6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1"/>
                    <a:pt x="12" y="57"/>
                    <a:pt x="13" y="53"/>
                  </a:cubicBezTo>
                  <a:cubicBezTo>
                    <a:pt x="11" y="50"/>
                    <a:pt x="11" y="50"/>
                    <a:pt x="11" y="50"/>
                  </a:cubicBezTo>
                  <a:moveTo>
                    <a:pt x="19" y="37"/>
                  </a:moveTo>
                  <a:cubicBezTo>
                    <a:pt x="16" y="40"/>
                    <a:pt x="14" y="43"/>
                    <a:pt x="12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47"/>
                    <a:pt x="19" y="44"/>
                    <a:pt x="21" y="41"/>
                  </a:cubicBezTo>
                  <a:cubicBezTo>
                    <a:pt x="19" y="37"/>
                    <a:pt x="19" y="37"/>
                    <a:pt x="19" y="37"/>
                  </a:cubicBezTo>
                  <a:moveTo>
                    <a:pt x="28" y="27"/>
                  </a:moveTo>
                  <a:cubicBezTo>
                    <a:pt x="25" y="29"/>
                    <a:pt x="23" y="32"/>
                    <a:pt x="21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5" y="35"/>
                    <a:pt x="28" y="33"/>
                    <a:pt x="30" y="30"/>
                  </a:cubicBezTo>
                  <a:cubicBezTo>
                    <a:pt x="28" y="27"/>
                    <a:pt x="28" y="27"/>
                    <a:pt x="28" y="27"/>
                  </a:cubicBezTo>
                  <a:moveTo>
                    <a:pt x="38" y="18"/>
                  </a:moveTo>
                  <a:cubicBezTo>
                    <a:pt x="37" y="19"/>
                    <a:pt x="36" y="19"/>
                    <a:pt x="35" y="20"/>
                  </a:cubicBezTo>
                  <a:cubicBezTo>
                    <a:pt x="33" y="22"/>
                    <a:pt x="32" y="23"/>
                    <a:pt x="30" y="25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4" y="26"/>
                    <a:pt x="36" y="25"/>
                    <a:pt x="38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50" y="11"/>
                  </a:moveTo>
                  <a:cubicBezTo>
                    <a:pt x="46" y="12"/>
                    <a:pt x="43" y="14"/>
                    <a:pt x="40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17"/>
                    <a:pt x="49" y="16"/>
                    <a:pt x="52" y="14"/>
                  </a:cubicBezTo>
                  <a:cubicBezTo>
                    <a:pt x="50" y="11"/>
                    <a:pt x="50" y="11"/>
                    <a:pt x="50" y="11"/>
                  </a:cubicBezTo>
                  <a:moveTo>
                    <a:pt x="135" y="10"/>
                  </a:moveTo>
                  <a:cubicBezTo>
                    <a:pt x="141" y="18"/>
                    <a:pt x="141" y="18"/>
                    <a:pt x="141" y="18"/>
                  </a:cubicBezTo>
                  <a:cubicBezTo>
                    <a:pt x="149" y="23"/>
                    <a:pt x="157" y="29"/>
                    <a:pt x="163" y="37"/>
                  </a:cubicBezTo>
                  <a:cubicBezTo>
                    <a:pt x="171" y="48"/>
                    <a:pt x="177" y="60"/>
                    <a:pt x="180" y="7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4" y="67"/>
                    <a:pt x="179" y="55"/>
                    <a:pt x="172" y="43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58" y="24"/>
                    <a:pt x="147" y="16"/>
                    <a:pt x="135" y="10"/>
                  </a:cubicBezTo>
                  <a:moveTo>
                    <a:pt x="62" y="5"/>
                  </a:moveTo>
                  <a:cubicBezTo>
                    <a:pt x="59" y="6"/>
                    <a:pt x="55" y="8"/>
                    <a:pt x="52" y="9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8" y="11"/>
                    <a:pt x="61" y="10"/>
                    <a:pt x="65" y="8"/>
                  </a:cubicBezTo>
                  <a:cubicBezTo>
                    <a:pt x="62" y="5"/>
                    <a:pt x="62" y="5"/>
                    <a:pt x="62" y="5"/>
                  </a:cubicBezTo>
                  <a:moveTo>
                    <a:pt x="113" y="2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23" y="9"/>
                    <a:pt x="129" y="11"/>
                    <a:pt x="135" y="14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5" y="5"/>
                    <a:pt x="119" y="3"/>
                    <a:pt x="113" y="2"/>
                  </a:cubicBezTo>
                  <a:moveTo>
                    <a:pt x="76" y="1"/>
                  </a:moveTo>
                  <a:cubicBezTo>
                    <a:pt x="72" y="2"/>
                    <a:pt x="69" y="3"/>
                    <a:pt x="65" y="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1" y="6"/>
                    <a:pt x="75" y="6"/>
                    <a:pt x="79" y="5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95" y="0"/>
                  </a:moveTo>
                  <a:cubicBezTo>
                    <a:pt x="98" y="4"/>
                    <a:pt x="98" y="4"/>
                    <a:pt x="98" y="4"/>
                  </a:cubicBezTo>
                  <a:cubicBezTo>
                    <a:pt x="103" y="4"/>
                    <a:pt x="108" y="5"/>
                    <a:pt x="112" y="6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5" y="0"/>
                    <a:pt x="100" y="0"/>
                    <a:pt x="95" y="0"/>
                  </a:cubicBezTo>
                  <a:moveTo>
                    <a:pt x="92" y="0"/>
                  </a:moveTo>
                  <a:cubicBezTo>
                    <a:pt x="87" y="0"/>
                    <a:pt x="83" y="0"/>
                    <a:pt x="79" y="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6" y="4"/>
                    <a:pt x="89" y="4"/>
                    <a:pt x="93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2" y="0"/>
                    <a:pt x="92" y="0"/>
                    <a:pt x="9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4" name="Freeform 794"/>
            <p:cNvSpPr>
              <a:spLocks noEditPoints="1"/>
            </p:cNvSpPr>
            <p:nvPr/>
          </p:nvSpPr>
          <p:spPr bwMode="auto">
            <a:xfrm>
              <a:off x="13324219" y="1088388"/>
              <a:ext cx="394897" cy="567664"/>
            </a:xfrm>
            <a:custGeom>
              <a:avLst/>
              <a:gdLst>
                <a:gd name="T0" fmla="*/ 43 w 54"/>
                <a:gd name="T1" fmla="*/ 67 h 78"/>
                <a:gd name="T2" fmla="*/ 49 w 54"/>
                <a:gd name="T3" fmla="*/ 75 h 78"/>
                <a:gd name="T4" fmla="*/ 54 w 54"/>
                <a:gd name="T5" fmla="*/ 78 h 78"/>
                <a:gd name="T6" fmla="*/ 50 w 54"/>
                <a:gd name="T7" fmla="*/ 71 h 78"/>
                <a:gd name="T8" fmla="*/ 43 w 54"/>
                <a:gd name="T9" fmla="*/ 67 h 78"/>
                <a:gd name="T10" fmla="*/ 0 w 54"/>
                <a:gd name="T11" fmla="*/ 0 h 78"/>
                <a:gd name="T12" fmla="*/ 0 w 54"/>
                <a:gd name="T13" fmla="*/ 6 h 78"/>
                <a:gd name="T14" fmla="*/ 6 w 54"/>
                <a:gd name="T15" fmla="*/ 14 h 78"/>
                <a:gd name="T16" fmla="*/ 4 w 54"/>
                <a:gd name="T17" fmla="*/ 7 h 78"/>
                <a:gd name="T18" fmla="*/ 0 w 54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78">
                  <a:moveTo>
                    <a:pt x="43" y="67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51" y="76"/>
                    <a:pt x="53" y="77"/>
                    <a:pt x="54" y="78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47" y="70"/>
                    <a:pt x="45" y="68"/>
                    <a:pt x="43" y="67"/>
                  </a:cubicBezTo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2"/>
                    <a:pt x="5" y="10"/>
                    <a:pt x="4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5" name="Freeform 795"/>
            <p:cNvSpPr>
              <a:spLocks noEditPoints="1"/>
            </p:cNvSpPr>
            <p:nvPr/>
          </p:nvSpPr>
          <p:spPr bwMode="auto">
            <a:xfrm>
              <a:off x="13324219" y="927961"/>
              <a:ext cx="555324" cy="771283"/>
            </a:xfrm>
            <a:custGeom>
              <a:avLst/>
              <a:gdLst>
                <a:gd name="T0" fmla="*/ 68 w 76"/>
                <a:gd name="T1" fmla="*/ 100 h 106"/>
                <a:gd name="T2" fmla="*/ 71 w 76"/>
                <a:gd name="T3" fmla="*/ 105 h 106"/>
                <a:gd name="T4" fmla="*/ 76 w 76"/>
                <a:gd name="T5" fmla="*/ 106 h 106"/>
                <a:gd name="T6" fmla="*/ 72 w 76"/>
                <a:gd name="T7" fmla="*/ 102 h 106"/>
                <a:gd name="T8" fmla="*/ 68 w 76"/>
                <a:gd name="T9" fmla="*/ 100 h 106"/>
                <a:gd name="T10" fmla="*/ 0 w 76"/>
                <a:gd name="T11" fmla="*/ 0 h 106"/>
                <a:gd name="T12" fmla="*/ 0 w 76"/>
                <a:gd name="T13" fmla="*/ 4 h 106"/>
                <a:gd name="T14" fmla="*/ 0 w 76"/>
                <a:gd name="T15" fmla="*/ 4 h 106"/>
                <a:gd name="T16" fmla="*/ 3 w 76"/>
                <a:gd name="T17" fmla="*/ 10 h 106"/>
                <a:gd name="T18" fmla="*/ 4 w 76"/>
                <a:gd name="T19" fmla="*/ 5 h 106"/>
                <a:gd name="T20" fmla="*/ 0 w 76"/>
                <a:gd name="T2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06">
                  <a:moveTo>
                    <a:pt x="68" y="100"/>
                  </a:moveTo>
                  <a:cubicBezTo>
                    <a:pt x="71" y="105"/>
                    <a:pt x="71" y="105"/>
                    <a:pt x="71" y="105"/>
                  </a:cubicBezTo>
                  <a:cubicBezTo>
                    <a:pt x="73" y="106"/>
                    <a:pt x="74" y="106"/>
                    <a:pt x="76" y="106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1" y="101"/>
                    <a:pt x="69" y="101"/>
                    <a:pt x="68" y="100"/>
                  </a:cubicBezTo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8"/>
                    <a:pt x="4" y="6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6" name="Freeform 796"/>
            <p:cNvSpPr>
              <a:spLocks noEditPoints="1"/>
            </p:cNvSpPr>
            <p:nvPr/>
          </p:nvSpPr>
          <p:spPr bwMode="auto">
            <a:xfrm>
              <a:off x="13355071" y="804556"/>
              <a:ext cx="647878" cy="910114"/>
            </a:xfrm>
            <a:custGeom>
              <a:avLst/>
              <a:gdLst>
                <a:gd name="T0" fmla="*/ 83 w 89"/>
                <a:gd name="T1" fmla="*/ 121 h 125"/>
                <a:gd name="T2" fmla="*/ 86 w 89"/>
                <a:gd name="T3" fmla="*/ 125 h 125"/>
                <a:gd name="T4" fmla="*/ 88 w 89"/>
                <a:gd name="T5" fmla="*/ 125 h 125"/>
                <a:gd name="T6" fmla="*/ 88 w 89"/>
                <a:gd name="T7" fmla="*/ 125 h 125"/>
                <a:gd name="T8" fmla="*/ 89 w 89"/>
                <a:gd name="T9" fmla="*/ 125 h 125"/>
                <a:gd name="T10" fmla="*/ 86 w 89"/>
                <a:gd name="T11" fmla="*/ 121 h 125"/>
                <a:gd name="T12" fmla="*/ 83 w 89"/>
                <a:gd name="T13" fmla="*/ 121 h 125"/>
                <a:gd name="T14" fmla="*/ 1 w 89"/>
                <a:gd name="T15" fmla="*/ 0 h 125"/>
                <a:gd name="T16" fmla="*/ 0 w 89"/>
                <a:gd name="T17" fmla="*/ 3 h 125"/>
                <a:gd name="T18" fmla="*/ 3 w 89"/>
                <a:gd name="T19" fmla="*/ 8 h 125"/>
                <a:gd name="T20" fmla="*/ 4 w 89"/>
                <a:gd name="T21" fmla="*/ 4 h 125"/>
                <a:gd name="T22" fmla="*/ 1 w 89"/>
                <a:gd name="T2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125">
                  <a:moveTo>
                    <a:pt x="83" y="121"/>
                  </a:moveTo>
                  <a:cubicBezTo>
                    <a:pt x="86" y="125"/>
                    <a:pt x="86" y="125"/>
                    <a:pt x="86" y="125"/>
                  </a:cubicBezTo>
                  <a:cubicBezTo>
                    <a:pt x="87" y="125"/>
                    <a:pt x="87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5" y="121"/>
                    <a:pt x="84" y="121"/>
                    <a:pt x="83" y="121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7" name="Freeform 797"/>
            <p:cNvSpPr>
              <a:spLocks noEditPoints="1"/>
            </p:cNvSpPr>
            <p:nvPr/>
          </p:nvSpPr>
          <p:spPr bwMode="auto">
            <a:xfrm>
              <a:off x="13398263" y="702747"/>
              <a:ext cx="721921" cy="1005753"/>
            </a:xfrm>
            <a:custGeom>
              <a:avLst/>
              <a:gdLst>
                <a:gd name="T0" fmla="*/ 96 w 99"/>
                <a:gd name="T1" fmla="*/ 134 h 138"/>
                <a:gd name="T2" fmla="*/ 93 w 99"/>
                <a:gd name="T3" fmla="*/ 134 h 138"/>
                <a:gd name="T4" fmla="*/ 96 w 99"/>
                <a:gd name="T5" fmla="*/ 138 h 138"/>
                <a:gd name="T6" fmla="*/ 99 w 99"/>
                <a:gd name="T7" fmla="*/ 137 h 138"/>
                <a:gd name="T8" fmla="*/ 96 w 99"/>
                <a:gd name="T9" fmla="*/ 134 h 138"/>
                <a:gd name="T10" fmla="*/ 1 w 99"/>
                <a:gd name="T11" fmla="*/ 0 h 138"/>
                <a:gd name="T12" fmla="*/ 0 w 99"/>
                <a:gd name="T13" fmla="*/ 3 h 138"/>
                <a:gd name="T14" fmla="*/ 2 w 99"/>
                <a:gd name="T15" fmla="*/ 6 h 138"/>
                <a:gd name="T16" fmla="*/ 4 w 99"/>
                <a:gd name="T17" fmla="*/ 3 h 138"/>
                <a:gd name="T18" fmla="*/ 1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6" y="134"/>
                  </a:moveTo>
                  <a:cubicBezTo>
                    <a:pt x="95" y="134"/>
                    <a:pt x="94" y="134"/>
                    <a:pt x="93" y="13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7" y="138"/>
                    <a:pt x="98" y="138"/>
                    <a:pt x="99" y="137"/>
                  </a:cubicBezTo>
                  <a:cubicBezTo>
                    <a:pt x="96" y="134"/>
                    <a:pt x="96" y="134"/>
                    <a:pt x="96" y="134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8" name="Freeform 798"/>
            <p:cNvSpPr>
              <a:spLocks noEditPoints="1"/>
            </p:cNvSpPr>
            <p:nvPr/>
          </p:nvSpPr>
          <p:spPr bwMode="auto">
            <a:xfrm>
              <a:off x="13456880" y="613278"/>
              <a:ext cx="765113" cy="1073626"/>
            </a:xfrm>
            <a:custGeom>
              <a:avLst/>
              <a:gdLst>
                <a:gd name="T0" fmla="*/ 102 w 105"/>
                <a:gd name="T1" fmla="*/ 142 h 147"/>
                <a:gd name="T2" fmla="*/ 99 w 105"/>
                <a:gd name="T3" fmla="*/ 143 h 147"/>
                <a:gd name="T4" fmla="*/ 102 w 105"/>
                <a:gd name="T5" fmla="*/ 147 h 147"/>
                <a:gd name="T6" fmla="*/ 105 w 105"/>
                <a:gd name="T7" fmla="*/ 146 h 147"/>
                <a:gd name="T8" fmla="*/ 102 w 105"/>
                <a:gd name="T9" fmla="*/ 142 h 147"/>
                <a:gd name="T10" fmla="*/ 2 w 105"/>
                <a:gd name="T11" fmla="*/ 0 h 147"/>
                <a:gd name="T12" fmla="*/ 0 w 105"/>
                <a:gd name="T13" fmla="*/ 2 h 147"/>
                <a:gd name="T14" fmla="*/ 2 w 105"/>
                <a:gd name="T15" fmla="*/ 6 h 147"/>
                <a:gd name="T16" fmla="*/ 4 w 105"/>
                <a:gd name="T17" fmla="*/ 3 h 147"/>
                <a:gd name="T18" fmla="*/ 2 w 105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47">
                  <a:moveTo>
                    <a:pt x="102" y="142"/>
                  </a:moveTo>
                  <a:cubicBezTo>
                    <a:pt x="101" y="143"/>
                    <a:pt x="100" y="143"/>
                    <a:pt x="99" y="143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3" y="146"/>
                    <a:pt x="104" y="146"/>
                    <a:pt x="105" y="146"/>
                  </a:cubicBezTo>
                  <a:cubicBezTo>
                    <a:pt x="102" y="142"/>
                    <a:pt x="102" y="142"/>
                    <a:pt x="102" y="142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9" name="Freeform 799"/>
            <p:cNvSpPr>
              <a:spLocks noEditPoints="1"/>
            </p:cNvSpPr>
            <p:nvPr/>
          </p:nvSpPr>
          <p:spPr bwMode="auto">
            <a:xfrm>
              <a:off x="13521668" y="542320"/>
              <a:ext cx="795964" cy="1107562"/>
            </a:xfrm>
            <a:custGeom>
              <a:avLst/>
              <a:gdLst>
                <a:gd name="T0" fmla="*/ 106 w 109"/>
                <a:gd name="T1" fmla="*/ 147 h 152"/>
                <a:gd name="T2" fmla="*/ 104 w 109"/>
                <a:gd name="T3" fmla="*/ 148 h 152"/>
                <a:gd name="T4" fmla="*/ 106 w 109"/>
                <a:gd name="T5" fmla="*/ 152 h 152"/>
                <a:gd name="T6" fmla="*/ 109 w 109"/>
                <a:gd name="T7" fmla="*/ 150 h 152"/>
                <a:gd name="T8" fmla="*/ 106 w 109"/>
                <a:gd name="T9" fmla="*/ 147 h 152"/>
                <a:gd name="T10" fmla="*/ 2 w 109"/>
                <a:gd name="T11" fmla="*/ 0 h 152"/>
                <a:gd name="T12" fmla="*/ 0 w 109"/>
                <a:gd name="T13" fmla="*/ 2 h 152"/>
                <a:gd name="T14" fmla="*/ 2 w 109"/>
                <a:gd name="T15" fmla="*/ 5 h 152"/>
                <a:gd name="T16" fmla="*/ 4 w 109"/>
                <a:gd name="T17" fmla="*/ 3 h 152"/>
                <a:gd name="T18" fmla="*/ 2 w 109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52">
                  <a:moveTo>
                    <a:pt x="106" y="147"/>
                  </a:moveTo>
                  <a:cubicBezTo>
                    <a:pt x="105" y="147"/>
                    <a:pt x="104" y="148"/>
                    <a:pt x="104" y="148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1"/>
                    <a:pt x="108" y="151"/>
                    <a:pt x="109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0" name="Freeform 800"/>
            <p:cNvSpPr>
              <a:spLocks noEditPoints="1"/>
            </p:cNvSpPr>
            <p:nvPr/>
          </p:nvSpPr>
          <p:spPr bwMode="auto">
            <a:xfrm>
              <a:off x="13595711" y="474447"/>
              <a:ext cx="802135" cy="1122988"/>
            </a:xfrm>
            <a:custGeom>
              <a:avLst/>
              <a:gdLst>
                <a:gd name="T0" fmla="*/ 108 w 110"/>
                <a:gd name="T1" fmla="*/ 149 h 154"/>
                <a:gd name="T2" fmla="*/ 105 w 110"/>
                <a:gd name="T3" fmla="*/ 151 h 154"/>
                <a:gd name="T4" fmla="*/ 108 w 110"/>
                <a:gd name="T5" fmla="*/ 154 h 154"/>
                <a:gd name="T6" fmla="*/ 110 w 110"/>
                <a:gd name="T7" fmla="*/ 152 h 154"/>
                <a:gd name="T8" fmla="*/ 108 w 110"/>
                <a:gd name="T9" fmla="*/ 149 h 154"/>
                <a:gd name="T10" fmla="*/ 2 w 110"/>
                <a:gd name="T11" fmla="*/ 0 h 154"/>
                <a:gd name="T12" fmla="*/ 0 w 110"/>
                <a:gd name="T13" fmla="*/ 2 h 154"/>
                <a:gd name="T14" fmla="*/ 2 w 110"/>
                <a:gd name="T15" fmla="*/ 5 h 154"/>
                <a:gd name="T16" fmla="*/ 5 w 110"/>
                <a:gd name="T17" fmla="*/ 3 h 154"/>
                <a:gd name="T18" fmla="*/ 2 w 110"/>
                <a:gd name="T1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54">
                  <a:moveTo>
                    <a:pt x="108" y="149"/>
                  </a:moveTo>
                  <a:cubicBezTo>
                    <a:pt x="107" y="149"/>
                    <a:pt x="106" y="150"/>
                    <a:pt x="105" y="15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8" y="153"/>
                    <a:pt x="109" y="153"/>
                    <a:pt x="110" y="152"/>
                  </a:cubicBezTo>
                  <a:cubicBezTo>
                    <a:pt x="108" y="149"/>
                    <a:pt x="108" y="149"/>
                    <a:pt x="108" y="149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1" name="Freeform 801"/>
            <p:cNvSpPr>
              <a:spLocks noEditPoints="1"/>
            </p:cNvSpPr>
            <p:nvPr/>
          </p:nvSpPr>
          <p:spPr bwMode="auto">
            <a:xfrm>
              <a:off x="13682095" y="425085"/>
              <a:ext cx="786709" cy="1107562"/>
            </a:xfrm>
            <a:custGeom>
              <a:avLst/>
              <a:gdLst>
                <a:gd name="T0" fmla="*/ 106 w 108"/>
                <a:gd name="T1" fmla="*/ 147 h 152"/>
                <a:gd name="T2" fmla="*/ 104 w 108"/>
                <a:gd name="T3" fmla="*/ 149 h 152"/>
                <a:gd name="T4" fmla="*/ 106 w 108"/>
                <a:gd name="T5" fmla="*/ 152 h 152"/>
                <a:gd name="T6" fmla="*/ 108 w 108"/>
                <a:gd name="T7" fmla="*/ 150 h 152"/>
                <a:gd name="T8" fmla="*/ 106 w 108"/>
                <a:gd name="T9" fmla="*/ 147 h 152"/>
                <a:gd name="T10" fmla="*/ 2 w 108"/>
                <a:gd name="T11" fmla="*/ 0 h 152"/>
                <a:gd name="T12" fmla="*/ 0 w 108"/>
                <a:gd name="T13" fmla="*/ 2 h 152"/>
                <a:gd name="T14" fmla="*/ 2 w 108"/>
                <a:gd name="T15" fmla="*/ 5 h 152"/>
                <a:gd name="T16" fmla="*/ 5 w 108"/>
                <a:gd name="T17" fmla="*/ 4 h 152"/>
                <a:gd name="T18" fmla="*/ 2 w 108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52">
                  <a:moveTo>
                    <a:pt x="106" y="147"/>
                  </a:moveTo>
                  <a:cubicBezTo>
                    <a:pt x="105" y="148"/>
                    <a:pt x="105" y="148"/>
                    <a:pt x="104" y="149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2"/>
                    <a:pt x="108" y="151"/>
                    <a:pt x="108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2" name="Freeform 802"/>
            <p:cNvSpPr>
              <a:spLocks noEditPoints="1"/>
            </p:cNvSpPr>
            <p:nvPr/>
          </p:nvSpPr>
          <p:spPr bwMode="auto">
            <a:xfrm>
              <a:off x="13768478" y="388063"/>
              <a:ext cx="774368" cy="1070541"/>
            </a:xfrm>
            <a:custGeom>
              <a:avLst/>
              <a:gdLst>
                <a:gd name="T0" fmla="*/ 103 w 106"/>
                <a:gd name="T1" fmla="*/ 141 h 147"/>
                <a:gd name="T2" fmla="*/ 101 w 106"/>
                <a:gd name="T3" fmla="*/ 144 h 147"/>
                <a:gd name="T4" fmla="*/ 104 w 106"/>
                <a:gd name="T5" fmla="*/ 147 h 147"/>
                <a:gd name="T6" fmla="*/ 106 w 106"/>
                <a:gd name="T7" fmla="*/ 145 h 147"/>
                <a:gd name="T8" fmla="*/ 103 w 106"/>
                <a:gd name="T9" fmla="*/ 141 h 147"/>
                <a:gd name="T10" fmla="*/ 3 w 106"/>
                <a:gd name="T11" fmla="*/ 0 h 147"/>
                <a:gd name="T12" fmla="*/ 0 w 106"/>
                <a:gd name="T13" fmla="*/ 1 h 147"/>
                <a:gd name="T14" fmla="*/ 3 w 106"/>
                <a:gd name="T15" fmla="*/ 4 h 147"/>
                <a:gd name="T16" fmla="*/ 6 w 106"/>
                <a:gd name="T17" fmla="*/ 4 h 147"/>
                <a:gd name="T18" fmla="*/ 3 w 106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7">
                  <a:moveTo>
                    <a:pt x="103" y="141"/>
                  </a:moveTo>
                  <a:cubicBezTo>
                    <a:pt x="103" y="142"/>
                    <a:pt x="102" y="143"/>
                    <a:pt x="101" y="144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4" y="147"/>
                    <a:pt x="105" y="146"/>
                    <a:pt x="106" y="145"/>
                  </a:cubicBezTo>
                  <a:cubicBezTo>
                    <a:pt x="103" y="141"/>
                    <a:pt x="103" y="141"/>
                    <a:pt x="103" y="141"/>
                  </a:cubicBezTo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3" name="Freeform 803"/>
            <p:cNvSpPr>
              <a:spLocks noEditPoints="1"/>
            </p:cNvSpPr>
            <p:nvPr/>
          </p:nvSpPr>
          <p:spPr bwMode="auto">
            <a:xfrm>
              <a:off x="13870288" y="366467"/>
              <a:ext cx="725006" cy="1005753"/>
            </a:xfrm>
            <a:custGeom>
              <a:avLst/>
              <a:gdLst>
                <a:gd name="T0" fmla="*/ 97 w 99"/>
                <a:gd name="T1" fmla="*/ 132 h 138"/>
                <a:gd name="T2" fmla="*/ 95 w 99"/>
                <a:gd name="T3" fmla="*/ 135 h 138"/>
                <a:gd name="T4" fmla="*/ 98 w 99"/>
                <a:gd name="T5" fmla="*/ 138 h 138"/>
                <a:gd name="T6" fmla="*/ 99 w 99"/>
                <a:gd name="T7" fmla="*/ 136 h 138"/>
                <a:gd name="T8" fmla="*/ 97 w 99"/>
                <a:gd name="T9" fmla="*/ 132 h 138"/>
                <a:gd name="T10" fmla="*/ 3 w 99"/>
                <a:gd name="T11" fmla="*/ 0 h 138"/>
                <a:gd name="T12" fmla="*/ 0 w 99"/>
                <a:gd name="T13" fmla="*/ 0 h 138"/>
                <a:gd name="T14" fmla="*/ 3 w 99"/>
                <a:gd name="T15" fmla="*/ 4 h 138"/>
                <a:gd name="T16" fmla="*/ 6 w 99"/>
                <a:gd name="T17" fmla="*/ 3 h 138"/>
                <a:gd name="T18" fmla="*/ 3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7" y="132"/>
                  </a:moveTo>
                  <a:cubicBezTo>
                    <a:pt x="96" y="133"/>
                    <a:pt x="96" y="134"/>
                    <a:pt x="95" y="135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9" y="137"/>
                    <a:pt x="99" y="136"/>
                  </a:cubicBezTo>
                  <a:cubicBezTo>
                    <a:pt x="97" y="132"/>
                    <a:pt x="97" y="132"/>
                    <a:pt x="97" y="13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4" name="Freeform 804"/>
            <p:cNvSpPr>
              <a:spLocks noEditPoints="1"/>
            </p:cNvSpPr>
            <p:nvPr/>
          </p:nvSpPr>
          <p:spPr bwMode="auto">
            <a:xfrm>
              <a:off x="13987523" y="360297"/>
              <a:ext cx="657133" cy="910114"/>
            </a:xfrm>
            <a:custGeom>
              <a:avLst/>
              <a:gdLst>
                <a:gd name="T0" fmla="*/ 87 w 90"/>
                <a:gd name="T1" fmla="*/ 118 h 125"/>
                <a:gd name="T2" fmla="*/ 86 w 90"/>
                <a:gd name="T3" fmla="*/ 121 h 125"/>
                <a:gd name="T4" fmla="*/ 89 w 90"/>
                <a:gd name="T5" fmla="*/ 125 h 125"/>
                <a:gd name="T6" fmla="*/ 90 w 90"/>
                <a:gd name="T7" fmla="*/ 122 h 125"/>
                <a:gd name="T8" fmla="*/ 87 w 90"/>
                <a:gd name="T9" fmla="*/ 118 h 125"/>
                <a:gd name="T10" fmla="*/ 1 w 90"/>
                <a:gd name="T11" fmla="*/ 0 h 125"/>
                <a:gd name="T12" fmla="*/ 0 w 90"/>
                <a:gd name="T13" fmla="*/ 0 h 125"/>
                <a:gd name="T14" fmla="*/ 2 w 90"/>
                <a:gd name="T15" fmla="*/ 4 h 125"/>
                <a:gd name="T16" fmla="*/ 6 w 90"/>
                <a:gd name="T17" fmla="*/ 4 h 125"/>
                <a:gd name="T18" fmla="*/ 3 w 90"/>
                <a:gd name="T19" fmla="*/ 0 h 125"/>
                <a:gd name="T20" fmla="*/ 1 w 90"/>
                <a:gd name="T2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25">
                  <a:moveTo>
                    <a:pt x="87" y="118"/>
                  </a:moveTo>
                  <a:cubicBezTo>
                    <a:pt x="86" y="119"/>
                    <a:pt x="86" y="120"/>
                    <a:pt x="86" y="121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3"/>
                    <a:pt x="90" y="122"/>
                  </a:cubicBezTo>
                  <a:cubicBezTo>
                    <a:pt x="87" y="118"/>
                    <a:pt x="87" y="118"/>
                    <a:pt x="87" y="118"/>
                  </a:cubicBezTo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5" name="Freeform 805"/>
            <p:cNvSpPr>
              <a:spLocks noEditPoints="1"/>
            </p:cNvSpPr>
            <p:nvPr/>
          </p:nvSpPr>
          <p:spPr bwMode="auto">
            <a:xfrm>
              <a:off x="14110928" y="366467"/>
              <a:ext cx="564579" cy="780538"/>
            </a:xfrm>
            <a:custGeom>
              <a:avLst/>
              <a:gdLst>
                <a:gd name="T0" fmla="*/ 73 w 77"/>
                <a:gd name="T1" fmla="*/ 98 h 107"/>
                <a:gd name="T2" fmla="*/ 73 w 77"/>
                <a:gd name="T3" fmla="*/ 102 h 107"/>
                <a:gd name="T4" fmla="*/ 73 w 77"/>
                <a:gd name="T5" fmla="*/ 103 h 107"/>
                <a:gd name="T6" fmla="*/ 76 w 77"/>
                <a:gd name="T7" fmla="*/ 107 h 107"/>
                <a:gd name="T8" fmla="*/ 77 w 77"/>
                <a:gd name="T9" fmla="*/ 103 h 107"/>
                <a:gd name="T10" fmla="*/ 73 w 77"/>
                <a:gd name="T11" fmla="*/ 98 h 107"/>
                <a:gd name="T12" fmla="*/ 0 w 77"/>
                <a:gd name="T13" fmla="*/ 0 h 107"/>
                <a:gd name="T14" fmla="*/ 3 w 77"/>
                <a:gd name="T15" fmla="*/ 5 h 107"/>
                <a:gd name="T16" fmla="*/ 8 w 77"/>
                <a:gd name="T17" fmla="*/ 6 h 107"/>
                <a:gd name="T18" fmla="*/ 4 w 77"/>
                <a:gd name="T19" fmla="*/ 1 h 107"/>
                <a:gd name="T20" fmla="*/ 0 w 77"/>
                <a:gd name="T2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07">
                  <a:moveTo>
                    <a:pt x="73" y="98"/>
                  </a:moveTo>
                  <a:cubicBezTo>
                    <a:pt x="73" y="99"/>
                    <a:pt x="73" y="101"/>
                    <a:pt x="73" y="102"/>
                  </a:cubicBezTo>
                  <a:cubicBezTo>
                    <a:pt x="73" y="102"/>
                    <a:pt x="73" y="102"/>
                    <a:pt x="73" y="103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6"/>
                    <a:pt x="77" y="105"/>
                    <a:pt x="77" y="103"/>
                  </a:cubicBezTo>
                  <a:cubicBezTo>
                    <a:pt x="73" y="98"/>
                    <a:pt x="73" y="98"/>
                    <a:pt x="73" y="98"/>
                  </a:cubicBezTo>
                  <a:moveTo>
                    <a:pt x="0" y="0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6" y="5"/>
                    <a:pt x="8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6" name="Freeform 806"/>
            <p:cNvSpPr>
              <a:spLocks noEditPoints="1"/>
            </p:cNvSpPr>
            <p:nvPr/>
          </p:nvSpPr>
          <p:spPr bwMode="auto">
            <a:xfrm>
              <a:off x="14265185" y="409659"/>
              <a:ext cx="410323" cy="583090"/>
            </a:xfrm>
            <a:custGeom>
              <a:avLst/>
              <a:gdLst>
                <a:gd name="T0" fmla="*/ 50 w 56"/>
                <a:gd name="T1" fmla="*/ 66 h 80"/>
                <a:gd name="T2" fmla="*/ 51 w 56"/>
                <a:gd name="T3" fmla="*/ 73 h 80"/>
                <a:gd name="T4" fmla="*/ 56 w 56"/>
                <a:gd name="T5" fmla="*/ 80 h 80"/>
                <a:gd name="T6" fmla="*/ 56 w 56"/>
                <a:gd name="T7" fmla="*/ 74 h 80"/>
                <a:gd name="T8" fmla="*/ 50 w 56"/>
                <a:gd name="T9" fmla="*/ 66 h 80"/>
                <a:gd name="T10" fmla="*/ 0 w 56"/>
                <a:gd name="T11" fmla="*/ 0 h 80"/>
                <a:gd name="T12" fmla="*/ 5 w 56"/>
                <a:gd name="T13" fmla="*/ 7 h 80"/>
                <a:gd name="T14" fmla="*/ 11 w 56"/>
                <a:gd name="T15" fmla="*/ 11 h 80"/>
                <a:gd name="T16" fmla="*/ 5 w 56"/>
                <a:gd name="T17" fmla="*/ 3 h 80"/>
                <a:gd name="T18" fmla="*/ 0 w 56"/>
                <a:gd name="T1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80">
                  <a:moveTo>
                    <a:pt x="50" y="66"/>
                  </a:moveTo>
                  <a:cubicBezTo>
                    <a:pt x="51" y="68"/>
                    <a:pt x="51" y="71"/>
                    <a:pt x="51" y="73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78"/>
                    <a:pt x="56" y="76"/>
                    <a:pt x="56" y="74"/>
                  </a:cubicBezTo>
                  <a:cubicBezTo>
                    <a:pt x="50" y="66"/>
                    <a:pt x="50" y="66"/>
                    <a:pt x="50" y="66"/>
                  </a:cubicBezTo>
                  <a:moveTo>
                    <a:pt x="0" y="0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7" y="8"/>
                    <a:pt x="9" y="9"/>
                    <a:pt x="11" y="1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7" name="Freeform 807"/>
            <p:cNvSpPr/>
            <p:nvPr/>
          </p:nvSpPr>
          <p:spPr bwMode="auto">
            <a:xfrm>
              <a:off x="14527421" y="613278"/>
              <a:ext cx="43192" cy="58618"/>
            </a:xfrm>
            <a:custGeom>
              <a:avLst/>
              <a:gdLst>
                <a:gd name="T0" fmla="*/ 0 w 6"/>
                <a:gd name="T1" fmla="*/ 0 h 8"/>
                <a:gd name="T2" fmla="*/ 6 w 6"/>
                <a:gd name="T3" fmla="*/ 8 h 8"/>
                <a:gd name="T4" fmla="*/ 0 w 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4" y="5"/>
                    <a:pt x="2" y="3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838" name="组合 837"/>
            <p:cNvGrpSpPr/>
            <p:nvPr/>
          </p:nvGrpSpPr>
          <p:grpSpPr>
            <a:xfrm>
              <a:off x="13426027" y="462106"/>
              <a:ext cx="1144584" cy="1144585"/>
              <a:chOff x="5580783" y="1964978"/>
              <a:chExt cx="1144584" cy="1144585"/>
            </a:xfrm>
            <a:solidFill>
              <a:srgbClr val="59ACB4">
                <a:alpha val="20000"/>
              </a:srgbClr>
            </a:solidFill>
          </p:grpSpPr>
          <p:sp>
            <p:nvSpPr>
              <p:cNvPr id="839" name="Freeform 809"/>
              <p:cNvSpPr>
                <a:spLocks noEditPoints="1"/>
              </p:cNvSpPr>
              <p:nvPr/>
            </p:nvSpPr>
            <p:spPr bwMode="auto">
              <a:xfrm>
                <a:off x="5580783" y="1964978"/>
                <a:ext cx="1144584" cy="1144584"/>
              </a:xfrm>
              <a:custGeom>
                <a:avLst/>
                <a:gdLst>
                  <a:gd name="T0" fmla="*/ 68 w 157"/>
                  <a:gd name="T1" fmla="*/ 157 h 157"/>
                  <a:gd name="T2" fmla="*/ 82 w 157"/>
                  <a:gd name="T3" fmla="*/ 157 h 157"/>
                  <a:gd name="T4" fmla="*/ 78 w 157"/>
                  <a:gd name="T5" fmla="*/ 153 h 157"/>
                  <a:gd name="T6" fmla="*/ 94 w 157"/>
                  <a:gd name="T7" fmla="*/ 152 h 157"/>
                  <a:gd name="T8" fmla="*/ 85 w 157"/>
                  <a:gd name="T9" fmla="*/ 157 h 157"/>
                  <a:gd name="T10" fmla="*/ 94 w 157"/>
                  <a:gd name="T11" fmla="*/ 152 h 157"/>
                  <a:gd name="T12" fmla="*/ 98 w 157"/>
                  <a:gd name="T13" fmla="*/ 151 h 157"/>
                  <a:gd name="T14" fmla="*/ 110 w 157"/>
                  <a:gd name="T15" fmla="*/ 150 h 157"/>
                  <a:gd name="T16" fmla="*/ 43 w 157"/>
                  <a:gd name="T17" fmla="*/ 145 h 157"/>
                  <a:gd name="T18" fmla="*/ 64 w 157"/>
                  <a:gd name="T19" fmla="*/ 156 h 157"/>
                  <a:gd name="T20" fmla="*/ 43 w 157"/>
                  <a:gd name="T21" fmla="*/ 145 h 157"/>
                  <a:gd name="T22" fmla="*/ 111 w 157"/>
                  <a:gd name="T23" fmla="*/ 146 h 157"/>
                  <a:gd name="T24" fmla="*/ 122 w 157"/>
                  <a:gd name="T25" fmla="*/ 144 h 157"/>
                  <a:gd name="T26" fmla="*/ 130 w 157"/>
                  <a:gd name="T27" fmla="*/ 132 h 157"/>
                  <a:gd name="T28" fmla="*/ 122 w 157"/>
                  <a:gd name="T29" fmla="*/ 139 h 157"/>
                  <a:gd name="T30" fmla="*/ 127 w 157"/>
                  <a:gd name="T31" fmla="*/ 140 h 157"/>
                  <a:gd name="T32" fmla="*/ 130 w 157"/>
                  <a:gd name="T33" fmla="*/ 132 h 157"/>
                  <a:gd name="T34" fmla="*/ 132 w 157"/>
                  <a:gd name="T35" fmla="*/ 130 h 157"/>
                  <a:gd name="T36" fmla="*/ 142 w 157"/>
                  <a:gd name="T37" fmla="*/ 125 h 157"/>
                  <a:gd name="T38" fmla="*/ 147 w 157"/>
                  <a:gd name="T39" fmla="*/ 108 h 157"/>
                  <a:gd name="T40" fmla="*/ 144 w 157"/>
                  <a:gd name="T41" fmla="*/ 122 h 157"/>
                  <a:gd name="T42" fmla="*/ 147 w 157"/>
                  <a:gd name="T43" fmla="*/ 108 h 157"/>
                  <a:gd name="T44" fmla="*/ 148 w 157"/>
                  <a:gd name="T45" fmla="*/ 105 h 157"/>
                  <a:gd name="T46" fmla="*/ 155 w 157"/>
                  <a:gd name="T47" fmla="*/ 96 h 157"/>
                  <a:gd name="T48" fmla="*/ 1 w 157"/>
                  <a:gd name="T49" fmla="*/ 89 h 157"/>
                  <a:gd name="T50" fmla="*/ 43 w 157"/>
                  <a:gd name="T51" fmla="*/ 149 h 157"/>
                  <a:gd name="T52" fmla="*/ 20 w 157"/>
                  <a:gd name="T53" fmla="*/ 125 h 157"/>
                  <a:gd name="T54" fmla="*/ 1 w 157"/>
                  <a:gd name="T55" fmla="*/ 89 h 157"/>
                  <a:gd name="T56" fmla="*/ 152 w 157"/>
                  <a:gd name="T57" fmla="*/ 87 h 157"/>
                  <a:gd name="T58" fmla="*/ 157 w 157"/>
                  <a:gd name="T59" fmla="*/ 75 h 157"/>
                  <a:gd name="T60" fmla="*/ 1 w 157"/>
                  <a:gd name="T61" fmla="*/ 66 h 157"/>
                  <a:gd name="T62" fmla="*/ 5 w 157"/>
                  <a:gd name="T63" fmla="*/ 90 h 157"/>
                  <a:gd name="T64" fmla="*/ 1 w 157"/>
                  <a:gd name="T65" fmla="*/ 66 h 157"/>
                  <a:gd name="T66" fmla="*/ 2 w 157"/>
                  <a:gd name="T67" fmla="*/ 62 h 157"/>
                  <a:gd name="T68" fmla="*/ 8 w 157"/>
                  <a:gd name="T69" fmla="*/ 53 h 157"/>
                  <a:gd name="T70" fmla="*/ 13 w 157"/>
                  <a:gd name="T71" fmla="*/ 36 h 157"/>
                  <a:gd name="T72" fmla="*/ 10 w 157"/>
                  <a:gd name="T73" fmla="*/ 50 h 157"/>
                  <a:gd name="T74" fmla="*/ 13 w 157"/>
                  <a:gd name="T75" fmla="*/ 36 h 157"/>
                  <a:gd name="T76" fmla="*/ 14 w 157"/>
                  <a:gd name="T77" fmla="*/ 33 h 157"/>
                  <a:gd name="T78" fmla="*/ 24 w 157"/>
                  <a:gd name="T79" fmla="*/ 28 h 157"/>
                  <a:gd name="T80" fmla="*/ 32 w 157"/>
                  <a:gd name="T81" fmla="*/ 16 h 157"/>
                  <a:gd name="T82" fmla="*/ 23 w 157"/>
                  <a:gd name="T83" fmla="*/ 23 h 157"/>
                  <a:gd name="T84" fmla="*/ 32 w 157"/>
                  <a:gd name="T85" fmla="*/ 21 h 157"/>
                  <a:gd name="T86" fmla="*/ 32 w 157"/>
                  <a:gd name="T87" fmla="*/ 16 h 157"/>
                  <a:gd name="T88" fmla="*/ 34 w 157"/>
                  <a:gd name="T89" fmla="*/ 14 h 157"/>
                  <a:gd name="T90" fmla="*/ 45 w 157"/>
                  <a:gd name="T91" fmla="*/ 12 h 157"/>
                  <a:gd name="T92" fmla="*/ 113 w 157"/>
                  <a:gd name="T93" fmla="*/ 8 h 157"/>
                  <a:gd name="T94" fmla="*/ 136 w 157"/>
                  <a:gd name="T95" fmla="*/ 32 h 157"/>
                  <a:gd name="T96" fmla="*/ 156 w 157"/>
                  <a:gd name="T97" fmla="*/ 70 h 157"/>
                  <a:gd name="T98" fmla="*/ 113 w 157"/>
                  <a:gd name="T99" fmla="*/ 8 h 157"/>
                  <a:gd name="T100" fmla="*/ 46 w 157"/>
                  <a:gd name="T101" fmla="*/ 7 h 157"/>
                  <a:gd name="T102" fmla="*/ 58 w 157"/>
                  <a:gd name="T103" fmla="*/ 7 h 157"/>
                  <a:gd name="T104" fmla="*/ 91 w 157"/>
                  <a:gd name="T105" fmla="*/ 1 h 157"/>
                  <a:gd name="T106" fmla="*/ 112 w 157"/>
                  <a:gd name="T107" fmla="*/ 12 h 157"/>
                  <a:gd name="T108" fmla="*/ 91 w 157"/>
                  <a:gd name="T109" fmla="*/ 1 h 157"/>
                  <a:gd name="T110" fmla="*/ 59 w 157"/>
                  <a:gd name="T111" fmla="*/ 3 h 157"/>
                  <a:gd name="T112" fmla="*/ 73 w 157"/>
                  <a:gd name="T113" fmla="*/ 5 h 157"/>
                  <a:gd name="T114" fmla="*/ 78 w 157"/>
                  <a:gd name="T115" fmla="*/ 0 h 157"/>
                  <a:gd name="T116" fmla="*/ 77 w 157"/>
                  <a:gd name="T117" fmla="*/ 4 h 157"/>
                  <a:gd name="T118" fmla="*/ 90 w 157"/>
                  <a:gd name="T119" fmla="*/ 5 h 157"/>
                  <a:gd name="T120" fmla="*/ 78 w 157"/>
                  <a:gd name="T1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157">
                    <a:moveTo>
                      <a:pt x="65" y="152"/>
                    </a:moveTo>
                    <a:cubicBezTo>
                      <a:pt x="68" y="157"/>
                      <a:pt x="68" y="157"/>
                      <a:pt x="68" y="157"/>
                    </a:cubicBezTo>
                    <a:cubicBezTo>
                      <a:pt x="72" y="157"/>
                      <a:pt x="75" y="157"/>
                      <a:pt x="78" y="157"/>
                    </a:cubicBezTo>
                    <a:cubicBezTo>
                      <a:pt x="80" y="157"/>
                      <a:pt x="81" y="157"/>
                      <a:pt x="82" y="157"/>
                    </a:cubicBezTo>
                    <a:cubicBezTo>
                      <a:pt x="79" y="153"/>
                      <a:pt x="79" y="153"/>
                      <a:pt x="79" y="153"/>
                    </a:cubicBezTo>
                    <a:cubicBezTo>
                      <a:pt x="79" y="153"/>
                      <a:pt x="79" y="153"/>
                      <a:pt x="78" y="153"/>
                    </a:cubicBezTo>
                    <a:cubicBezTo>
                      <a:pt x="74" y="153"/>
                      <a:pt x="70" y="153"/>
                      <a:pt x="65" y="152"/>
                    </a:cubicBezTo>
                    <a:moveTo>
                      <a:pt x="94" y="152"/>
                    </a:moveTo>
                    <a:cubicBezTo>
                      <a:pt x="91" y="152"/>
                      <a:pt x="87" y="153"/>
                      <a:pt x="83" y="153"/>
                    </a:cubicBezTo>
                    <a:cubicBezTo>
                      <a:pt x="85" y="157"/>
                      <a:pt x="85" y="157"/>
                      <a:pt x="85" y="157"/>
                    </a:cubicBezTo>
                    <a:cubicBezTo>
                      <a:pt x="89" y="157"/>
                      <a:pt x="93" y="156"/>
                      <a:pt x="97" y="155"/>
                    </a:cubicBezTo>
                    <a:cubicBezTo>
                      <a:pt x="94" y="152"/>
                      <a:pt x="94" y="152"/>
                      <a:pt x="94" y="152"/>
                    </a:cubicBezTo>
                    <a:moveTo>
                      <a:pt x="108" y="147"/>
                    </a:moveTo>
                    <a:cubicBezTo>
                      <a:pt x="105" y="149"/>
                      <a:pt x="101" y="150"/>
                      <a:pt x="98" y="151"/>
                    </a:cubicBezTo>
                    <a:cubicBezTo>
                      <a:pt x="100" y="154"/>
                      <a:pt x="100" y="154"/>
                      <a:pt x="100" y="154"/>
                    </a:cubicBezTo>
                    <a:cubicBezTo>
                      <a:pt x="103" y="153"/>
                      <a:pt x="107" y="152"/>
                      <a:pt x="110" y="150"/>
                    </a:cubicBezTo>
                    <a:cubicBezTo>
                      <a:pt x="108" y="147"/>
                      <a:pt x="108" y="147"/>
                      <a:pt x="108" y="147"/>
                    </a:cubicBezTo>
                    <a:moveTo>
                      <a:pt x="43" y="145"/>
                    </a:moveTo>
                    <a:cubicBezTo>
                      <a:pt x="48" y="151"/>
                      <a:pt x="48" y="151"/>
                      <a:pt x="48" y="151"/>
                    </a:cubicBezTo>
                    <a:cubicBezTo>
                      <a:pt x="53" y="153"/>
                      <a:pt x="59" y="155"/>
                      <a:pt x="64" y="156"/>
                    </a:cubicBezTo>
                    <a:cubicBezTo>
                      <a:pt x="61" y="151"/>
                      <a:pt x="61" y="151"/>
                      <a:pt x="61" y="151"/>
                    </a:cubicBezTo>
                    <a:cubicBezTo>
                      <a:pt x="55" y="150"/>
                      <a:pt x="49" y="147"/>
                      <a:pt x="43" y="145"/>
                    </a:cubicBezTo>
                    <a:moveTo>
                      <a:pt x="120" y="141"/>
                    </a:moveTo>
                    <a:cubicBezTo>
                      <a:pt x="117" y="143"/>
                      <a:pt x="114" y="144"/>
                      <a:pt x="111" y="146"/>
                    </a:cubicBezTo>
                    <a:cubicBezTo>
                      <a:pt x="113" y="149"/>
                      <a:pt x="113" y="149"/>
                      <a:pt x="113" y="149"/>
                    </a:cubicBezTo>
                    <a:cubicBezTo>
                      <a:pt x="116" y="148"/>
                      <a:pt x="119" y="146"/>
                      <a:pt x="122" y="144"/>
                    </a:cubicBezTo>
                    <a:cubicBezTo>
                      <a:pt x="120" y="141"/>
                      <a:pt x="120" y="141"/>
                      <a:pt x="120" y="141"/>
                    </a:cubicBezTo>
                    <a:moveTo>
                      <a:pt x="130" y="132"/>
                    </a:moveTo>
                    <a:cubicBezTo>
                      <a:pt x="129" y="134"/>
                      <a:pt x="127" y="135"/>
                      <a:pt x="125" y="137"/>
                    </a:cubicBezTo>
                    <a:cubicBezTo>
                      <a:pt x="124" y="138"/>
                      <a:pt x="123" y="138"/>
                      <a:pt x="122" y="139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9" y="139"/>
                      <a:pt x="131" y="137"/>
                      <a:pt x="133" y="135"/>
                    </a:cubicBezTo>
                    <a:cubicBezTo>
                      <a:pt x="130" y="132"/>
                      <a:pt x="130" y="132"/>
                      <a:pt x="130" y="132"/>
                    </a:cubicBezTo>
                    <a:moveTo>
                      <a:pt x="139" y="121"/>
                    </a:moveTo>
                    <a:cubicBezTo>
                      <a:pt x="137" y="124"/>
                      <a:pt x="135" y="127"/>
                      <a:pt x="132" y="130"/>
                    </a:cubicBezTo>
                    <a:cubicBezTo>
                      <a:pt x="135" y="133"/>
                      <a:pt x="135" y="133"/>
                      <a:pt x="135" y="133"/>
                    </a:cubicBezTo>
                    <a:cubicBezTo>
                      <a:pt x="137" y="131"/>
                      <a:pt x="140" y="128"/>
                      <a:pt x="142" y="125"/>
                    </a:cubicBezTo>
                    <a:cubicBezTo>
                      <a:pt x="139" y="121"/>
                      <a:pt x="139" y="121"/>
                      <a:pt x="139" y="121"/>
                    </a:cubicBezTo>
                    <a:moveTo>
                      <a:pt x="147" y="108"/>
                    </a:moveTo>
                    <a:cubicBezTo>
                      <a:pt x="145" y="112"/>
                      <a:pt x="143" y="115"/>
                      <a:pt x="141" y="119"/>
                    </a:cubicBezTo>
                    <a:cubicBezTo>
                      <a:pt x="144" y="122"/>
                      <a:pt x="144" y="122"/>
                      <a:pt x="144" y="122"/>
                    </a:cubicBezTo>
                    <a:cubicBezTo>
                      <a:pt x="146" y="119"/>
                      <a:pt x="148" y="116"/>
                      <a:pt x="149" y="112"/>
                    </a:cubicBezTo>
                    <a:cubicBezTo>
                      <a:pt x="147" y="108"/>
                      <a:pt x="147" y="108"/>
                      <a:pt x="147" y="108"/>
                    </a:cubicBezTo>
                    <a:moveTo>
                      <a:pt x="152" y="92"/>
                    </a:moveTo>
                    <a:cubicBezTo>
                      <a:pt x="151" y="96"/>
                      <a:pt x="150" y="101"/>
                      <a:pt x="148" y="105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2" y="105"/>
                      <a:pt x="154" y="100"/>
                      <a:pt x="155" y="96"/>
                    </a:cubicBezTo>
                    <a:cubicBezTo>
                      <a:pt x="152" y="92"/>
                      <a:pt x="152" y="92"/>
                      <a:pt x="152" y="92"/>
                    </a:cubicBezTo>
                    <a:moveTo>
                      <a:pt x="1" y="89"/>
                    </a:moveTo>
                    <a:cubicBezTo>
                      <a:pt x="2" y="103"/>
                      <a:pt x="8" y="116"/>
                      <a:pt x="17" y="128"/>
                    </a:cubicBezTo>
                    <a:cubicBezTo>
                      <a:pt x="24" y="137"/>
                      <a:pt x="33" y="144"/>
                      <a:pt x="43" y="149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1" y="137"/>
                      <a:pt x="25" y="131"/>
                      <a:pt x="20" y="125"/>
                    </a:cubicBezTo>
                    <a:cubicBezTo>
                      <a:pt x="13" y="117"/>
                      <a:pt x="9" y="107"/>
                      <a:pt x="6" y="97"/>
                    </a:cubicBezTo>
                    <a:cubicBezTo>
                      <a:pt x="1" y="89"/>
                      <a:pt x="1" y="89"/>
                      <a:pt x="1" y="89"/>
                    </a:cubicBezTo>
                    <a:moveTo>
                      <a:pt x="152" y="69"/>
                    </a:moveTo>
                    <a:cubicBezTo>
                      <a:pt x="153" y="75"/>
                      <a:pt x="153" y="81"/>
                      <a:pt x="152" y="87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6" y="87"/>
                      <a:pt x="157" y="81"/>
                      <a:pt x="157" y="75"/>
                    </a:cubicBezTo>
                    <a:cubicBezTo>
                      <a:pt x="152" y="69"/>
                      <a:pt x="152" y="69"/>
                      <a:pt x="152" y="69"/>
                    </a:cubicBezTo>
                    <a:moveTo>
                      <a:pt x="1" y="66"/>
                    </a:moveTo>
                    <a:cubicBezTo>
                      <a:pt x="0" y="72"/>
                      <a:pt x="0" y="78"/>
                      <a:pt x="0" y="83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4" y="84"/>
                      <a:pt x="4" y="77"/>
                      <a:pt x="4" y="71"/>
                    </a:cubicBezTo>
                    <a:cubicBezTo>
                      <a:pt x="1" y="66"/>
                      <a:pt x="1" y="66"/>
                      <a:pt x="1" y="66"/>
                    </a:cubicBezTo>
                    <a:moveTo>
                      <a:pt x="6" y="50"/>
                    </a:moveTo>
                    <a:cubicBezTo>
                      <a:pt x="4" y="54"/>
                      <a:pt x="3" y="58"/>
                      <a:pt x="2" y="62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6" y="62"/>
                      <a:pt x="7" y="58"/>
                      <a:pt x="8" y="53"/>
                    </a:cubicBezTo>
                    <a:cubicBezTo>
                      <a:pt x="6" y="50"/>
                      <a:pt x="6" y="50"/>
                      <a:pt x="6" y="50"/>
                    </a:cubicBezTo>
                    <a:moveTo>
                      <a:pt x="13" y="36"/>
                    </a:moveTo>
                    <a:cubicBezTo>
                      <a:pt x="10" y="39"/>
                      <a:pt x="9" y="43"/>
                      <a:pt x="7" y="46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46"/>
                      <a:pt x="13" y="43"/>
                      <a:pt x="15" y="40"/>
                    </a:cubicBezTo>
                    <a:cubicBezTo>
                      <a:pt x="13" y="36"/>
                      <a:pt x="13" y="36"/>
                      <a:pt x="13" y="36"/>
                    </a:cubicBezTo>
                    <a:moveTo>
                      <a:pt x="21" y="25"/>
                    </a:moveTo>
                    <a:cubicBezTo>
                      <a:pt x="19" y="28"/>
                      <a:pt x="16" y="30"/>
                      <a:pt x="14" y="33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9" y="34"/>
                      <a:pt x="21" y="31"/>
                      <a:pt x="24" y="28"/>
                    </a:cubicBezTo>
                    <a:cubicBezTo>
                      <a:pt x="21" y="25"/>
                      <a:pt x="21" y="25"/>
                      <a:pt x="21" y="25"/>
                    </a:cubicBezTo>
                    <a:moveTo>
                      <a:pt x="32" y="16"/>
                    </a:moveTo>
                    <a:cubicBezTo>
                      <a:pt x="31" y="16"/>
                      <a:pt x="30" y="17"/>
                      <a:pt x="29" y="17"/>
                    </a:cubicBezTo>
                    <a:cubicBezTo>
                      <a:pt x="27" y="19"/>
                      <a:pt x="25" y="21"/>
                      <a:pt x="23" y="2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8" y="24"/>
                      <a:pt x="30" y="22"/>
                      <a:pt x="32" y="21"/>
                    </a:cubicBezTo>
                    <a:cubicBezTo>
                      <a:pt x="33" y="20"/>
                      <a:pt x="33" y="20"/>
                      <a:pt x="34" y="19"/>
                    </a:cubicBezTo>
                    <a:cubicBezTo>
                      <a:pt x="32" y="16"/>
                      <a:pt x="32" y="16"/>
                      <a:pt x="32" y="16"/>
                    </a:cubicBezTo>
                    <a:moveTo>
                      <a:pt x="43" y="9"/>
                    </a:moveTo>
                    <a:cubicBezTo>
                      <a:pt x="40" y="10"/>
                      <a:pt x="37" y="12"/>
                      <a:pt x="34" y="1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5"/>
                      <a:pt x="42" y="14"/>
                      <a:pt x="45" y="12"/>
                    </a:cubicBezTo>
                    <a:cubicBezTo>
                      <a:pt x="43" y="9"/>
                      <a:pt x="43" y="9"/>
                      <a:pt x="43" y="9"/>
                    </a:cubicBezTo>
                    <a:moveTo>
                      <a:pt x="113" y="8"/>
                    </a:moveTo>
                    <a:cubicBezTo>
                      <a:pt x="118" y="16"/>
                      <a:pt x="118" y="16"/>
                      <a:pt x="118" y="16"/>
                    </a:cubicBezTo>
                    <a:cubicBezTo>
                      <a:pt x="125" y="20"/>
                      <a:pt x="131" y="26"/>
                      <a:pt x="136" y="32"/>
                    </a:cubicBezTo>
                    <a:cubicBezTo>
                      <a:pt x="144" y="41"/>
                      <a:pt x="148" y="52"/>
                      <a:pt x="151" y="62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5" y="56"/>
                      <a:pt x="149" y="42"/>
                      <a:pt x="140" y="30"/>
                    </a:cubicBezTo>
                    <a:cubicBezTo>
                      <a:pt x="132" y="21"/>
                      <a:pt x="123" y="13"/>
                      <a:pt x="113" y="8"/>
                    </a:cubicBezTo>
                    <a:moveTo>
                      <a:pt x="56" y="4"/>
                    </a:moveTo>
                    <a:cubicBezTo>
                      <a:pt x="53" y="5"/>
                      <a:pt x="49" y="6"/>
                      <a:pt x="46" y="7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51" y="9"/>
                      <a:pt x="55" y="8"/>
                      <a:pt x="58" y="7"/>
                    </a:cubicBezTo>
                    <a:cubicBezTo>
                      <a:pt x="56" y="4"/>
                      <a:pt x="56" y="4"/>
                      <a:pt x="56" y="4"/>
                    </a:cubicBezTo>
                    <a:moveTo>
                      <a:pt x="91" y="1"/>
                    </a:moveTo>
                    <a:cubicBezTo>
                      <a:pt x="95" y="6"/>
                      <a:pt x="95" y="6"/>
                      <a:pt x="95" y="6"/>
                    </a:cubicBezTo>
                    <a:cubicBezTo>
                      <a:pt x="101" y="8"/>
                      <a:pt x="106" y="10"/>
                      <a:pt x="112" y="12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2" y="4"/>
                      <a:pt x="97" y="2"/>
                      <a:pt x="91" y="1"/>
                    </a:cubicBezTo>
                    <a:moveTo>
                      <a:pt x="71" y="1"/>
                    </a:moveTo>
                    <a:cubicBezTo>
                      <a:pt x="67" y="1"/>
                      <a:pt x="63" y="2"/>
                      <a:pt x="59" y="3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5" y="5"/>
                      <a:pt x="69" y="5"/>
                      <a:pt x="73" y="5"/>
                    </a:cubicBezTo>
                    <a:cubicBezTo>
                      <a:pt x="71" y="1"/>
                      <a:pt x="71" y="1"/>
                      <a:pt x="71" y="1"/>
                    </a:cubicBezTo>
                    <a:moveTo>
                      <a:pt x="78" y="0"/>
                    </a:moveTo>
                    <a:cubicBezTo>
                      <a:pt x="77" y="0"/>
                      <a:pt x="75" y="0"/>
                      <a:pt x="74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8" y="4"/>
                      <a:pt x="78" y="4"/>
                    </a:cubicBezTo>
                    <a:cubicBezTo>
                      <a:pt x="82" y="4"/>
                      <a:pt x="86" y="5"/>
                      <a:pt x="90" y="5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4" y="1"/>
                      <a:pt x="81" y="0"/>
                      <a:pt x="7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0" name="Freeform 810"/>
              <p:cNvSpPr>
                <a:spLocks noEditPoints="1"/>
              </p:cNvSpPr>
              <p:nvPr/>
            </p:nvSpPr>
            <p:spPr bwMode="auto">
              <a:xfrm>
                <a:off x="5580783" y="2569665"/>
                <a:ext cx="351705" cy="496706"/>
              </a:xfrm>
              <a:custGeom>
                <a:avLst/>
                <a:gdLst>
                  <a:gd name="T0" fmla="*/ 37 w 48"/>
                  <a:gd name="T1" fmla="*/ 58 h 68"/>
                  <a:gd name="T2" fmla="*/ 43 w 48"/>
                  <a:gd name="T3" fmla="*/ 66 h 68"/>
                  <a:gd name="T4" fmla="*/ 48 w 48"/>
                  <a:gd name="T5" fmla="*/ 68 h 68"/>
                  <a:gd name="T6" fmla="*/ 43 w 48"/>
                  <a:gd name="T7" fmla="*/ 62 h 68"/>
                  <a:gd name="T8" fmla="*/ 37 w 48"/>
                  <a:gd name="T9" fmla="*/ 58 h 68"/>
                  <a:gd name="T10" fmla="*/ 0 w 48"/>
                  <a:gd name="T11" fmla="*/ 0 h 68"/>
                  <a:gd name="T12" fmla="*/ 1 w 48"/>
                  <a:gd name="T13" fmla="*/ 6 h 68"/>
                  <a:gd name="T14" fmla="*/ 6 w 48"/>
                  <a:gd name="T15" fmla="*/ 14 h 68"/>
                  <a:gd name="T16" fmla="*/ 5 w 48"/>
                  <a:gd name="T17" fmla="*/ 7 h 68"/>
                  <a:gd name="T18" fmla="*/ 0 w 48"/>
                  <a:gd name="T1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68">
                    <a:moveTo>
                      <a:pt x="37" y="58"/>
                    </a:moveTo>
                    <a:cubicBezTo>
                      <a:pt x="43" y="66"/>
                      <a:pt x="43" y="66"/>
                      <a:pt x="43" y="66"/>
                    </a:cubicBezTo>
                    <a:cubicBezTo>
                      <a:pt x="44" y="67"/>
                      <a:pt x="46" y="67"/>
                      <a:pt x="48" y="68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1" y="60"/>
                      <a:pt x="39" y="59"/>
                      <a:pt x="37" y="58"/>
                    </a:cubicBezTo>
                    <a:moveTo>
                      <a:pt x="0" y="0"/>
                    </a:moveTo>
                    <a:cubicBezTo>
                      <a:pt x="0" y="2"/>
                      <a:pt x="0" y="4"/>
                      <a:pt x="1" y="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5" y="9"/>
                      <a:pt x="5" y="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1" name="Freeform 811"/>
              <p:cNvSpPr>
                <a:spLocks noEditPoints="1"/>
              </p:cNvSpPr>
              <p:nvPr/>
            </p:nvSpPr>
            <p:spPr bwMode="auto">
              <a:xfrm>
                <a:off x="5590039" y="2415407"/>
                <a:ext cx="487451" cy="694155"/>
              </a:xfrm>
              <a:custGeom>
                <a:avLst/>
                <a:gdLst>
                  <a:gd name="T0" fmla="*/ 60 w 67"/>
                  <a:gd name="T1" fmla="*/ 89 h 95"/>
                  <a:gd name="T2" fmla="*/ 63 w 67"/>
                  <a:gd name="T3" fmla="*/ 94 h 95"/>
                  <a:gd name="T4" fmla="*/ 67 w 67"/>
                  <a:gd name="T5" fmla="*/ 95 h 95"/>
                  <a:gd name="T6" fmla="*/ 64 w 67"/>
                  <a:gd name="T7" fmla="*/ 90 h 95"/>
                  <a:gd name="T8" fmla="*/ 60 w 67"/>
                  <a:gd name="T9" fmla="*/ 89 h 95"/>
                  <a:gd name="T10" fmla="*/ 1 w 67"/>
                  <a:gd name="T11" fmla="*/ 0 h 95"/>
                  <a:gd name="T12" fmla="*/ 0 w 67"/>
                  <a:gd name="T13" fmla="*/ 4 h 95"/>
                  <a:gd name="T14" fmla="*/ 3 w 67"/>
                  <a:gd name="T15" fmla="*/ 9 h 95"/>
                  <a:gd name="T16" fmla="*/ 4 w 67"/>
                  <a:gd name="T17" fmla="*/ 5 h 95"/>
                  <a:gd name="T18" fmla="*/ 1 w 67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95">
                    <a:moveTo>
                      <a:pt x="60" y="89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5" y="94"/>
                      <a:pt x="66" y="94"/>
                      <a:pt x="67" y="95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3" y="90"/>
                      <a:pt x="61" y="90"/>
                      <a:pt x="60" y="89"/>
                    </a:cubicBezTo>
                    <a:moveTo>
                      <a:pt x="1" y="0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4" y="6"/>
                      <a:pt x="4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2" name="Freeform 812"/>
              <p:cNvSpPr>
                <a:spLocks noEditPoints="1"/>
              </p:cNvSpPr>
              <p:nvPr/>
            </p:nvSpPr>
            <p:spPr bwMode="auto">
              <a:xfrm>
                <a:off x="5623975" y="2298173"/>
                <a:ext cx="576920" cy="811390"/>
              </a:xfrm>
              <a:custGeom>
                <a:avLst/>
                <a:gdLst>
                  <a:gd name="T0" fmla="*/ 77 w 79"/>
                  <a:gd name="T1" fmla="*/ 107 h 111"/>
                  <a:gd name="T2" fmla="*/ 73 w 79"/>
                  <a:gd name="T3" fmla="*/ 107 h 111"/>
                  <a:gd name="T4" fmla="*/ 76 w 79"/>
                  <a:gd name="T5" fmla="*/ 111 h 111"/>
                  <a:gd name="T6" fmla="*/ 79 w 79"/>
                  <a:gd name="T7" fmla="*/ 111 h 111"/>
                  <a:gd name="T8" fmla="*/ 77 w 79"/>
                  <a:gd name="T9" fmla="*/ 107 h 111"/>
                  <a:gd name="T10" fmla="*/ 1 w 79"/>
                  <a:gd name="T11" fmla="*/ 0 h 111"/>
                  <a:gd name="T12" fmla="*/ 0 w 79"/>
                  <a:gd name="T13" fmla="*/ 4 h 111"/>
                  <a:gd name="T14" fmla="*/ 2 w 79"/>
                  <a:gd name="T15" fmla="*/ 7 h 111"/>
                  <a:gd name="T16" fmla="*/ 4 w 79"/>
                  <a:gd name="T17" fmla="*/ 4 h 111"/>
                  <a:gd name="T18" fmla="*/ 1 w 79"/>
                  <a:gd name="T1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111">
                    <a:moveTo>
                      <a:pt x="77" y="107"/>
                    </a:moveTo>
                    <a:cubicBezTo>
                      <a:pt x="75" y="107"/>
                      <a:pt x="74" y="107"/>
                      <a:pt x="73" y="107"/>
                    </a:cubicBezTo>
                    <a:cubicBezTo>
                      <a:pt x="76" y="111"/>
                      <a:pt x="76" y="111"/>
                      <a:pt x="76" y="111"/>
                    </a:cubicBezTo>
                    <a:cubicBezTo>
                      <a:pt x="77" y="111"/>
                      <a:pt x="78" y="111"/>
                      <a:pt x="79" y="111"/>
                    </a:cubicBezTo>
                    <a:cubicBezTo>
                      <a:pt x="77" y="107"/>
                      <a:pt x="77" y="107"/>
                      <a:pt x="77" y="107"/>
                    </a:cubicBezTo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3" name="Freeform 813"/>
              <p:cNvSpPr>
                <a:spLocks noEditPoints="1"/>
              </p:cNvSpPr>
              <p:nvPr/>
            </p:nvSpPr>
            <p:spPr bwMode="auto">
              <a:xfrm>
                <a:off x="5676422" y="2205619"/>
                <a:ext cx="635537" cy="888518"/>
              </a:xfrm>
              <a:custGeom>
                <a:avLst/>
                <a:gdLst>
                  <a:gd name="T0" fmla="*/ 85 w 87"/>
                  <a:gd name="T1" fmla="*/ 118 h 122"/>
                  <a:gd name="T2" fmla="*/ 81 w 87"/>
                  <a:gd name="T3" fmla="*/ 119 h 122"/>
                  <a:gd name="T4" fmla="*/ 84 w 87"/>
                  <a:gd name="T5" fmla="*/ 122 h 122"/>
                  <a:gd name="T6" fmla="*/ 87 w 87"/>
                  <a:gd name="T7" fmla="*/ 121 h 122"/>
                  <a:gd name="T8" fmla="*/ 85 w 87"/>
                  <a:gd name="T9" fmla="*/ 118 h 122"/>
                  <a:gd name="T10" fmla="*/ 1 w 87"/>
                  <a:gd name="T11" fmla="*/ 0 h 122"/>
                  <a:gd name="T12" fmla="*/ 0 w 87"/>
                  <a:gd name="T13" fmla="*/ 3 h 122"/>
                  <a:gd name="T14" fmla="*/ 2 w 87"/>
                  <a:gd name="T15" fmla="*/ 7 h 122"/>
                  <a:gd name="T16" fmla="*/ 4 w 87"/>
                  <a:gd name="T17" fmla="*/ 4 h 122"/>
                  <a:gd name="T18" fmla="*/ 1 w 87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22">
                    <a:moveTo>
                      <a:pt x="85" y="118"/>
                    </a:moveTo>
                    <a:cubicBezTo>
                      <a:pt x="83" y="118"/>
                      <a:pt x="82" y="118"/>
                      <a:pt x="81" y="119"/>
                    </a:cubicBezTo>
                    <a:cubicBezTo>
                      <a:pt x="84" y="122"/>
                      <a:pt x="84" y="122"/>
                      <a:pt x="84" y="122"/>
                    </a:cubicBezTo>
                    <a:cubicBezTo>
                      <a:pt x="85" y="122"/>
                      <a:pt x="86" y="122"/>
                      <a:pt x="87" y="121"/>
                    </a:cubicBezTo>
                    <a:cubicBezTo>
                      <a:pt x="85" y="118"/>
                      <a:pt x="85" y="118"/>
                      <a:pt x="85" y="118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4" name="Freeform 814"/>
              <p:cNvSpPr>
                <a:spLocks noEditPoints="1"/>
              </p:cNvSpPr>
              <p:nvPr/>
            </p:nvSpPr>
            <p:spPr bwMode="auto">
              <a:xfrm>
                <a:off x="5735040" y="2131575"/>
                <a:ext cx="669473" cy="925540"/>
              </a:xfrm>
              <a:custGeom>
                <a:avLst/>
                <a:gdLst>
                  <a:gd name="T0" fmla="*/ 90 w 92"/>
                  <a:gd name="T1" fmla="*/ 123 h 127"/>
                  <a:gd name="T2" fmla="*/ 87 w 92"/>
                  <a:gd name="T3" fmla="*/ 124 h 127"/>
                  <a:gd name="T4" fmla="*/ 89 w 92"/>
                  <a:gd name="T5" fmla="*/ 127 h 127"/>
                  <a:gd name="T6" fmla="*/ 92 w 92"/>
                  <a:gd name="T7" fmla="*/ 126 h 127"/>
                  <a:gd name="T8" fmla="*/ 90 w 92"/>
                  <a:gd name="T9" fmla="*/ 123 h 127"/>
                  <a:gd name="T10" fmla="*/ 2 w 92"/>
                  <a:gd name="T11" fmla="*/ 0 h 127"/>
                  <a:gd name="T12" fmla="*/ 0 w 92"/>
                  <a:gd name="T13" fmla="*/ 2 h 127"/>
                  <a:gd name="T14" fmla="*/ 3 w 92"/>
                  <a:gd name="T15" fmla="*/ 5 h 127"/>
                  <a:gd name="T16" fmla="*/ 5 w 92"/>
                  <a:gd name="T17" fmla="*/ 3 h 127"/>
                  <a:gd name="T18" fmla="*/ 2 w 92"/>
                  <a:gd name="T1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90" y="123"/>
                    </a:moveTo>
                    <a:cubicBezTo>
                      <a:pt x="89" y="123"/>
                      <a:pt x="88" y="124"/>
                      <a:pt x="87" y="124"/>
                    </a:cubicBezTo>
                    <a:cubicBezTo>
                      <a:pt x="89" y="127"/>
                      <a:pt x="89" y="127"/>
                      <a:pt x="89" y="127"/>
                    </a:cubicBezTo>
                    <a:cubicBezTo>
                      <a:pt x="90" y="127"/>
                      <a:pt x="91" y="127"/>
                      <a:pt x="92" y="126"/>
                    </a:cubicBezTo>
                    <a:cubicBezTo>
                      <a:pt x="90" y="123"/>
                      <a:pt x="90" y="123"/>
                      <a:pt x="90" y="123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5" name="Freeform 815"/>
              <p:cNvSpPr>
                <a:spLocks noEditPoints="1"/>
              </p:cNvSpPr>
              <p:nvPr/>
            </p:nvSpPr>
            <p:spPr bwMode="auto">
              <a:xfrm>
                <a:off x="5815253" y="2066788"/>
                <a:ext cx="678729" cy="947136"/>
              </a:xfrm>
              <a:custGeom>
                <a:avLst/>
                <a:gdLst>
                  <a:gd name="T0" fmla="*/ 90 w 93"/>
                  <a:gd name="T1" fmla="*/ 125 h 130"/>
                  <a:gd name="T2" fmla="*/ 88 w 93"/>
                  <a:gd name="T3" fmla="*/ 127 h 130"/>
                  <a:gd name="T4" fmla="*/ 90 w 93"/>
                  <a:gd name="T5" fmla="*/ 130 h 130"/>
                  <a:gd name="T6" fmla="*/ 93 w 93"/>
                  <a:gd name="T7" fmla="*/ 128 h 130"/>
                  <a:gd name="T8" fmla="*/ 90 w 93"/>
                  <a:gd name="T9" fmla="*/ 125 h 130"/>
                  <a:gd name="T10" fmla="*/ 2 w 93"/>
                  <a:gd name="T11" fmla="*/ 0 h 130"/>
                  <a:gd name="T12" fmla="*/ 0 w 93"/>
                  <a:gd name="T13" fmla="*/ 2 h 130"/>
                  <a:gd name="T14" fmla="*/ 2 w 93"/>
                  <a:gd name="T15" fmla="*/ 5 h 130"/>
                  <a:gd name="T16" fmla="*/ 4 w 93"/>
                  <a:gd name="T17" fmla="*/ 3 h 130"/>
                  <a:gd name="T18" fmla="*/ 2 w 93"/>
                  <a:gd name="T1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130">
                    <a:moveTo>
                      <a:pt x="90" y="125"/>
                    </a:moveTo>
                    <a:cubicBezTo>
                      <a:pt x="89" y="125"/>
                      <a:pt x="89" y="126"/>
                      <a:pt x="88" y="127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91" y="129"/>
                      <a:pt x="92" y="129"/>
                      <a:pt x="93" y="128"/>
                    </a:cubicBezTo>
                    <a:cubicBezTo>
                      <a:pt x="90" y="125"/>
                      <a:pt x="90" y="125"/>
                      <a:pt x="90" y="125"/>
                    </a:cubicBezTo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4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6" name="Freeform 816"/>
              <p:cNvSpPr>
                <a:spLocks noEditPoints="1"/>
              </p:cNvSpPr>
              <p:nvPr/>
            </p:nvSpPr>
            <p:spPr bwMode="auto">
              <a:xfrm>
                <a:off x="5895467" y="2014340"/>
                <a:ext cx="669473" cy="934796"/>
              </a:xfrm>
              <a:custGeom>
                <a:avLst/>
                <a:gdLst>
                  <a:gd name="T0" fmla="*/ 89 w 92"/>
                  <a:gd name="T1" fmla="*/ 123 h 128"/>
                  <a:gd name="T2" fmla="*/ 87 w 92"/>
                  <a:gd name="T3" fmla="*/ 125 h 128"/>
                  <a:gd name="T4" fmla="*/ 90 w 92"/>
                  <a:gd name="T5" fmla="*/ 128 h 128"/>
                  <a:gd name="T6" fmla="*/ 92 w 92"/>
                  <a:gd name="T7" fmla="*/ 126 h 128"/>
                  <a:gd name="T8" fmla="*/ 89 w 92"/>
                  <a:gd name="T9" fmla="*/ 123 h 128"/>
                  <a:gd name="T10" fmla="*/ 3 w 92"/>
                  <a:gd name="T11" fmla="*/ 0 h 128"/>
                  <a:gd name="T12" fmla="*/ 0 w 92"/>
                  <a:gd name="T13" fmla="*/ 2 h 128"/>
                  <a:gd name="T14" fmla="*/ 2 w 92"/>
                  <a:gd name="T15" fmla="*/ 5 h 128"/>
                  <a:gd name="T16" fmla="*/ 5 w 92"/>
                  <a:gd name="T17" fmla="*/ 4 h 128"/>
                  <a:gd name="T18" fmla="*/ 3 w 92"/>
                  <a:gd name="T1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8">
                    <a:moveTo>
                      <a:pt x="89" y="123"/>
                    </a:moveTo>
                    <a:cubicBezTo>
                      <a:pt x="89" y="124"/>
                      <a:pt x="88" y="124"/>
                      <a:pt x="87" y="125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8"/>
                      <a:pt x="91" y="127"/>
                      <a:pt x="92" y="126"/>
                    </a:cubicBezTo>
                    <a:cubicBezTo>
                      <a:pt x="89" y="123"/>
                      <a:pt x="89" y="123"/>
                      <a:pt x="89" y="123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7" name="Freeform 817"/>
              <p:cNvSpPr>
                <a:spLocks noEditPoints="1"/>
              </p:cNvSpPr>
              <p:nvPr/>
            </p:nvSpPr>
            <p:spPr bwMode="auto">
              <a:xfrm>
                <a:off x="5991105" y="1986574"/>
                <a:ext cx="641708" cy="888518"/>
              </a:xfrm>
              <a:custGeom>
                <a:avLst/>
                <a:gdLst>
                  <a:gd name="T0" fmla="*/ 85 w 88"/>
                  <a:gd name="T1" fmla="*/ 116 h 122"/>
                  <a:gd name="T2" fmla="*/ 83 w 88"/>
                  <a:gd name="T3" fmla="*/ 118 h 122"/>
                  <a:gd name="T4" fmla="*/ 86 w 88"/>
                  <a:gd name="T5" fmla="*/ 122 h 122"/>
                  <a:gd name="T6" fmla="*/ 88 w 88"/>
                  <a:gd name="T7" fmla="*/ 119 h 122"/>
                  <a:gd name="T8" fmla="*/ 85 w 88"/>
                  <a:gd name="T9" fmla="*/ 116 h 122"/>
                  <a:gd name="T10" fmla="*/ 3 w 88"/>
                  <a:gd name="T11" fmla="*/ 0 h 122"/>
                  <a:gd name="T12" fmla="*/ 0 w 88"/>
                  <a:gd name="T13" fmla="*/ 1 h 122"/>
                  <a:gd name="T14" fmla="*/ 2 w 88"/>
                  <a:gd name="T15" fmla="*/ 4 h 122"/>
                  <a:gd name="T16" fmla="*/ 6 w 88"/>
                  <a:gd name="T17" fmla="*/ 3 h 122"/>
                  <a:gd name="T18" fmla="*/ 3 w 88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122">
                    <a:moveTo>
                      <a:pt x="85" y="116"/>
                    </a:moveTo>
                    <a:cubicBezTo>
                      <a:pt x="85" y="117"/>
                      <a:pt x="84" y="117"/>
                      <a:pt x="83" y="118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86" y="121"/>
                      <a:pt x="87" y="120"/>
                      <a:pt x="88" y="119"/>
                    </a:cubicBezTo>
                    <a:cubicBezTo>
                      <a:pt x="85" y="116"/>
                      <a:pt x="85" y="116"/>
                      <a:pt x="85" y="116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5" y="3"/>
                      <a:pt x="6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8" name="Freeform 818"/>
              <p:cNvSpPr>
                <a:spLocks noEditPoints="1"/>
              </p:cNvSpPr>
              <p:nvPr/>
            </p:nvSpPr>
            <p:spPr bwMode="auto">
              <a:xfrm>
                <a:off x="6099085" y="1964978"/>
                <a:ext cx="583090" cy="814475"/>
              </a:xfrm>
              <a:custGeom>
                <a:avLst/>
                <a:gdLst>
                  <a:gd name="T0" fmla="*/ 77 w 80"/>
                  <a:gd name="T1" fmla="*/ 105 h 112"/>
                  <a:gd name="T2" fmla="*/ 76 w 80"/>
                  <a:gd name="T3" fmla="*/ 108 h 112"/>
                  <a:gd name="T4" fmla="*/ 78 w 80"/>
                  <a:gd name="T5" fmla="*/ 112 h 112"/>
                  <a:gd name="T6" fmla="*/ 80 w 80"/>
                  <a:gd name="T7" fmla="*/ 109 h 112"/>
                  <a:gd name="T8" fmla="*/ 77 w 80"/>
                  <a:gd name="T9" fmla="*/ 105 h 112"/>
                  <a:gd name="T10" fmla="*/ 3 w 80"/>
                  <a:gd name="T11" fmla="*/ 0 h 112"/>
                  <a:gd name="T12" fmla="*/ 0 w 80"/>
                  <a:gd name="T13" fmla="*/ 1 h 112"/>
                  <a:gd name="T14" fmla="*/ 2 w 80"/>
                  <a:gd name="T15" fmla="*/ 5 h 112"/>
                  <a:gd name="T16" fmla="*/ 6 w 80"/>
                  <a:gd name="T17" fmla="*/ 4 h 112"/>
                  <a:gd name="T18" fmla="*/ 3 w 80"/>
                  <a:gd name="T1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12">
                    <a:moveTo>
                      <a:pt x="77" y="105"/>
                    </a:moveTo>
                    <a:cubicBezTo>
                      <a:pt x="77" y="106"/>
                      <a:pt x="76" y="107"/>
                      <a:pt x="76" y="108"/>
                    </a:cubicBezTo>
                    <a:cubicBezTo>
                      <a:pt x="78" y="112"/>
                      <a:pt x="78" y="112"/>
                      <a:pt x="78" y="112"/>
                    </a:cubicBezTo>
                    <a:cubicBezTo>
                      <a:pt x="79" y="111"/>
                      <a:pt x="79" y="110"/>
                      <a:pt x="80" y="109"/>
                    </a:cubicBezTo>
                    <a:cubicBezTo>
                      <a:pt x="77" y="105"/>
                      <a:pt x="77" y="105"/>
                      <a:pt x="77" y="105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9" name="Freeform 819"/>
              <p:cNvSpPr>
                <a:spLocks noEditPoints="1"/>
              </p:cNvSpPr>
              <p:nvPr/>
            </p:nvSpPr>
            <p:spPr bwMode="auto">
              <a:xfrm>
                <a:off x="6216320" y="1971149"/>
                <a:ext cx="502876" cy="694155"/>
              </a:xfrm>
              <a:custGeom>
                <a:avLst/>
                <a:gdLst>
                  <a:gd name="T0" fmla="*/ 65 w 69"/>
                  <a:gd name="T1" fmla="*/ 86 h 95"/>
                  <a:gd name="T2" fmla="*/ 65 w 69"/>
                  <a:gd name="T3" fmla="*/ 91 h 95"/>
                  <a:gd name="T4" fmla="*/ 68 w 69"/>
                  <a:gd name="T5" fmla="*/ 95 h 95"/>
                  <a:gd name="T6" fmla="*/ 69 w 69"/>
                  <a:gd name="T7" fmla="*/ 91 h 95"/>
                  <a:gd name="T8" fmla="*/ 65 w 69"/>
                  <a:gd name="T9" fmla="*/ 86 h 95"/>
                  <a:gd name="T10" fmla="*/ 0 w 69"/>
                  <a:gd name="T11" fmla="*/ 0 h 95"/>
                  <a:gd name="T12" fmla="*/ 3 w 69"/>
                  <a:gd name="T13" fmla="*/ 4 h 95"/>
                  <a:gd name="T14" fmla="*/ 8 w 69"/>
                  <a:gd name="T15" fmla="*/ 5 h 95"/>
                  <a:gd name="T16" fmla="*/ 4 w 69"/>
                  <a:gd name="T17" fmla="*/ 0 h 95"/>
                  <a:gd name="T18" fmla="*/ 0 w 69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5">
                    <a:moveTo>
                      <a:pt x="65" y="86"/>
                    </a:moveTo>
                    <a:cubicBezTo>
                      <a:pt x="65" y="88"/>
                      <a:pt x="65" y="89"/>
                      <a:pt x="65" y="91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4"/>
                      <a:pt x="68" y="93"/>
                      <a:pt x="69" y="91"/>
                    </a:cubicBezTo>
                    <a:cubicBezTo>
                      <a:pt x="65" y="86"/>
                      <a:pt x="65" y="86"/>
                      <a:pt x="65" y="86"/>
                    </a:cubicBezTo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5" y="5"/>
                      <a:pt x="6" y="5"/>
                      <a:pt x="8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0" name="Freeform 820"/>
              <p:cNvSpPr>
                <a:spLocks noEditPoints="1"/>
              </p:cNvSpPr>
              <p:nvPr/>
            </p:nvSpPr>
            <p:spPr bwMode="auto">
              <a:xfrm>
                <a:off x="6361322" y="2008170"/>
                <a:ext cx="364045" cy="502877"/>
              </a:xfrm>
              <a:custGeom>
                <a:avLst/>
                <a:gdLst>
                  <a:gd name="T0" fmla="*/ 44 w 50"/>
                  <a:gd name="T1" fmla="*/ 56 h 69"/>
                  <a:gd name="T2" fmla="*/ 45 w 50"/>
                  <a:gd name="T3" fmla="*/ 63 h 69"/>
                  <a:gd name="T4" fmla="*/ 50 w 50"/>
                  <a:gd name="T5" fmla="*/ 69 h 69"/>
                  <a:gd name="T6" fmla="*/ 49 w 50"/>
                  <a:gd name="T7" fmla="*/ 64 h 69"/>
                  <a:gd name="T8" fmla="*/ 44 w 50"/>
                  <a:gd name="T9" fmla="*/ 56 h 69"/>
                  <a:gd name="T10" fmla="*/ 0 w 50"/>
                  <a:gd name="T11" fmla="*/ 0 h 69"/>
                  <a:gd name="T12" fmla="*/ 5 w 50"/>
                  <a:gd name="T13" fmla="*/ 6 h 69"/>
                  <a:gd name="T14" fmla="*/ 11 w 50"/>
                  <a:gd name="T15" fmla="*/ 10 h 69"/>
                  <a:gd name="T16" fmla="*/ 6 w 50"/>
                  <a:gd name="T17" fmla="*/ 2 h 69"/>
                  <a:gd name="T18" fmla="*/ 0 w 50"/>
                  <a:gd name="T1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9">
                    <a:moveTo>
                      <a:pt x="44" y="56"/>
                    </a:moveTo>
                    <a:cubicBezTo>
                      <a:pt x="44" y="58"/>
                      <a:pt x="45" y="61"/>
                      <a:pt x="45" y="63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0" y="68"/>
                      <a:pt x="49" y="66"/>
                      <a:pt x="49" y="64"/>
                    </a:cubicBezTo>
                    <a:cubicBezTo>
                      <a:pt x="44" y="56"/>
                      <a:pt x="44" y="56"/>
                      <a:pt x="44" y="56"/>
                    </a:cubicBezTo>
                    <a:moveTo>
                      <a:pt x="0" y="0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7" y="7"/>
                      <a:pt x="9" y="9"/>
                      <a:pt x="11" y="1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1"/>
                      <a:pt x="2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1" name="Freeform 821"/>
              <p:cNvSpPr>
                <a:spLocks noEditPoints="1"/>
              </p:cNvSpPr>
              <p:nvPr/>
            </p:nvSpPr>
            <p:spPr bwMode="auto">
              <a:xfrm>
                <a:off x="5960254" y="2350620"/>
                <a:ext cx="379471" cy="379471"/>
              </a:xfrm>
              <a:custGeom>
                <a:avLst/>
                <a:gdLst>
                  <a:gd name="T0" fmla="*/ 37 w 52"/>
                  <a:gd name="T1" fmla="*/ 45 h 52"/>
                  <a:gd name="T2" fmla="*/ 27 w 52"/>
                  <a:gd name="T3" fmla="*/ 48 h 52"/>
                  <a:gd name="T4" fmla="*/ 29 w 52"/>
                  <a:gd name="T5" fmla="*/ 52 h 52"/>
                  <a:gd name="T6" fmla="*/ 40 w 52"/>
                  <a:gd name="T7" fmla="*/ 48 h 52"/>
                  <a:gd name="T8" fmla="*/ 37 w 52"/>
                  <a:gd name="T9" fmla="*/ 45 h 52"/>
                  <a:gd name="T10" fmla="*/ 47 w 52"/>
                  <a:gd name="T11" fmla="*/ 34 h 52"/>
                  <a:gd name="T12" fmla="*/ 40 w 52"/>
                  <a:gd name="T13" fmla="*/ 43 h 52"/>
                  <a:gd name="T14" fmla="*/ 40 w 52"/>
                  <a:gd name="T15" fmla="*/ 43 h 52"/>
                  <a:gd name="T16" fmla="*/ 42 w 52"/>
                  <a:gd name="T17" fmla="*/ 46 h 52"/>
                  <a:gd name="T18" fmla="*/ 43 w 52"/>
                  <a:gd name="T19" fmla="*/ 46 h 52"/>
                  <a:gd name="T20" fmla="*/ 49 w 52"/>
                  <a:gd name="T21" fmla="*/ 38 h 52"/>
                  <a:gd name="T22" fmla="*/ 47 w 52"/>
                  <a:gd name="T23" fmla="*/ 34 h 52"/>
                  <a:gd name="T24" fmla="*/ 2 w 52"/>
                  <a:gd name="T25" fmla="*/ 18 h 52"/>
                  <a:gd name="T26" fmla="*/ 1 w 52"/>
                  <a:gd name="T27" fmla="*/ 23 h 52"/>
                  <a:gd name="T28" fmla="*/ 0 w 52"/>
                  <a:gd name="T29" fmla="*/ 26 h 52"/>
                  <a:gd name="T30" fmla="*/ 5 w 52"/>
                  <a:gd name="T31" fmla="*/ 41 h 52"/>
                  <a:gd name="T32" fmla="*/ 5 w 52"/>
                  <a:gd name="T33" fmla="*/ 41 h 52"/>
                  <a:gd name="T34" fmla="*/ 6 w 52"/>
                  <a:gd name="T35" fmla="*/ 42 h 52"/>
                  <a:gd name="T36" fmla="*/ 26 w 52"/>
                  <a:gd name="T37" fmla="*/ 52 h 52"/>
                  <a:gd name="T38" fmla="*/ 23 w 52"/>
                  <a:gd name="T39" fmla="*/ 47 h 52"/>
                  <a:gd name="T40" fmla="*/ 9 w 52"/>
                  <a:gd name="T41" fmla="*/ 39 h 52"/>
                  <a:gd name="T42" fmla="*/ 4 w 52"/>
                  <a:gd name="T43" fmla="*/ 26 h 52"/>
                  <a:gd name="T44" fmla="*/ 5 w 52"/>
                  <a:gd name="T45" fmla="*/ 23 h 52"/>
                  <a:gd name="T46" fmla="*/ 5 w 52"/>
                  <a:gd name="T47" fmla="*/ 22 h 52"/>
                  <a:gd name="T48" fmla="*/ 2 w 52"/>
                  <a:gd name="T49" fmla="*/ 18 h 52"/>
                  <a:gd name="T50" fmla="*/ 10 w 52"/>
                  <a:gd name="T51" fmla="*/ 6 h 52"/>
                  <a:gd name="T52" fmla="*/ 3 w 52"/>
                  <a:gd name="T53" fmla="*/ 14 h 52"/>
                  <a:gd name="T54" fmla="*/ 6 w 52"/>
                  <a:gd name="T55" fmla="*/ 18 h 52"/>
                  <a:gd name="T56" fmla="*/ 12 w 52"/>
                  <a:gd name="T57" fmla="*/ 9 h 52"/>
                  <a:gd name="T58" fmla="*/ 10 w 52"/>
                  <a:gd name="T59" fmla="*/ 6 h 52"/>
                  <a:gd name="T60" fmla="*/ 23 w 52"/>
                  <a:gd name="T61" fmla="*/ 0 h 52"/>
                  <a:gd name="T62" fmla="*/ 12 w 52"/>
                  <a:gd name="T63" fmla="*/ 4 h 52"/>
                  <a:gd name="T64" fmla="*/ 15 w 52"/>
                  <a:gd name="T65" fmla="*/ 7 h 52"/>
                  <a:gd name="T66" fmla="*/ 25 w 52"/>
                  <a:gd name="T67" fmla="*/ 4 h 52"/>
                  <a:gd name="T68" fmla="*/ 23 w 52"/>
                  <a:gd name="T69" fmla="*/ 0 h 52"/>
                  <a:gd name="T70" fmla="*/ 26 w 52"/>
                  <a:gd name="T71" fmla="*/ 0 h 52"/>
                  <a:gd name="T72" fmla="*/ 26 w 52"/>
                  <a:gd name="T73" fmla="*/ 0 h 52"/>
                  <a:gd name="T74" fmla="*/ 29 w 52"/>
                  <a:gd name="T75" fmla="*/ 4 h 52"/>
                  <a:gd name="T76" fmla="*/ 43 w 52"/>
                  <a:gd name="T77" fmla="*/ 12 h 52"/>
                  <a:gd name="T78" fmla="*/ 48 w 52"/>
                  <a:gd name="T79" fmla="*/ 26 h 52"/>
                  <a:gd name="T80" fmla="*/ 48 w 52"/>
                  <a:gd name="T81" fmla="*/ 31 h 52"/>
                  <a:gd name="T82" fmla="*/ 51 w 52"/>
                  <a:gd name="T83" fmla="*/ 35 h 52"/>
                  <a:gd name="T84" fmla="*/ 52 w 52"/>
                  <a:gd name="T85" fmla="*/ 26 h 52"/>
                  <a:gd name="T86" fmla="*/ 50 w 52"/>
                  <a:gd name="T87" fmla="*/ 16 h 52"/>
                  <a:gd name="T88" fmla="*/ 44 w 52"/>
                  <a:gd name="T89" fmla="*/ 6 h 52"/>
                  <a:gd name="T90" fmla="*/ 26 w 52"/>
                  <a:gd name="T9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2" h="52">
                    <a:moveTo>
                      <a:pt x="37" y="45"/>
                    </a:moveTo>
                    <a:cubicBezTo>
                      <a:pt x="34" y="47"/>
                      <a:pt x="31" y="48"/>
                      <a:pt x="27" y="48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3" y="51"/>
                      <a:pt x="37" y="50"/>
                      <a:pt x="40" y="48"/>
                    </a:cubicBezTo>
                    <a:cubicBezTo>
                      <a:pt x="37" y="45"/>
                      <a:pt x="37" y="45"/>
                      <a:pt x="37" y="45"/>
                    </a:cubicBezTo>
                    <a:moveTo>
                      <a:pt x="47" y="34"/>
                    </a:moveTo>
                    <a:cubicBezTo>
                      <a:pt x="45" y="37"/>
                      <a:pt x="43" y="41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3" y="46"/>
                    </a:cubicBezTo>
                    <a:cubicBezTo>
                      <a:pt x="45" y="44"/>
                      <a:pt x="48" y="41"/>
                      <a:pt x="49" y="38"/>
                    </a:cubicBezTo>
                    <a:cubicBezTo>
                      <a:pt x="47" y="34"/>
                      <a:pt x="47" y="34"/>
                      <a:pt x="47" y="34"/>
                    </a:cubicBezTo>
                    <a:moveTo>
                      <a:pt x="2" y="18"/>
                    </a:moveTo>
                    <a:cubicBezTo>
                      <a:pt x="1" y="19"/>
                      <a:pt x="1" y="21"/>
                      <a:pt x="1" y="23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0" y="31"/>
                      <a:pt x="2" y="36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6" y="41"/>
                      <a:pt x="6" y="42"/>
                      <a:pt x="6" y="42"/>
                    </a:cubicBezTo>
                    <a:cubicBezTo>
                      <a:pt x="11" y="48"/>
                      <a:pt x="18" y="52"/>
                      <a:pt x="26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7" y="47"/>
                      <a:pt x="13" y="44"/>
                      <a:pt x="9" y="39"/>
                    </a:cubicBezTo>
                    <a:cubicBezTo>
                      <a:pt x="6" y="36"/>
                      <a:pt x="4" y="31"/>
                      <a:pt x="4" y="26"/>
                    </a:cubicBezTo>
                    <a:cubicBezTo>
                      <a:pt x="4" y="25"/>
                      <a:pt x="4" y="24"/>
                      <a:pt x="5" y="23"/>
                    </a:cubicBezTo>
                    <a:cubicBezTo>
                      <a:pt x="5" y="23"/>
                      <a:pt x="5" y="22"/>
                      <a:pt x="5" y="22"/>
                    </a:cubicBezTo>
                    <a:cubicBezTo>
                      <a:pt x="2" y="18"/>
                      <a:pt x="2" y="18"/>
                      <a:pt x="2" y="18"/>
                    </a:cubicBezTo>
                    <a:moveTo>
                      <a:pt x="10" y="6"/>
                    </a:moveTo>
                    <a:cubicBezTo>
                      <a:pt x="7" y="8"/>
                      <a:pt x="5" y="11"/>
                      <a:pt x="3" y="1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9" y="12"/>
                      <a:pt x="12" y="9"/>
                    </a:cubicBezTo>
                    <a:cubicBezTo>
                      <a:pt x="10" y="6"/>
                      <a:pt x="10" y="6"/>
                      <a:pt x="10" y="6"/>
                    </a:cubicBezTo>
                    <a:moveTo>
                      <a:pt x="23" y="0"/>
                    </a:moveTo>
                    <a:cubicBezTo>
                      <a:pt x="19" y="1"/>
                      <a:pt x="15" y="2"/>
                      <a:pt x="12" y="4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8" y="5"/>
                      <a:pt x="21" y="4"/>
                      <a:pt x="25" y="4"/>
                    </a:cubicBezTo>
                    <a:cubicBezTo>
                      <a:pt x="23" y="0"/>
                      <a:pt x="23" y="0"/>
                      <a:pt x="23" y="0"/>
                    </a:cubicBezTo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5" y="5"/>
                      <a:pt x="40" y="8"/>
                      <a:pt x="43" y="12"/>
                    </a:cubicBezTo>
                    <a:cubicBezTo>
                      <a:pt x="47" y="16"/>
                      <a:pt x="48" y="21"/>
                      <a:pt x="48" y="26"/>
                    </a:cubicBezTo>
                    <a:cubicBezTo>
                      <a:pt x="48" y="27"/>
                      <a:pt x="48" y="29"/>
                      <a:pt x="48" y="31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2"/>
                      <a:pt x="52" y="29"/>
                      <a:pt x="52" y="26"/>
                    </a:cubicBezTo>
                    <a:cubicBezTo>
                      <a:pt x="52" y="22"/>
                      <a:pt x="52" y="19"/>
                      <a:pt x="50" y="1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39" y="2"/>
                      <a:pt x="33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2" name="Freeform 822"/>
              <p:cNvSpPr/>
              <p:nvPr/>
            </p:nvSpPr>
            <p:spPr bwMode="auto">
              <a:xfrm>
                <a:off x="5997276" y="26498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3" name="Freeform 823"/>
              <p:cNvSpPr>
                <a:spLocks noEditPoints="1"/>
              </p:cNvSpPr>
              <p:nvPr/>
            </p:nvSpPr>
            <p:spPr bwMode="auto">
              <a:xfrm>
                <a:off x="5975680" y="2452429"/>
                <a:ext cx="197448" cy="277662"/>
              </a:xfrm>
              <a:custGeom>
                <a:avLst/>
                <a:gdLst>
                  <a:gd name="T0" fmla="*/ 21 w 27"/>
                  <a:gd name="T1" fmla="*/ 33 h 38"/>
                  <a:gd name="T2" fmla="*/ 24 w 27"/>
                  <a:gd name="T3" fmla="*/ 38 h 38"/>
                  <a:gd name="T4" fmla="*/ 24 w 27"/>
                  <a:gd name="T5" fmla="*/ 38 h 38"/>
                  <a:gd name="T6" fmla="*/ 27 w 27"/>
                  <a:gd name="T7" fmla="*/ 38 h 38"/>
                  <a:gd name="T8" fmla="*/ 25 w 27"/>
                  <a:gd name="T9" fmla="*/ 34 h 38"/>
                  <a:gd name="T10" fmla="*/ 24 w 27"/>
                  <a:gd name="T11" fmla="*/ 34 h 38"/>
                  <a:gd name="T12" fmla="*/ 21 w 27"/>
                  <a:gd name="T13" fmla="*/ 33 h 38"/>
                  <a:gd name="T14" fmla="*/ 1 w 27"/>
                  <a:gd name="T15" fmla="*/ 0 h 38"/>
                  <a:gd name="T16" fmla="*/ 0 w 27"/>
                  <a:gd name="T17" fmla="*/ 4 h 38"/>
                  <a:gd name="T18" fmla="*/ 3 w 27"/>
                  <a:gd name="T19" fmla="*/ 8 h 38"/>
                  <a:gd name="T20" fmla="*/ 4 w 27"/>
                  <a:gd name="T21" fmla="*/ 4 h 38"/>
                  <a:gd name="T22" fmla="*/ 1 w 27"/>
                  <a:gd name="T2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38">
                    <a:moveTo>
                      <a:pt x="21" y="33"/>
                    </a:move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6" y="38"/>
                      <a:pt x="27" y="38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4" y="34"/>
                      <a:pt x="24" y="34"/>
                    </a:cubicBezTo>
                    <a:cubicBezTo>
                      <a:pt x="23" y="34"/>
                      <a:pt x="22" y="34"/>
                      <a:pt x="21" y="33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4" name="Freeform 824"/>
              <p:cNvSpPr>
                <a:spLocks noEditPoints="1"/>
              </p:cNvSpPr>
              <p:nvPr/>
            </p:nvSpPr>
            <p:spPr bwMode="auto">
              <a:xfrm>
                <a:off x="6034298" y="2378386"/>
                <a:ext cx="231385" cy="320854"/>
              </a:xfrm>
              <a:custGeom>
                <a:avLst/>
                <a:gdLst>
                  <a:gd name="T0" fmla="*/ 30 w 32"/>
                  <a:gd name="T1" fmla="*/ 39 h 44"/>
                  <a:gd name="T2" fmla="*/ 27 w 32"/>
                  <a:gd name="T3" fmla="*/ 41 h 44"/>
                  <a:gd name="T4" fmla="*/ 30 w 32"/>
                  <a:gd name="T5" fmla="*/ 44 h 44"/>
                  <a:gd name="T6" fmla="*/ 32 w 32"/>
                  <a:gd name="T7" fmla="*/ 42 h 44"/>
                  <a:gd name="T8" fmla="*/ 30 w 32"/>
                  <a:gd name="T9" fmla="*/ 39 h 44"/>
                  <a:gd name="T10" fmla="*/ 2 w 32"/>
                  <a:gd name="T11" fmla="*/ 0 h 44"/>
                  <a:gd name="T12" fmla="*/ 0 w 32"/>
                  <a:gd name="T13" fmla="*/ 2 h 44"/>
                  <a:gd name="T14" fmla="*/ 0 w 32"/>
                  <a:gd name="T15" fmla="*/ 2 h 44"/>
                  <a:gd name="T16" fmla="*/ 2 w 32"/>
                  <a:gd name="T17" fmla="*/ 5 h 44"/>
                  <a:gd name="T18" fmla="*/ 3 w 32"/>
                  <a:gd name="T19" fmla="*/ 5 h 44"/>
                  <a:gd name="T20" fmla="*/ 5 w 32"/>
                  <a:gd name="T21" fmla="*/ 3 h 44"/>
                  <a:gd name="T22" fmla="*/ 2 w 32"/>
                  <a:gd name="T2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4">
                    <a:moveTo>
                      <a:pt x="30" y="39"/>
                    </a:moveTo>
                    <a:cubicBezTo>
                      <a:pt x="29" y="40"/>
                      <a:pt x="28" y="40"/>
                      <a:pt x="27" y="41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1" y="43"/>
                      <a:pt x="31" y="43"/>
                      <a:pt x="32" y="42"/>
                    </a:cubicBezTo>
                    <a:cubicBezTo>
                      <a:pt x="30" y="39"/>
                      <a:pt x="30" y="39"/>
                      <a:pt x="30" y="39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5" name="Freeform 825"/>
              <p:cNvSpPr>
                <a:spLocks noEditPoints="1"/>
              </p:cNvSpPr>
              <p:nvPr/>
            </p:nvSpPr>
            <p:spPr bwMode="auto">
              <a:xfrm>
                <a:off x="6129937" y="2350620"/>
                <a:ext cx="203618" cy="277662"/>
              </a:xfrm>
              <a:custGeom>
                <a:avLst/>
                <a:gdLst>
                  <a:gd name="T0" fmla="*/ 25 w 28"/>
                  <a:gd name="T1" fmla="*/ 31 h 38"/>
                  <a:gd name="T2" fmla="*/ 24 w 28"/>
                  <a:gd name="T3" fmla="*/ 34 h 38"/>
                  <a:gd name="T4" fmla="*/ 26 w 28"/>
                  <a:gd name="T5" fmla="*/ 38 h 38"/>
                  <a:gd name="T6" fmla="*/ 28 w 28"/>
                  <a:gd name="T7" fmla="*/ 35 h 38"/>
                  <a:gd name="T8" fmla="*/ 25 w 28"/>
                  <a:gd name="T9" fmla="*/ 31 h 38"/>
                  <a:gd name="T10" fmla="*/ 3 w 28"/>
                  <a:gd name="T11" fmla="*/ 0 h 38"/>
                  <a:gd name="T12" fmla="*/ 0 w 28"/>
                  <a:gd name="T13" fmla="*/ 0 h 38"/>
                  <a:gd name="T14" fmla="*/ 2 w 28"/>
                  <a:gd name="T15" fmla="*/ 4 h 38"/>
                  <a:gd name="T16" fmla="*/ 3 w 28"/>
                  <a:gd name="T17" fmla="*/ 4 h 38"/>
                  <a:gd name="T18" fmla="*/ 6 w 28"/>
                  <a:gd name="T19" fmla="*/ 4 h 38"/>
                  <a:gd name="T20" fmla="*/ 3 w 28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38">
                    <a:moveTo>
                      <a:pt x="25" y="31"/>
                    </a:moveTo>
                    <a:cubicBezTo>
                      <a:pt x="24" y="32"/>
                      <a:pt x="24" y="33"/>
                      <a:pt x="24" y="34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7" y="37"/>
                      <a:pt x="27" y="36"/>
                      <a:pt x="28" y="35"/>
                    </a:cubicBezTo>
                    <a:cubicBezTo>
                      <a:pt x="25" y="31"/>
                      <a:pt x="25" y="31"/>
                      <a:pt x="25" y="31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6" name="Freeform 826"/>
              <p:cNvSpPr/>
              <p:nvPr/>
            </p:nvSpPr>
            <p:spPr bwMode="auto">
              <a:xfrm>
                <a:off x="6281108" y="2393812"/>
                <a:ext cx="43192" cy="74043"/>
              </a:xfrm>
              <a:custGeom>
                <a:avLst/>
                <a:gdLst>
                  <a:gd name="T0" fmla="*/ 0 w 6"/>
                  <a:gd name="T1" fmla="*/ 0 h 10"/>
                  <a:gd name="T2" fmla="*/ 6 w 6"/>
                  <a:gd name="T3" fmla="*/ 10 h 10"/>
                  <a:gd name="T4" fmla="*/ 3 w 6"/>
                  <a:gd name="T5" fmla="*/ 4 h 10"/>
                  <a:gd name="T6" fmla="*/ 0 w 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0" y="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8"/>
                      <a:pt x="4" y="6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57" name="组合 856"/>
          <p:cNvGrpSpPr>
            <a:grpSpLocks noChangeAspect="1"/>
          </p:cNvGrpSpPr>
          <p:nvPr/>
        </p:nvGrpSpPr>
        <p:grpSpPr>
          <a:xfrm>
            <a:off x="2049275" y="2733419"/>
            <a:ext cx="1080000" cy="1075479"/>
            <a:chOff x="12895386" y="-62366"/>
            <a:chExt cx="2208955" cy="2199699"/>
          </a:xfrm>
        </p:grpSpPr>
        <p:sp>
          <p:nvSpPr>
            <p:cNvPr id="858" name="Freeform 711"/>
            <p:cNvSpPr/>
            <p:nvPr/>
          </p:nvSpPr>
          <p:spPr bwMode="auto">
            <a:xfrm>
              <a:off x="13222410" y="1838075"/>
              <a:ext cx="37022" cy="30851"/>
            </a:xfrm>
            <a:custGeom>
              <a:avLst/>
              <a:gdLst>
                <a:gd name="T0" fmla="*/ 3 w 5"/>
                <a:gd name="T1" fmla="*/ 0 h 4"/>
                <a:gd name="T2" fmla="*/ 0 w 5"/>
                <a:gd name="T3" fmla="*/ 1 h 4"/>
                <a:gd name="T4" fmla="*/ 3 w 5"/>
                <a:gd name="T5" fmla="*/ 4 h 4"/>
                <a:gd name="T6" fmla="*/ 5 w 5"/>
                <a:gd name="T7" fmla="*/ 3 h 4"/>
                <a:gd name="T8" fmla="*/ 4 w 5"/>
                <a:gd name="T9" fmla="*/ 1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9" name="Freeform 750"/>
            <p:cNvSpPr>
              <a:spLocks noEditPoints="1"/>
            </p:cNvSpPr>
            <p:nvPr/>
          </p:nvSpPr>
          <p:spPr bwMode="auto">
            <a:xfrm>
              <a:off x="12895386" y="-62366"/>
              <a:ext cx="2208955" cy="2199699"/>
            </a:xfrm>
            <a:custGeom>
              <a:avLst/>
              <a:gdLst>
                <a:gd name="T0" fmla="*/ 122 w 303"/>
                <a:gd name="T1" fmla="*/ 295 h 302"/>
                <a:gd name="T2" fmla="*/ 203 w 303"/>
                <a:gd name="T3" fmla="*/ 293 h 302"/>
                <a:gd name="T4" fmla="*/ 143 w 303"/>
                <a:gd name="T5" fmla="*/ 282 h 302"/>
                <a:gd name="T6" fmla="*/ 103 w 303"/>
                <a:gd name="T7" fmla="*/ 291 h 302"/>
                <a:gd name="T8" fmla="*/ 103 w 303"/>
                <a:gd name="T9" fmla="*/ 272 h 302"/>
                <a:gd name="T10" fmla="*/ 150 w 303"/>
                <a:gd name="T11" fmla="*/ 270 h 302"/>
                <a:gd name="T12" fmla="*/ 169 w 303"/>
                <a:gd name="T13" fmla="*/ 268 h 302"/>
                <a:gd name="T14" fmla="*/ 197 w 303"/>
                <a:gd name="T15" fmla="*/ 295 h 302"/>
                <a:gd name="T16" fmla="*/ 93 w 303"/>
                <a:gd name="T17" fmla="*/ 253 h 302"/>
                <a:gd name="T18" fmla="*/ 70 w 303"/>
                <a:gd name="T19" fmla="*/ 250 h 302"/>
                <a:gd name="T20" fmla="*/ 228 w 303"/>
                <a:gd name="T21" fmla="*/ 281 h 302"/>
                <a:gd name="T22" fmla="*/ 73 w 303"/>
                <a:gd name="T23" fmla="*/ 249 h 302"/>
                <a:gd name="T24" fmla="*/ 221 w 303"/>
                <a:gd name="T25" fmla="*/ 247 h 302"/>
                <a:gd name="T26" fmla="*/ 35 w 303"/>
                <a:gd name="T27" fmla="*/ 247 h 302"/>
                <a:gd name="T28" fmla="*/ 270 w 303"/>
                <a:gd name="T29" fmla="*/ 240 h 302"/>
                <a:gd name="T30" fmla="*/ 233 w 303"/>
                <a:gd name="T31" fmla="*/ 241 h 302"/>
                <a:gd name="T32" fmla="*/ 260 w 303"/>
                <a:gd name="T33" fmla="*/ 237 h 302"/>
                <a:gd name="T34" fmla="*/ 52 w 303"/>
                <a:gd name="T35" fmla="*/ 264 h 302"/>
                <a:gd name="T36" fmla="*/ 53 w 303"/>
                <a:gd name="T37" fmla="*/ 260 h 302"/>
                <a:gd name="T38" fmla="*/ 275 w 303"/>
                <a:gd name="T39" fmla="*/ 230 h 302"/>
                <a:gd name="T40" fmla="*/ 47 w 303"/>
                <a:gd name="T41" fmla="*/ 218 h 302"/>
                <a:gd name="T42" fmla="*/ 30 w 303"/>
                <a:gd name="T43" fmla="*/ 188 h 302"/>
                <a:gd name="T44" fmla="*/ 9 w 303"/>
                <a:gd name="T45" fmla="*/ 182 h 302"/>
                <a:gd name="T46" fmla="*/ 5 w 303"/>
                <a:gd name="T47" fmla="*/ 188 h 302"/>
                <a:gd name="T48" fmla="*/ 286 w 303"/>
                <a:gd name="T49" fmla="*/ 210 h 302"/>
                <a:gd name="T50" fmla="*/ 268 w 303"/>
                <a:gd name="T51" fmla="*/ 189 h 302"/>
                <a:gd name="T52" fmla="*/ 274 w 303"/>
                <a:gd name="T53" fmla="*/ 163 h 302"/>
                <a:gd name="T54" fmla="*/ 0 w 303"/>
                <a:gd name="T55" fmla="*/ 151 h 302"/>
                <a:gd name="T56" fmla="*/ 290 w 303"/>
                <a:gd name="T57" fmla="*/ 157 h 302"/>
                <a:gd name="T58" fmla="*/ 5 w 303"/>
                <a:gd name="T59" fmla="*/ 152 h 302"/>
                <a:gd name="T60" fmla="*/ 26 w 303"/>
                <a:gd name="T61" fmla="*/ 141 h 302"/>
                <a:gd name="T62" fmla="*/ 32 w 303"/>
                <a:gd name="T63" fmla="*/ 126 h 302"/>
                <a:gd name="T64" fmla="*/ 279 w 303"/>
                <a:gd name="T65" fmla="*/ 118 h 302"/>
                <a:gd name="T66" fmla="*/ 300 w 303"/>
                <a:gd name="T67" fmla="*/ 125 h 302"/>
                <a:gd name="T68" fmla="*/ 253 w 303"/>
                <a:gd name="T69" fmla="*/ 87 h 302"/>
                <a:gd name="T70" fmla="*/ 253 w 303"/>
                <a:gd name="T71" fmla="*/ 87 h 302"/>
                <a:gd name="T72" fmla="*/ 33 w 303"/>
                <a:gd name="T73" fmla="*/ 122 h 302"/>
                <a:gd name="T74" fmla="*/ 261 w 303"/>
                <a:gd name="T75" fmla="*/ 75 h 302"/>
                <a:gd name="T76" fmla="*/ 21 w 303"/>
                <a:gd name="T77" fmla="*/ 82 h 302"/>
                <a:gd name="T78" fmla="*/ 59 w 303"/>
                <a:gd name="T79" fmla="*/ 70 h 302"/>
                <a:gd name="T80" fmla="*/ 69 w 303"/>
                <a:gd name="T81" fmla="*/ 61 h 302"/>
                <a:gd name="T82" fmla="*/ 26 w 303"/>
                <a:gd name="T83" fmla="*/ 66 h 302"/>
                <a:gd name="T84" fmla="*/ 79 w 303"/>
                <a:gd name="T85" fmla="*/ 52 h 302"/>
                <a:gd name="T86" fmla="*/ 277 w 303"/>
                <a:gd name="T87" fmla="*/ 66 h 302"/>
                <a:gd name="T88" fmla="*/ 227 w 303"/>
                <a:gd name="T89" fmla="*/ 50 h 302"/>
                <a:gd name="T90" fmla="*/ 238 w 303"/>
                <a:gd name="T91" fmla="*/ 43 h 302"/>
                <a:gd name="T92" fmla="*/ 251 w 303"/>
                <a:gd name="T93" fmla="*/ 37 h 302"/>
                <a:gd name="T94" fmla="*/ 200 w 303"/>
                <a:gd name="T95" fmla="*/ 38 h 302"/>
                <a:gd name="T96" fmla="*/ 146 w 303"/>
                <a:gd name="T97" fmla="*/ 29 h 302"/>
                <a:gd name="T98" fmla="*/ 83 w 303"/>
                <a:gd name="T99" fmla="*/ 53 h 302"/>
                <a:gd name="T100" fmla="*/ 154 w 303"/>
                <a:gd name="T101" fmla="*/ 32 h 302"/>
                <a:gd name="T102" fmla="*/ 86 w 303"/>
                <a:gd name="T103" fmla="*/ 15 h 302"/>
                <a:gd name="T104" fmla="*/ 202 w 303"/>
                <a:gd name="T105" fmla="*/ 9 h 302"/>
                <a:gd name="T106" fmla="*/ 105 w 303"/>
                <a:gd name="T107" fmla="*/ 11 h 302"/>
                <a:gd name="T108" fmla="*/ 162 w 303"/>
                <a:gd name="T109" fmla="*/ 5 h 302"/>
                <a:gd name="T110" fmla="*/ 196 w 303"/>
                <a:gd name="T111" fmla="*/ 10 h 302"/>
                <a:gd name="T112" fmla="*/ 162 w 303"/>
                <a:gd name="T11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02">
                  <a:moveTo>
                    <a:pt x="122" y="295"/>
                  </a:moveTo>
                  <a:cubicBezTo>
                    <a:pt x="126" y="300"/>
                    <a:pt x="126" y="300"/>
                    <a:pt x="126" y="300"/>
                  </a:cubicBezTo>
                  <a:cubicBezTo>
                    <a:pt x="129" y="300"/>
                    <a:pt x="134" y="301"/>
                    <a:pt x="138" y="301"/>
                  </a:cubicBezTo>
                  <a:cubicBezTo>
                    <a:pt x="140" y="302"/>
                    <a:pt x="140" y="302"/>
                    <a:pt x="140" y="302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6" y="297"/>
                    <a:pt x="136" y="297"/>
                    <a:pt x="136" y="297"/>
                  </a:cubicBezTo>
                  <a:cubicBezTo>
                    <a:pt x="131" y="297"/>
                    <a:pt x="127" y="296"/>
                    <a:pt x="122" y="295"/>
                  </a:cubicBezTo>
                  <a:moveTo>
                    <a:pt x="100" y="292"/>
                  </a:moveTo>
                  <a:cubicBezTo>
                    <a:pt x="99" y="293"/>
                    <a:pt x="99" y="293"/>
                    <a:pt x="99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0" y="292"/>
                    <a:pt x="100" y="292"/>
                    <a:pt x="100" y="292"/>
                  </a:cubicBezTo>
                  <a:moveTo>
                    <a:pt x="211" y="285"/>
                  </a:moveTo>
                  <a:cubicBezTo>
                    <a:pt x="208" y="287"/>
                    <a:pt x="204" y="288"/>
                    <a:pt x="201" y="289"/>
                  </a:cubicBezTo>
                  <a:cubicBezTo>
                    <a:pt x="203" y="293"/>
                    <a:pt x="203" y="293"/>
                    <a:pt x="203" y="293"/>
                  </a:cubicBezTo>
                  <a:cubicBezTo>
                    <a:pt x="207" y="291"/>
                    <a:pt x="210" y="290"/>
                    <a:pt x="213" y="289"/>
                  </a:cubicBezTo>
                  <a:cubicBezTo>
                    <a:pt x="211" y="285"/>
                    <a:pt x="211" y="285"/>
                    <a:pt x="211" y="285"/>
                  </a:cubicBezTo>
                  <a:moveTo>
                    <a:pt x="143" y="282"/>
                  </a:moveTo>
                  <a:cubicBezTo>
                    <a:pt x="138" y="294"/>
                    <a:pt x="138" y="294"/>
                    <a:pt x="138" y="294"/>
                  </a:cubicBezTo>
                  <a:cubicBezTo>
                    <a:pt x="140" y="297"/>
                    <a:pt x="140" y="297"/>
                    <a:pt x="140" y="297"/>
                  </a:cubicBezTo>
                  <a:cubicBezTo>
                    <a:pt x="145" y="286"/>
                    <a:pt x="145" y="286"/>
                    <a:pt x="145" y="286"/>
                  </a:cubicBezTo>
                  <a:cubicBezTo>
                    <a:pt x="143" y="282"/>
                    <a:pt x="143" y="282"/>
                    <a:pt x="143" y="282"/>
                  </a:cubicBezTo>
                  <a:moveTo>
                    <a:pt x="223" y="279"/>
                  </a:moveTo>
                  <a:cubicBezTo>
                    <a:pt x="220" y="281"/>
                    <a:pt x="217" y="282"/>
                    <a:pt x="214" y="284"/>
                  </a:cubicBezTo>
                  <a:cubicBezTo>
                    <a:pt x="216" y="287"/>
                    <a:pt x="216" y="287"/>
                    <a:pt x="216" y="287"/>
                  </a:cubicBezTo>
                  <a:cubicBezTo>
                    <a:pt x="219" y="286"/>
                    <a:pt x="223" y="284"/>
                    <a:pt x="226" y="282"/>
                  </a:cubicBezTo>
                  <a:cubicBezTo>
                    <a:pt x="223" y="279"/>
                    <a:pt x="223" y="279"/>
                    <a:pt x="223" y="279"/>
                  </a:cubicBezTo>
                  <a:moveTo>
                    <a:pt x="103" y="272"/>
                  </a:moveTo>
                  <a:cubicBezTo>
                    <a:pt x="103" y="291"/>
                    <a:pt x="103" y="291"/>
                    <a:pt x="103" y="291"/>
                  </a:cubicBezTo>
                  <a:cubicBezTo>
                    <a:pt x="105" y="295"/>
                    <a:pt x="105" y="295"/>
                    <a:pt x="105" y="295"/>
                  </a:cubicBezTo>
                  <a:cubicBezTo>
                    <a:pt x="110" y="296"/>
                    <a:pt x="115" y="298"/>
                    <a:pt x="120" y="299"/>
                  </a:cubicBezTo>
                  <a:cubicBezTo>
                    <a:pt x="121" y="299"/>
                    <a:pt x="121" y="299"/>
                    <a:pt x="121" y="299"/>
                  </a:cubicBezTo>
                  <a:cubicBezTo>
                    <a:pt x="118" y="294"/>
                    <a:pt x="118" y="294"/>
                    <a:pt x="118" y="294"/>
                  </a:cubicBezTo>
                  <a:cubicBezTo>
                    <a:pt x="114" y="293"/>
                    <a:pt x="110" y="292"/>
                    <a:pt x="107" y="291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3" y="272"/>
                    <a:pt x="103" y="272"/>
                    <a:pt x="103" y="272"/>
                  </a:cubicBezTo>
                  <a:moveTo>
                    <a:pt x="150" y="270"/>
                  </a:moveTo>
                  <a:cubicBezTo>
                    <a:pt x="148" y="270"/>
                    <a:pt x="148" y="270"/>
                    <a:pt x="148" y="270"/>
                  </a:cubicBezTo>
                  <a:cubicBezTo>
                    <a:pt x="144" y="279"/>
                    <a:pt x="144" y="279"/>
                    <a:pt x="144" y="279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51" y="274"/>
                    <a:pt x="151" y="274"/>
                    <a:pt x="151" y="274"/>
                  </a:cubicBezTo>
                  <a:cubicBezTo>
                    <a:pt x="153" y="273"/>
                    <a:pt x="153" y="273"/>
                    <a:pt x="153" y="273"/>
                  </a:cubicBezTo>
                  <a:cubicBezTo>
                    <a:pt x="150" y="270"/>
                    <a:pt x="150" y="270"/>
                    <a:pt x="150" y="270"/>
                  </a:cubicBezTo>
                  <a:moveTo>
                    <a:pt x="166" y="268"/>
                  </a:moveTo>
                  <a:cubicBezTo>
                    <a:pt x="154" y="269"/>
                    <a:pt x="154" y="269"/>
                    <a:pt x="154" y="269"/>
                  </a:cubicBezTo>
                  <a:cubicBezTo>
                    <a:pt x="156" y="273"/>
                    <a:pt x="156" y="273"/>
                    <a:pt x="156" y="273"/>
                  </a:cubicBezTo>
                  <a:cubicBezTo>
                    <a:pt x="168" y="272"/>
                    <a:pt x="168" y="272"/>
                    <a:pt x="168" y="272"/>
                  </a:cubicBezTo>
                  <a:cubicBezTo>
                    <a:pt x="166" y="268"/>
                    <a:pt x="166" y="268"/>
                    <a:pt x="166" y="268"/>
                  </a:cubicBezTo>
                  <a:moveTo>
                    <a:pt x="180" y="266"/>
                  </a:moveTo>
                  <a:cubicBezTo>
                    <a:pt x="169" y="268"/>
                    <a:pt x="169" y="268"/>
                    <a:pt x="169" y="268"/>
                  </a:cubicBezTo>
                  <a:cubicBezTo>
                    <a:pt x="172" y="271"/>
                    <a:pt x="172" y="271"/>
                    <a:pt x="172" y="271"/>
                  </a:cubicBezTo>
                  <a:cubicBezTo>
                    <a:pt x="178" y="271"/>
                    <a:pt x="178" y="271"/>
                    <a:pt x="178" y="271"/>
                  </a:cubicBezTo>
                  <a:cubicBezTo>
                    <a:pt x="186" y="282"/>
                    <a:pt x="186" y="282"/>
                    <a:pt x="186" y="282"/>
                  </a:cubicBezTo>
                  <a:cubicBezTo>
                    <a:pt x="189" y="286"/>
                    <a:pt x="189" y="286"/>
                    <a:pt x="189" y="286"/>
                  </a:cubicBezTo>
                  <a:cubicBezTo>
                    <a:pt x="194" y="293"/>
                    <a:pt x="194" y="293"/>
                    <a:pt x="194" y="293"/>
                  </a:cubicBezTo>
                  <a:cubicBezTo>
                    <a:pt x="193" y="296"/>
                    <a:pt x="193" y="296"/>
                    <a:pt x="193" y="296"/>
                  </a:cubicBezTo>
                  <a:cubicBezTo>
                    <a:pt x="197" y="295"/>
                    <a:pt x="197" y="295"/>
                    <a:pt x="197" y="295"/>
                  </a:cubicBezTo>
                  <a:cubicBezTo>
                    <a:pt x="198" y="295"/>
                    <a:pt x="199" y="294"/>
                    <a:pt x="201" y="294"/>
                  </a:cubicBezTo>
                  <a:cubicBezTo>
                    <a:pt x="198" y="290"/>
                    <a:pt x="198" y="290"/>
                    <a:pt x="198" y="290"/>
                  </a:cubicBezTo>
                  <a:cubicBezTo>
                    <a:pt x="198" y="290"/>
                    <a:pt x="198" y="290"/>
                    <a:pt x="198" y="291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80" y="266"/>
                    <a:pt x="180" y="266"/>
                    <a:pt x="180" y="266"/>
                  </a:cubicBezTo>
                  <a:moveTo>
                    <a:pt x="93" y="253"/>
                  </a:moveTo>
                  <a:cubicBezTo>
                    <a:pt x="98" y="261"/>
                    <a:pt x="98" y="261"/>
                    <a:pt x="98" y="261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103" y="267"/>
                    <a:pt x="103" y="267"/>
                    <a:pt x="103" y="267"/>
                  </a:cubicBezTo>
                  <a:cubicBezTo>
                    <a:pt x="107" y="273"/>
                    <a:pt x="107" y="273"/>
                    <a:pt x="107" y="273"/>
                  </a:cubicBezTo>
                  <a:cubicBezTo>
                    <a:pt x="106" y="261"/>
                    <a:pt x="106" y="261"/>
                    <a:pt x="106" y="261"/>
                  </a:cubicBezTo>
                  <a:cubicBezTo>
                    <a:pt x="93" y="253"/>
                    <a:pt x="93" y="253"/>
                    <a:pt x="93" y="253"/>
                  </a:cubicBezTo>
                  <a:moveTo>
                    <a:pt x="70" y="250"/>
                  </a:moveTo>
                  <a:cubicBezTo>
                    <a:pt x="61" y="256"/>
                    <a:pt x="61" y="256"/>
                    <a:pt x="61" y="256"/>
                  </a:cubicBezTo>
                  <a:cubicBezTo>
                    <a:pt x="63" y="259"/>
                    <a:pt x="63" y="259"/>
                    <a:pt x="63" y="259"/>
                  </a:cubicBezTo>
                  <a:cubicBezTo>
                    <a:pt x="73" y="253"/>
                    <a:pt x="73" y="253"/>
                    <a:pt x="73" y="253"/>
                  </a:cubicBezTo>
                  <a:cubicBezTo>
                    <a:pt x="70" y="250"/>
                    <a:pt x="70" y="250"/>
                    <a:pt x="70" y="250"/>
                  </a:cubicBezTo>
                  <a:moveTo>
                    <a:pt x="219" y="249"/>
                  </a:moveTo>
                  <a:cubicBezTo>
                    <a:pt x="225" y="276"/>
                    <a:pt x="225" y="276"/>
                    <a:pt x="225" y="276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8" y="281"/>
                    <a:pt x="229" y="281"/>
                    <a:pt x="229" y="281"/>
                  </a:cubicBezTo>
                  <a:cubicBezTo>
                    <a:pt x="233" y="278"/>
                    <a:pt x="233" y="278"/>
                    <a:pt x="233" y="278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5" y="258"/>
                    <a:pt x="225" y="258"/>
                    <a:pt x="225" y="258"/>
                  </a:cubicBezTo>
                  <a:cubicBezTo>
                    <a:pt x="219" y="249"/>
                    <a:pt x="219" y="249"/>
                    <a:pt x="219" y="249"/>
                  </a:cubicBezTo>
                  <a:moveTo>
                    <a:pt x="79" y="245"/>
                  </a:moveTo>
                  <a:cubicBezTo>
                    <a:pt x="73" y="249"/>
                    <a:pt x="73" y="249"/>
                    <a:pt x="73" y="249"/>
                  </a:cubicBezTo>
                  <a:cubicBezTo>
                    <a:pt x="75" y="252"/>
                    <a:pt x="75" y="252"/>
                    <a:pt x="75" y="252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92" y="257"/>
                    <a:pt x="92" y="257"/>
                    <a:pt x="92" y="257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79" y="245"/>
                    <a:pt x="79" y="245"/>
                    <a:pt x="79" y="245"/>
                  </a:cubicBezTo>
                  <a:moveTo>
                    <a:pt x="229" y="240"/>
                  </a:moveTo>
                  <a:cubicBezTo>
                    <a:pt x="221" y="247"/>
                    <a:pt x="221" y="247"/>
                    <a:pt x="221" y="247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29" y="240"/>
                    <a:pt x="229" y="240"/>
                    <a:pt x="229" y="240"/>
                  </a:cubicBezTo>
                  <a:moveTo>
                    <a:pt x="26" y="235"/>
                  </a:moveTo>
                  <a:cubicBezTo>
                    <a:pt x="28" y="239"/>
                    <a:pt x="28" y="239"/>
                    <a:pt x="28" y="239"/>
                  </a:cubicBezTo>
                  <a:cubicBezTo>
                    <a:pt x="30" y="242"/>
                    <a:pt x="33" y="244"/>
                    <a:pt x="35" y="247"/>
                  </a:cubicBezTo>
                  <a:cubicBezTo>
                    <a:pt x="26" y="235"/>
                    <a:pt x="26" y="235"/>
                    <a:pt x="26" y="235"/>
                  </a:cubicBezTo>
                  <a:cubicBezTo>
                    <a:pt x="26" y="235"/>
                    <a:pt x="26" y="235"/>
                    <a:pt x="26" y="235"/>
                  </a:cubicBezTo>
                  <a:moveTo>
                    <a:pt x="274" y="233"/>
                  </a:moveTo>
                  <a:cubicBezTo>
                    <a:pt x="273" y="234"/>
                    <a:pt x="272" y="235"/>
                    <a:pt x="271" y="237"/>
                  </a:cubicBezTo>
                  <a:cubicBezTo>
                    <a:pt x="261" y="233"/>
                    <a:pt x="261" y="233"/>
                    <a:pt x="261" y="233"/>
                  </a:cubicBezTo>
                  <a:cubicBezTo>
                    <a:pt x="265" y="239"/>
                    <a:pt x="265" y="239"/>
                    <a:pt x="265" y="239"/>
                  </a:cubicBezTo>
                  <a:cubicBezTo>
                    <a:pt x="270" y="240"/>
                    <a:pt x="270" y="240"/>
                    <a:pt x="270" y="240"/>
                  </a:cubicBezTo>
                  <a:cubicBezTo>
                    <a:pt x="271" y="244"/>
                    <a:pt x="271" y="244"/>
                    <a:pt x="271" y="244"/>
                  </a:cubicBezTo>
                  <a:cubicBezTo>
                    <a:pt x="273" y="240"/>
                    <a:pt x="273" y="240"/>
                    <a:pt x="273" y="240"/>
                  </a:cubicBezTo>
                  <a:cubicBezTo>
                    <a:pt x="274" y="239"/>
                    <a:pt x="275" y="238"/>
                    <a:pt x="276" y="236"/>
                  </a:cubicBezTo>
                  <a:cubicBezTo>
                    <a:pt x="274" y="233"/>
                    <a:pt x="274" y="233"/>
                    <a:pt x="274" y="233"/>
                  </a:cubicBezTo>
                  <a:moveTo>
                    <a:pt x="239" y="231"/>
                  </a:moveTo>
                  <a:cubicBezTo>
                    <a:pt x="231" y="238"/>
                    <a:pt x="231" y="238"/>
                    <a:pt x="231" y="238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41" y="234"/>
                    <a:pt x="241" y="234"/>
                    <a:pt x="241" y="234"/>
                  </a:cubicBezTo>
                  <a:cubicBezTo>
                    <a:pt x="239" y="231"/>
                    <a:pt x="239" y="231"/>
                    <a:pt x="239" y="231"/>
                  </a:cubicBezTo>
                  <a:moveTo>
                    <a:pt x="243" y="227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4" y="232"/>
                    <a:pt x="244" y="232"/>
                    <a:pt x="244" y="232"/>
                  </a:cubicBezTo>
                  <a:cubicBezTo>
                    <a:pt x="260" y="237"/>
                    <a:pt x="260" y="237"/>
                    <a:pt x="260" y="237"/>
                  </a:cubicBezTo>
                  <a:cubicBezTo>
                    <a:pt x="256" y="232"/>
                    <a:pt x="256" y="232"/>
                    <a:pt x="256" y="232"/>
                  </a:cubicBezTo>
                  <a:cubicBezTo>
                    <a:pt x="243" y="227"/>
                    <a:pt x="243" y="227"/>
                    <a:pt x="243" y="227"/>
                  </a:cubicBezTo>
                  <a:moveTo>
                    <a:pt x="36" y="226"/>
                  </a:moveTo>
                  <a:cubicBezTo>
                    <a:pt x="30" y="235"/>
                    <a:pt x="30" y="235"/>
                    <a:pt x="30" y="235"/>
                  </a:cubicBezTo>
                  <a:cubicBezTo>
                    <a:pt x="49" y="262"/>
                    <a:pt x="49" y="262"/>
                    <a:pt x="49" y="262"/>
                  </a:cubicBezTo>
                  <a:cubicBezTo>
                    <a:pt x="50" y="263"/>
                    <a:pt x="50" y="263"/>
                    <a:pt x="51" y="264"/>
                  </a:cubicBezTo>
                  <a:cubicBezTo>
                    <a:pt x="51" y="264"/>
                    <a:pt x="51" y="264"/>
                    <a:pt x="52" y="264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5" y="268"/>
                    <a:pt x="55" y="268"/>
                    <a:pt x="55" y="268"/>
                  </a:cubicBezTo>
                  <a:cubicBezTo>
                    <a:pt x="55" y="264"/>
                    <a:pt x="55" y="264"/>
                    <a:pt x="55" y="264"/>
                  </a:cubicBezTo>
                  <a:cubicBezTo>
                    <a:pt x="56" y="263"/>
                    <a:pt x="56" y="263"/>
                    <a:pt x="56" y="263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58" y="257"/>
                    <a:pt x="58" y="257"/>
                    <a:pt x="58" y="257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2" y="260"/>
                    <a:pt x="52" y="259"/>
                    <a:pt x="51" y="259"/>
                  </a:cubicBezTo>
                  <a:cubicBezTo>
                    <a:pt x="45" y="253"/>
                    <a:pt x="38" y="245"/>
                    <a:pt x="33" y="238"/>
                  </a:cubicBezTo>
                  <a:cubicBezTo>
                    <a:pt x="39" y="229"/>
                    <a:pt x="39" y="229"/>
                    <a:pt x="39" y="229"/>
                  </a:cubicBezTo>
                  <a:cubicBezTo>
                    <a:pt x="36" y="226"/>
                    <a:pt x="36" y="226"/>
                    <a:pt x="36" y="226"/>
                  </a:cubicBezTo>
                  <a:moveTo>
                    <a:pt x="281" y="220"/>
                  </a:moveTo>
                  <a:cubicBezTo>
                    <a:pt x="279" y="224"/>
                    <a:pt x="277" y="227"/>
                    <a:pt x="275" y="230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80" y="230"/>
                    <a:pt x="282" y="227"/>
                    <a:pt x="284" y="224"/>
                  </a:cubicBezTo>
                  <a:cubicBezTo>
                    <a:pt x="281" y="220"/>
                    <a:pt x="281" y="220"/>
                    <a:pt x="281" y="220"/>
                  </a:cubicBezTo>
                  <a:moveTo>
                    <a:pt x="45" y="214"/>
                  </a:moveTo>
                  <a:cubicBezTo>
                    <a:pt x="38" y="223"/>
                    <a:pt x="38" y="223"/>
                    <a:pt x="38" y="223"/>
                  </a:cubicBezTo>
                  <a:cubicBezTo>
                    <a:pt x="41" y="227"/>
                    <a:pt x="41" y="227"/>
                    <a:pt x="41" y="22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45" y="214"/>
                    <a:pt x="45" y="214"/>
                    <a:pt x="45" y="214"/>
                  </a:cubicBezTo>
                  <a:moveTo>
                    <a:pt x="292" y="206"/>
                  </a:moveTo>
                  <a:cubicBezTo>
                    <a:pt x="291" y="206"/>
                    <a:pt x="291" y="206"/>
                    <a:pt x="291" y="206"/>
                  </a:cubicBezTo>
                  <a:cubicBezTo>
                    <a:pt x="292" y="207"/>
                    <a:pt x="292" y="207"/>
                    <a:pt x="292" y="207"/>
                  </a:cubicBezTo>
                  <a:cubicBezTo>
                    <a:pt x="292" y="206"/>
                    <a:pt x="292" y="206"/>
                    <a:pt x="292" y="206"/>
                  </a:cubicBezTo>
                  <a:moveTo>
                    <a:pt x="27" y="183"/>
                  </a:moveTo>
                  <a:cubicBezTo>
                    <a:pt x="30" y="188"/>
                    <a:pt x="30" y="188"/>
                    <a:pt x="30" y="188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42" y="205"/>
                    <a:pt x="42" y="205"/>
                    <a:pt x="42" y="20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27" y="183"/>
                    <a:pt x="27" y="183"/>
                    <a:pt x="27" y="183"/>
                  </a:cubicBezTo>
                  <a:moveTo>
                    <a:pt x="9" y="182"/>
                  </a:moveTo>
                  <a:cubicBezTo>
                    <a:pt x="12" y="186"/>
                    <a:pt x="12" y="186"/>
                    <a:pt x="12" y="186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9" y="182"/>
                    <a:pt x="9" y="182"/>
                    <a:pt x="9" y="182"/>
                  </a:cubicBezTo>
                  <a:moveTo>
                    <a:pt x="3" y="178"/>
                  </a:moveTo>
                  <a:cubicBezTo>
                    <a:pt x="3" y="180"/>
                    <a:pt x="3" y="182"/>
                    <a:pt x="4" y="184"/>
                  </a:cubicBezTo>
                  <a:cubicBezTo>
                    <a:pt x="5" y="188"/>
                    <a:pt x="5" y="188"/>
                    <a:pt x="5" y="188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8" y="185"/>
                    <a:pt x="8" y="185"/>
                    <a:pt x="8" y="185"/>
                  </a:cubicBezTo>
                  <a:cubicBezTo>
                    <a:pt x="3" y="178"/>
                    <a:pt x="3" y="178"/>
                    <a:pt x="3" y="178"/>
                  </a:cubicBezTo>
                  <a:moveTo>
                    <a:pt x="267" y="176"/>
                  </a:moveTo>
                  <a:cubicBezTo>
                    <a:pt x="264" y="190"/>
                    <a:pt x="264" y="190"/>
                    <a:pt x="264" y="190"/>
                  </a:cubicBezTo>
                  <a:cubicBezTo>
                    <a:pt x="264" y="191"/>
                    <a:pt x="264" y="191"/>
                    <a:pt x="264" y="191"/>
                  </a:cubicBezTo>
                  <a:cubicBezTo>
                    <a:pt x="286" y="210"/>
                    <a:pt x="286" y="210"/>
                    <a:pt x="286" y="210"/>
                  </a:cubicBezTo>
                  <a:cubicBezTo>
                    <a:pt x="285" y="213"/>
                    <a:pt x="284" y="215"/>
                    <a:pt x="283" y="217"/>
                  </a:cubicBezTo>
                  <a:cubicBezTo>
                    <a:pt x="285" y="221"/>
                    <a:pt x="285" y="221"/>
                    <a:pt x="285" y="221"/>
                  </a:cubicBezTo>
                  <a:cubicBezTo>
                    <a:pt x="287" y="217"/>
                    <a:pt x="289" y="214"/>
                    <a:pt x="290" y="210"/>
                  </a:cubicBezTo>
                  <a:cubicBezTo>
                    <a:pt x="290" y="210"/>
                    <a:pt x="290" y="210"/>
                    <a:pt x="290" y="210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8" y="207"/>
                    <a:pt x="288" y="207"/>
                    <a:pt x="288" y="207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67" y="176"/>
                    <a:pt x="267" y="176"/>
                    <a:pt x="267" y="176"/>
                  </a:cubicBezTo>
                  <a:moveTo>
                    <a:pt x="271" y="159"/>
                  </a:moveTo>
                  <a:cubicBezTo>
                    <a:pt x="270" y="159"/>
                    <a:pt x="270" y="159"/>
                    <a:pt x="270" y="159"/>
                  </a:cubicBezTo>
                  <a:cubicBezTo>
                    <a:pt x="267" y="172"/>
                    <a:pt x="267" y="172"/>
                    <a:pt x="267" y="172"/>
                  </a:cubicBezTo>
                  <a:cubicBezTo>
                    <a:pt x="271" y="177"/>
                    <a:pt x="271" y="177"/>
                    <a:pt x="271" y="177"/>
                  </a:cubicBezTo>
                  <a:cubicBezTo>
                    <a:pt x="274" y="163"/>
                    <a:pt x="274" y="163"/>
                    <a:pt x="274" y="163"/>
                  </a:cubicBezTo>
                  <a:cubicBezTo>
                    <a:pt x="271" y="159"/>
                    <a:pt x="271" y="159"/>
                    <a:pt x="271" y="159"/>
                  </a:cubicBezTo>
                  <a:moveTo>
                    <a:pt x="284" y="154"/>
                  </a:moveTo>
                  <a:cubicBezTo>
                    <a:pt x="274" y="158"/>
                    <a:pt x="274" y="158"/>
                    <a:pt x="274" y="158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87" y="158"/>
                    <a:pt x="287" y="158"/>
                    <a:pt x="287" y="158"/>
                  </a:cubicBezTo>
                  <a:cubicBezTo>
                    <a:pt x="284" y="154"/>
                    <a:pt x="284" y="154"/>
                    <a:pt x="284" y="154"/>
                  </a:cubicBezTo>
                  <a:moveTo>
                    <a:pt x="0" y="151"/>
                  </a:moveTo>
                  <a:cubicBezTo>
                    <a:pt x="0" y="158"/>
                    <a:pt x="1" y="165"/>
                    <a:pt x="2" y="172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5" y="172"/>
                    <a:pt x="5" y="164"/>
                    <a:pt x="4" y="157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298" y="150"/>
                  </a:moveTo>
                  <a:cubicBezTo>
                    <a:pt x="287" y="153"/>
                    <a:pt x="287" y="153"/>
                    <a:pt x="287" y="153"/>
                  </a:cubicBezTo>
                  <a:cubicBezTo>
                    <a:pt x="290" y="157"/>
                    <a:pt x="290" y="157"/>
                    <a:pt x="290" y="157"/>
                  </a:cubicBezTo>
                  <a:cubicBezTo>
                    <a:pt x="300" y="154"/>
                    <a:pt x="300" y="154"/>
                    <a:pt x="300" y="154"/>
                  </a:cubicBezTo>
                  <a:cubicBezTo>
                    <a:pt x="301" y="155"/>
                    <a:pt x="301" y="155"/>
                    <a:pt x="301" y="155"/>
                  </a:cubicBezTo>
                  <a:cubicBezTo>
                    <a:pt x="298" y="150"/>
                    <a:pt x="298" y="150"/>
                    <a:pt x="298" y="150"/>
                  </a:cubicBezTo>
                  <a:moveTo>
                    <a:pt x="13" y="145"/>
                  </a:moveTo>
                  <a:cubicBezTo>
                    <a:pt x="3" y="149"/>
                    <a:pt x="3" y="149"/>
                    <a:pt x="3" y="14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3" y="145"/>
                    <a:pt x="13" y="145"/>
                    <a:pt x="13" y="145"/>
                  </a:cubicBezTo>
                  <a:moveTo>
                    <a:pt x="26" y="141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6" y="141"/>
                    <a:pt x="26" y="141"/>
                    <a:pt x="26" y="141"/>
                  </a:cubicBezTo>
                  <a:moveTo>
                    <a:pt x="32" y="126"/>
                  </a:moveTo>
                  <a:cubicBezTo>
                    <a:pt x="29" y="140"/>
                    <a:pt x="29" y="140"/>
                    <a:pt x="29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2" y="126"/>
                    <a:pt x="32" y="126"/>
                    <a:pt x="32" y="126"/>
                  </a:cubicBezTo>
                  <a:moveTo>
                    <a:pt x="296" y="124"/>
                  </a:moveTo>
                  <a:cubicBezTo>
                    <a:pt x="297" y="131"/>
                    <a:pt x="298" y="139"/>
                    <a:pt x="298" y="146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45"/>
                    <a:pt x="302" y="138"/>
                    <a:pt x="301" y="131"/>
                  </a:cubicBezTo>
                  <a:cubicBezTo>
                    <a:pt x="296" y="124"/>
                    <a:pt x="296" y="124"/>
                    <a:pt x="296" y="124"/>
                  </a:cubicBezTo>
                  <a:moveTo>
                    <a:pt x="276" y="114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76" y="114"/>
                    <a:pt x="276" y="114"/>
                    <a:pt x="276" y="114"/>
                  </a:cubicBezTo>
                  <a:moveTo>
                    <a:pt x="298" y="113"/>
                  </a:moveTo>
                  <a:cubicBezTo>
                    <a:pt x="295" y="116"/>
                    <a:pt x="295" y="116"/>
                    <a:pt x="295" y="116"/>
                  </a:cubicBezTo>
                  <a:cubicBezTo>
                    <a:pt x="294" y="116"/>
                    <a:pt x="294" y="116"/>
                    <a:pt x="294" y="116"/>
                  </a:cubicBezTo>
                  <a:cubicBezTo>
                    <a:pt x="300" y="125"/>
                    <a:pt x="300" y="125"/>
                    <a:pt x="300" y="125"/>
                  </a:cubicBezTo>
                  <a:cubicBezTo>
                    <a:pt x="300" y="122"/>
                    <a:pt x="299" y="120"/>
                    <a:pt x="299" y="117"/>
                  </a:cubicBezTo>
                  <a:cubicBezTo>
                    <a:pt x="298" y="113"/>
                    <a:pt x="298" y="113"/>
                    <a:pt x="298" y="113"/>
                  </a:cubicBezTo>
                  <a:moveTo>
                    <a:pt x="11" y="96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1" y="96"/>
                    <a:pt x="11" y="96"/>
                    <a:pt x="11" y="96"/>
                  </a:cubicBezTo>
                  <a:moveTo>
                    <a:pt x="253" y="87"/>
                  </a:moveTo>
                  <a:cubicBezTo>
                    <a:pt x="252" y="88"/>
                    <a:pt x="252" y="88"/>
                    <a:pt x="252" y="88"/>
                  </a:cubicBezTo>
                  <a:cubicBezTo>
                    <a:pt x="265" y="117"/>
                    <a:pt x="265" y="117"/>
                    <a:pt x="26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2" y="113"/>
                    <a:pt x="272" y="113"/>
                    <a:pt x="272" y="113"/>
                  </a:cubicBezTo>
                  <a:cubicBezTo>
                    <a:pt x="268" y="113"/>
                    <a:pt x="268" y="113"/>
                    <a:pt x="268" y="113"/>
                  </a:cubicBezTo>
                  <a:cubicBezTo>
                    <a:pt x="262" y="100"/>
                    <a:pt x="262" y="100"/>
                    <a:pt x="262" y="100"/>
                  </a:cubicBezTo>
                  <a:cubicBezTo>
                    <a:pt x="253" y="87"/>
                    <a:pt x="253" y="87"/>
                    <a:pt x="253" y="87"/>
                  </a:cubicBezTo>
                  <a:moveTo>
                    <a:pt x="17" y="81"/>
                  </a:moveTo>
                  <a:cubicBezTo>
                    <a:pt x="15" y="85"/>
                    <a:pt x="14" y="88"/>
                    <a:pt x="12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0"/>
                    <a:pt x="19" y="87"/>
                    <a:pt x="20" y="85"/>
                  </a:cubicBezTo>
                  <a:cubicBezTo>
                    <a:pt x="17" y="81"/>
                    <a:pt x="17" y="81"/>
                    <a:pt x="17" y="81"/>
                  </a:cubicBezTo>
                  <a:moveTo>
                    <a:pt x="261" y="75"/>
                  </a:moveTo>
                  <a:cubicBezTo>
                    <a:pt x="255" y="84"/>
                    <a:pt x="255" y="84"/>
                    <a:pt x="255" y="84"/>
                  </a:cubicBezTo>
                  <a:cubicBezTo>
                    <a:pt x="257" y="88"/>
                    <a:pt x="257" y="88"/>
                    <a:pt x="257" y="88"/>
                  </a:cubicBezTo>
                  <a:cubicBezTo>
                    <a:pt x="264" y="79"/>
                    <a:pt x="264" y="79"/>
                    <a:pt x="264" y="79"/>
                  </a:cubicBezTo>
                  <a:cubicBezTo>
                    <a:pt x="261" y="75"/>
                    <a:pt x="261" y="75"/>
                    <a:pt x="261" y="75"/>
                  </a:cubicBezTo>
                  <a:moveTo>
                    <a:pt x="25" y="69"/>
                  </a:moveTo>
                  <a:cubicBezTo>
                    <a:pt x="22" y="72"/>
                    <a:pt x="20" y="75"/>
                    <a:pt x="19" y="78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3" y="79"/>
                    <a:pt x="25" y="75"/>
                    <a:pt x="27" y="72"/>
                  </a:cubicBezTo>
                  <a:cubicBezTo>
                    <a:pt x="25" y="69"/>
                    <a:pt x="25" y="69"/>
                    <a:pt x="25" y="69"/>
                  </a:cubicBezTo>
                  <a:moveTo>
                    <a:pt x="42" y="65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42" y="65"/>
                    <a:pt x="42" y="65"/>
                    <a:pt x="42" y="65"/>
                  </a:cubicBezTo>
                  <a:moveTo>
                    <a:pt x="270" y="63"/>
                  </a:moveTo>
                  <a:cubicBezTo>
                    <a:pt x="263" y="73"/>
                    <a:pt x="263" y="73"/>
                    <a:pt x="263" y="73"/>
                  </a:cubicBezTo>
                  <a:cubicBezTo>
                    <a:pt x="266" y="76"/>
                    <a:pt x="266" y="76"/>
                    <a:pt x="266" y="76"/>
                  </a:cubicBezTo>
                  <a:cubicBezTo>
                    <a:pt x="272" y="67"/>
                    <a:pt x="272" y="67"/>
                    <a:pt x="272" y="67"/>
                  </a:cubicBezTo>
                  <a:cubicBezTo>
                    <a:pt x="270" y="63"/>
                    <a:pt x="270" y="63"/>
                    <a:pt x="270" y="63"/>
                  </a:cubicBezTo>
                  <a:moveTo>
                    <a:pt x="69" y="61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61"/>
                    <a:pt x="69" y="61"/>
                    <a:pt x="69" y="61"/>
                  </a:cubicBezTo>
                  <a:moveTo>
                    <a:pt x="32" y="58"/>
                  </a:moveTo>
                  <a:cubicBezTo>
                    <a:pt x="29" y="62"/>
                    <a:pt x="29" y="62"/>
                    <a:pt x="29" y="62"/>
                  </a:cubicBezTo>
                  <a:cubicBezTo>
                    <a:pt x="28" y="63"/>
                    <a:pt x="27" y="64"/>
                    <a:pt x="26" y="66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30" y="68"/>
                    <a:pt x="31" y="67"/>
                    <a:pt x="31" y="66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58"/>
                    <a:pt x="32" y="58"/>
                    <a:pt x="32" y="58"/>
                  </a:cubicBezTo>
                  <a:moveTo>
                    <a:pt x="79" y="52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79" y="52"/>
                    <a:pt x="79" y="52"/>
                    <a:pt x="79" y="52"/>
                  </a:cubicBezTo>
                  <a:moveTo>
                    <a:pt x="263" y="49"/>
                  </a:moveTo>
                  <a:cubicBezTo>
                    <a:pt x="275" y="66"/>
                    <a:pt x="275" y="66"/>
                    <a:pt x="275" y="66"/>
                  </a:cubicBezTo>
                  <a:cubicBezTo>
                    <a:pt x="277" y="66"/>
                    <a:pt x="277" y="66"/>
                    <a:pt x="277" y="66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1" y="58"/>
                    <a:pt x="267" y="54"/>
                    <a:pt x="263" y="49"/>
                  </a:cubicBezTo>
                  <a:moveTo>
                    <a:pt x="209" y="43"/>
                  </a:moveTo>
                  <a:cubicBezTo>
                    <a:pt x="215" y="51"/>
                    <a:pt x="215" y="51"/>
                    <a:pt x="215" y="51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09" y="43"/>
                    <a:pt x="209" y="43"/>
                    <a:pt x="209" y="43"/>
                  </a:cubicBezTo>
                  <a:moveTo>
                    <a:pt x="238" y="43"/>
                  </a:moveTo>
                  <a:cubicBezTo>
                    <a:pt x="229" y="48"/>
                    <a:pt x="229" y="48"/>
                    <a:pt x="229" y="48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41" y="46"/>
                    <a:pt x="241" y="46"/>
                    <a:pt x="241" y="46"/>
                  </a:cubicBezTo>
                  <a:cubicBezTo>
                    <a:pt x="238" y="43"/>
                    <a:pt x="238" y="43"/>
                    <a:pt x="238" y="43"/>
                  </a:cubicBezTo>
                  <a:moveTo>
                    <a:pt x="247" y="34"/>
                  </a:moveTo>
                  <a:cubicBezTo>
                    <a:pt x="247" y="38"/>
                    <a:pt x="247" y="38"/>
                    <a:pt x="247" y="38"/>
                  </a:cubicBezTo>
                  <a:cubicBezTo>
                    <a:pt x="241" y="41"/>
                    <a:pt x="241" y="41"/>
                    <a:pt x="241" y="41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56" y="47"/>
                    <a:pt x="263" y="54"/>
                    <a:pt x="268" y="61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47" y="34"/>
                    <a:pt x="247" y="34"/>
                    <a:pt x="247" y="34"/>
                  </a:cubicBezTo>
                  <a:moveTo>
                    <a:pt x="196" y="29"/>
                  </a:moveTo>
                  <a:cubicBezTo>
                    <a:pt x="196" y="40"/>
                    <a:pt x="196" y="40"/>
                    <a:pt x="196" y="40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5"/>
                    <a:pt x="200" y="35"/>
                    <a:pt x="200" y="35"/>
                  </a:cubicBezTo>
                  <a:cubicBezTo>
                    <a:pt x="196" y="29"/>
                    <a:pt x="196" y="29"/>
                    <a:pt x="196" y="29"/>
                  </a:cubicBezTo>
                  <a:moveTo>
                    <a:pt x="146" y="29"/>
                  </a:moveTo>
                  <a:cubicBezTo>
                    <a:pt x="134" y="30"/>
                    <a:pt x="134" y="30"/>
                    <a:pt x="134" y="30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46" y="29"/>
                    <a:pt x="146" y="29"/>
                    <a:pt x="146" y="29"/>
                  </a:cubicBezTo>
                  <a:moveTo>
                    <a:pt x="74" y="21"/>
                  </a:moveTo>
                  <a:cubicBezTo>
                    <a:pt x="74" y="21"/>
                    <a:pt x="74" y="21"/>
                    <a:pt x="73" y="21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4" y="21"/>
                    <a:pt x="74" y="21"/>
                    <a:pt x="74" y="21"/>
                  </a:cubicBezTo>
                  <a:moveTo>
                    <a:pt x="155" y="19"/>
                  </a:moveTo>
                  <a:cubicBezTo>
                    <a:pt x="151" y="28"/>
                    <a:pt x="151" y="28"/>
                    <a:pt x="151" y="28"/>
                  </a:cubicBezTo>
                  <a:cubicBezTo>
                    <a:pt x="149" y="28"/>
                    <a:pt x="149" y="28"/>
                    <a:pt x="149" y="28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5" y="19"/>
                    <a:pt x="155" y="19"/>
                    <a:pt x="155" y="19"/>
                  </a:cubicBezTo>
                  <a:moveTo>
                    <a:pt x="86" y="15"/>
                  </a:moveTo>
                  <a:cubicBezTo>
                    <a:pt x="83" y="16"/>
                    <a:pt x="80" y="18"/>
                    <a:pt x="76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2" y="21"/>
                    <a:pt x="85" y="19"/>
                    <a:pt x="88" y="18"/>
                  </a:cubicBezTo>
                  <a:cubicBezTo>
                    <a:pt x="86" y="15"/>
                    <a:pt x="86" y="15"/>
                    <a:pt x="86" y="15"/>
                  </a:cubicBezTo>
                  <a:moveTo>
                    <a:pt x="99" y="9"/>
                  </a:moveTo>
                  <a:cubicBezTo>
                    <a:pt x="95" y="10"/>
                    <a:pt x="92" y="12"/>
                    <a:pt x="89" y="13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4" y="15"/>
                    <a:pt x="98" y="14"/>
                    <a:pt x="101" y="13"/>
                  </a:cubicBezTo>
                  <a:cubicBezTo>
                    <a:pt x="99" y="9"/>
                    <a:pt x="99" y="9"/>
                    <a:pt x="99" y="9"/>
                  </a:cubicBezTo>
                  <a:moveTo>
                    <a:pt x="201" y="8"/>
                  </a:moveTo>
                  <a:cubicBezTo>
                    <a:pt x="202" y="9"/>
                    <a:pt x="202" y="9"/>
                    <a:pt x="202" y="9"/>
                  </a:cubicBezTo>
                  <a:cubicBezTo>
                    <a:pt x="203" y="9"/>
                    <a:pt x="203" y="9"/>
                    <a:pt x="203" y="9"/>
                  </a:cubicBezTo>
                  <a:cubicBezTo>
                    <a:pt x="201" y="8"/>
                    <a:pt x="201" y="8"/>
                    <a:pt x="201" y="8"/>
                  </a:cubicBezTo>
                  <a:moveTo>
                    <a:pt x="110" y="5"/>
                  </a:move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8"/>
                    <a:pt x="102" y="8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1"/>
                    <a:pt x="104" y="11"/>
                    <a:pt x="105" y="11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10" y="5"/>
                    <a:pt x="110" y="5"/>
                    <a:pt x="110" y="5"/>
                  </a:cubicBezTo>
                  <a:moveTo>
                    <a:pt x="162" y="5"/>
                  </a:moveTo>
                  <a:cubicBezTo>
                    <a:pt x="157" y="16"/>
                    <a:pt x="157" y="16"/>
                    <a:pt x="157" y="16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2" y="5"/>
                    <a:pt x="162" y="5"/>
                    <a:pt x="162" y="5"/>
                  </a:cubicBezTo>
                  <a:moveTo>
                    <a:pt x="180" y="3"/>
                  </a:moveTo>
                  <a:cubicBezTo>
                    <a:pt x="184" y="7"/>
                    <a:pt x="184" y="7"/>
                    <a:pt x="184" y="7"/>
                  </a:cubicBezTo>
                  <a:cubicBezTo>
                    <a:pt x="188" y="8"/>
                    <a:pt x="192" y="9"/>
                    <a:pt x="196" y="10"/>
                  </a:cubicBezTo>
                  <a:cubicBezTo>
                    <a:pt x="196" y="24"/>
                    <a:pt x="196" y="24"/>
                    <a:pt x="196" y="24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2" y="5"/>
                    <a:pt x="187" y="4"/>
                    <a:pt x="183" y="3"/>
                  </a:cubicBezTo>
                  <a:cubicBezTo>
                    <a:pt x="182" y="3"/>
                    <a:pt x="181" y="3"/>
                    <a:pt x="180" y="3"/>
                  </a:cubicBezTo>
                  <a:moveTo>
                    <a:pt x="162" y="0"/>
                  </a:moveTo>
                  <a:cubicBezTo>
                    <a:pt x="166" y="5"/>
                    <a:pt x="166" y="5"/>
                    <a:pt x="166" y="5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71" y="5"/>
                    <a:pt x="175" y="6"/>
                    <a:pt x="180" y="6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2" y="1"/>
                    <a:pt x="169" y="1"/>
                    <a:pt x="164" y="0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0" name="Freeform 751"/>
            <p:cNvSpPr/>
            <p:nvPr/>
          </p:nvSpPr>
          <p:spPr bwMode="auto">
            <a:xfrm>
              <a:off x="13083579" y="1649882"/>
              <a:ext cx="166597" cy="197448"/>
            </a:xfrm>
            <a:custGeom>
              <a:avLst/>
              <a:gdLst>
                <a:gd name="T0" fmla="*/ 4 w 23"/>
                <a:gd name="T1" fmla="*/ 0 h 27"/>
                <a:gd name="T2" fmla="*/ 3 w 23"/>
                <a:gd name="T3" fmla="*/ 0 h 27"/>
                <a:gd name="T4" fmla="*/ 0 w 23"/>
                <a:gd name="T5" fmla="*/ 0 h 27"/>
                <a:gd name="T6" fmla="*/ 9 w 23"/>
                <a:gd name="T7" fmla="*/ 12 h 27"/>
                <a:gd name="T8" fmla="*/ 22 w 23"/>
                <a:gd name="T9" fmla="*/ 26 h 27"/>
                <a:gd name="T10" fmla="*/ 23 w 23"/>
                <a:gd name="T11" fmla="*/ 27 h 27"/>
                <a:gd name="T12" fmla="*/ 4 w 23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3" y="17"/>
                    <a:pt x="17" y="21"/>
                    <a:pt x="22" y="26"/>
                  </a:cubicBezTo>
                  <a:cubicBezTo>
                    <a:pt x="22" y="26"/>
                    <a:pt x="23" y="27"/>
                    <a:pt x="23" y="27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1" name="Freeform 752"/>
            <p:cNvSpPr>
              <a:spLocks noEditPoints="1"/>
            </p:cNvSpPr>
            <p:nvPr/>
          </p:nvSpPr>
          <p:spPr bwMode="auto">
            <a:xfrm>
              <a:off x="12907726" y="1190197"/>
              <a:ext cx="447344" cy="641707"/>
            </a:xfrm>
            <a:custGeom>
              <a:avLst/>
              <a:gdLst>
                <a:gd name="T0" fmla="*/ 59 w 61"/>
                <a:gd name="T1" fmla="*/ 84 h 88"/>
                <a:gd name="T2" fmla="*/ 56 w 61"/>
                <a:gd name="T3" fmla="*/ 85 h 88"/>
                <a:gd name="T4" fmla="*/ 59 w 61"/>
                <a:gd name="T5" fmla="*/ 88 h 88"/>
                <a:gd name="T6" fmla="*/ 61 w 61"/>
                <a:gd name="T7" fmla="*/ 87 h 88"/>
                <a:gd name="T8" fmla="*/ 59 w 61"/>
                <a:gd name="T9" fmla="*/ 84 h 88"/>
                <a:gd name="T10" fmla="*/ 36 w 61"/>
                <a:gd name="T11" fmla="*/ 51 h 88"/>
                <a:gd name="T12" fmla="*/ 34 w 61"/>
                <a:gd name="T13" fmla="*/ 54 h 88"/>
                <a:gd name="T14" fmla="*/ 37 w 61"/>
                <a:gd name="T15" fmla="*/ 57 h 88"/>
                <a:gd name="T16" fmla="*/ 39 w 61"/>
                <a:gd name="T17" fmla="*/ 55 h 88"/>
                <a:gd name="T18" fmla="*/ 36 w 61"/>
                <a:gd name="T19" fmla="*/ 51 h 88"/>
                <a:gd name="T20" fmla="*/ 0 w 61"/>
                <a:gd name="T21" fmla="*/ 0 h 88"/>
                <a:gd name="T22" fmla="*/ 1 w 61"/>
                <a:gd name="T23" fmla="*/ 6 h 88"/>
                <a:gd name="T24" fmla="*/ 6 w 61"/>
                <a:gd name="T25" fmla="*/ 13 h 88"/>
                <a:gd name="T26" fmla="*/ 10 w 61"/>
                <a:gd name="T27" fmla="*/ 14 h 88"/>
                <a:gd name="T28" fmla="*/ 7 w 61"/>
                <a:gd name="T29" fmla="*/ 10 h 88"/>
                <a:gd name="T30" fmla="*/ 5 w 61"/>
                <a:gd name="T31" fmla="*/ 9 h 88"/>
                <a:gd name="T32" fmla="*/ 5 w 61"/>
                <a:gd name="T33" fmla="*/ 7 h 88"/>
                <a:gd name="T34" fmla="*/ 0 w 61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88">
                  <a:moveTo>
                    <a:pt x="59" y="84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59" y="84"/>
                    <a:pt x="59" y="84"/>
                    <a:pt x="59" y="84"/>
                  </a:cubicBezTo>
                  <a:moveTo>
                    <a:pt x="36" y="51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1"/>
                    <a:pt x="36" y="51"/>
                    <a:pt x="36" y="51"/>
                  </a:cubicBezTo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2" name="Freeform 753"/>
            <p:cNvSpPr>
              <a:spLocks noEditPoints="1"/>
            </p:cNvSpPr>
            <p:nvPr/>
          </p:nvSpPr>
          <p:spPr bwMode="auto">
            <a:xfrm>
              <a:off x="12895386" y="1002004"/>
              <a:ext cx="765113" cy="1085966"/>
            </a:xfrm>
            <a:custGeom>
              <a:avLst/>
              <a:gdLst>
                <a:gd name="T0" fmla="*/ 103 w 105"/>
                <a:gd name="T1" fmla="*/ 145 h 149"/>
                <a:gd name="T2" fmla="*/ 103 w 105"/>
                <a:gd name="T3" fmla="*/ 145 h 149"/>
                <a:gd name="T4" fmla="*/ 100 w 105"/>
                <a:gd name="T5" fmla="*/ 146 h 149"/>
                <a:gd name="T6" fmla="*/ 101 w 105"/>
                <a:gd name="T7" fmla="*/ 147 h 149"/>
                <a:gd name="T8" fmla="*/ 103 w 105"/>
                <a:gd name="T9" fmla="*/ 148 h 149"/>
                <a:gd name="T10" fmla="*/ 105 w 105"/>
                <a:gd name="T11" fmla="*/ 149 h 149"/>
                <a:gd name="T12" fmla="*/ 103 w 105"/>
                <a:gd name="T13" fmla="*/ 145 h 149"/>
                <a:gd name="T14" fmla="*/ 73 w 105"/>
                <a:gd name="T15" fmla="*/ 103 h 149"/>
                <a:gd name="T16" fmla="*/ 70 w 105"/>
                <a:gd name="T17" fmla="*/ 104 h 149"/>
                <a:gd name="T18" fmla="*/ 73 w 105"/>
                <a:gd name="T19" fmla="*/ 107 h 149"/>
                <a:gd name="T20" fmla="*/ 75 w 105"/>
                <a:gd name="T21" fmla="*/ 106 h 149"/>
                <a:gd name="T22" fmla="*/ 73 w 105"/>
                <a:gd name="T23" fmla="*/ 103 h 149"/>
                <a:gd name="T24" fmla="*/ 42 w 105"/>
                <a:gd name="T25" fmla="*/ 59 h 149"/>
                <a:gd name="T26" fmla="*/ 46 w 105"/>
                <a:gd name="T27" fmla="*/ 67 h 149"/>
                <a:gd name="T28" fmla="*/ 45 w 105"/>
                <a:gd name="T29" fmla="*/ 68 h 149"/>
                <a:gd name="T30" fmla="*/ 47 w 105"/>
                <a:gd name="T31" fmla="*/ 72 h 149"/>
                <a:gd name="T32" fmla="*/ 49 w 105"/>
                <a:gd name="T33" fmla="*/ 69 h 149"/>
                <a:gd name="T34" fmla="*/ 42 w 105"/>
                <a:gd name="T35" fmla="*/ 59 h 149"/>
                <a:gd name="T36" fmla="*/ 23 w 105"/>
                <a:gd name="T37" fmla="*/ 37 h 149"/>
                <a:gd name="T38" fmla="*/ 26 w 105"/>
                <a:gd name="T39" fmla="*/ 41 h 149"/>
                <a:gd name="T40" fmla="*/ 30 w 105"/>
                <a:gd name="T41" fmla="*/ 42 h 149"/>
                <a:gd name="T42" fmla="*/ 27 w 105"/>
                <a:gd name="T43" fmla="*/ 37 h 149"/>
                <a:gd name="T44" fmla="*/ 23 w 105"/>
                <a:gd name="T45" fmla="*/ 37 h 149"/>
                <a:gd name="T46" fmla="*/ 0 w 105"/>
                <a:gd name="T47" fmla="*/ 0 h 149"/>
                <a:gd name="T48" fmla="*/ 0 w 105"/>
                <a:gd name="T49" fmla="*/ 4 h 149"/>
                <a:gd name="T50" fmla="*/ 0 w 105"/>
                <a:gd name="T51" fmla="*/ 5 h 149"/>
                <a:gd name="T52" fmla="*/ 4 w 105"/>
                <a:gd name="T53" fmla="*/ 11 h 149"/>
                <a:gd name="T54" fmla="*/ 4 w 105"/>
                <a:gd name="T55" fmla="*/ 6 h 149"/>
                <a:gd name="T56" fmla="*/ 5 w 105"/>
                <a:gd name="T57" fmla="*/ 6 h 149"/>
                <a:gd name="T58" fmla="*/ 0 w 105"/>
                <a:gd name="T59" fmla="*/ 0 h 149"/>
                <a:gd name="T60" fmla="*/ 0 w 105"/>
                <a:gd name="T6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49">
                  <a:moveTo>
                    <a:pt x="103" y="145"/>
                  </a:moveTo>
                  <a:cubicBezTo>
                    <a:pt x="103" y="145"/>
                    <a:pt x="103" y="145"/>
                    <a:pt x="103" y="145"/>
                  </a:cubicBezTo>
                  <a:cubicBezTo>
                    <a:pt x="100" y="146"/>
                    <a:pt x="100" y="146"/>
                    <a:pt x="100" y="146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8"/>
                    <a:pt x="105" y="149"/>
                    <a:pt x="105" y="149"/>
                  </a:cubicBezTo>
                  <a:cubicBezTo>
                    <a:pt x="103" y="145"/>
                    <a:pt x="103" y="145"/>
                    <a:pt x="103" y="145"/>
                  </a:cubicBezTo>
                  <a:moveTo>
                    <a:pt x="73" y="103"/>
                  </a:moveTo>
                  <a:cubicBezTo>
                    <a:pt x="70" y="104"/>
                    <a:pt x="70" y="104"/>
                    <a:pt x="70" y="104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3" y="103"/>
                    <a:pt x="73" y="103"/>
                    <a:pt x="73" y="103"/>
                  </a:cubicBezTo>
                  <a:moveTo>
                    <a:pt x="42" y="59"/>
                  </a:moveTo>
                  <a:cubicBezTo>
                    <a:pt x="46" y="67"/>
                    <a:pt x="46" y="67"/>
                    <a:pt x="46" y="67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2" y="59"/>
                    <a:pt x="42" y="59"/>
                    <a:pt x="42" y="59"/>
                  </a:cubicBezTo>
                  <a:moveTo>
                    <a:pt x="23" y="37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37"/>
                    <a:pt x="23" y="37"/>
                    <a:pt x="23" y="37"/>
                  </a:cubicBezTo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3" name="Freeform 754"/>
            <p:cNvSpPr>
              <a:spLocks noEditPoints="1"/>
            </p:cNvSpPr>
            <p:nvPr/>
          </p:nvSpPr>
          <p:spPr bwMode="auto">
            <a:xfrm>
              <a:off x="12987940" y="986579"/>
              <a:ext cx="826816" cy="1138414"/>
            </a:xfrm>
            <a:custGeom>
              <a:avLst/>
              <a:gdLst>
                <a:gd name="T0" fmla="*/ 105 w 113"/>
                <a:gd name="T1" fmla="*/ 150 h 156"/>
                <a:gd name="T2" fmla="*/ 108 w 113"/>
                <a:gd name="T3" fmla="*/ 155 h 156"/>
                <a:gd name="T4" fmla="*/ 113 w 113"/>
                <a:gd name="T5" fmla="*/ 156 h 156"/>
                <a:gd name="T6" fmla="*/ 109 w 113"/>
                <a:gd name="T7" fmla="*/ 151 h 156"/>
                <a:gd name="T8" fmla="*/ 108 w 113"/>
                <a:gd name="T9" fmla="*/ 151 h 156"/>
                <a:gd name="T10" fmla="*/ 105 w 113"/>
                <a:gd name="T11" fmla="*/ 150 h 156"/>
                <a:gd name="T12" fmla="*/ 90 w 113"/>
                <a:gd name="T13" fmla="*/ 123 h 156"/>
                <a:gd name="T14" fmla="*/ 90 w 113"/>
                <a:gd name="T15" fmla="*/ 128 h 156"/>
                <a:gd name="T16" fmla="*/ 94 w 113"/>
                <a:gd name="T17" fmla="*/ 134 h 156"/>
                <a:gd name="T18" fmla="*/ 94 w 113"/>
                <a:gd name="T19" fmla="*/ 129 h 156"/>
                <a:gd name="T20" fmla="*/ 90 w 113"/>
                <a:gd name="T21" fmla="*/ 123 h 156"/>
                <a:gd name="T22" fmla="*/ 73 w 113"/>
                <a:gd name="T23" fmla="*/ 106 h 156"/>
                <a:gd name="T24" fmla="*/ 79 w 113"/>
                <a:gd name="T25" fmla="*/ 113 h 156"/>
                <a:gd name="T26" fmla="*/ 85 w 113"/>
                <a:gd name="T27" fmla="*/ 117 h 156"/>
                <a:gd name="T28" fmla="*/ 80 w 113"/>
                <a:gd name="T29" fmla="*/ 109 h 156"/>
                <a:gd name="T30" fmla="*/ 73 w 113"/>
                <a:gd name="T31" fmla="*/ 106 h 156"/>
                <a:gd name="T32" fmla="*/ 3 w 113"/>
                <a:gd name="T33" fmla="*/ 0 h 156"/>
                <a:gd name="T34" fmla="*/ 0 w 113"/>
                <a:gd name="T35" fmla="*/ 1 h 156"/>
                <a:gd name="T36" fmla="*/ 2 w 113"/>
                <a:gd name="T37" fmla="*/ 5 h 156"/>
                <a:gd name="T38" fmla="*/ 5 w 113"/>
                <a:gd name="T39" fmla="*/ 4 h 156"/>
                <a:gd name="T40" fmla="*/ 3 w 113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56">
                  <a:moveTo>
                    <a:pt x="105" y="150"/>
                  </a:moveTo>
                  <a:cubicBezTo>
                    <a:pt x="108" y="155"/>
                    <a:pt x="108" y="155"/>
                    <a:pt x="108" y="155"/>
                  </a:cubicBezTo>
                  <a:cubicBezTo>
                    <a:pt x="110" y="155"/>
                    <a:pt x="111" y="156"/>
                    <a:pt x="113" y="156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1"/>
                    <a:pt x="108" y="151"/>
                    <a:pt x="108" y="151"/>
                  </a:cubicBezTo>
                  <a:cubicBezTo>
                    <a:pt x="107" y="151"/>
                    <a:pt x="106" y="150"/>
                    <a:pt x="105" y="150"/>
                  </a:cubicBezTo>
                  <a:moveTo>
                    <a:pt x="90" y="123"/>
                  </a:moveTo>
                  <a:cubicBezTo>
                    <a:pt x="90" y="128"/>
                    <a:pt x="90" y="128"/>
                    <a:pt x="90" y="128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3"/>
                    <a:pt x="90" y="123"/>
                    <a:pt x="90" y="123"/>
                  </a:cubicBezTo>
                  <a:moveTo>
                    <a:pt x="73" y="106"/>
                  </a:moveTo>
                  <a:cubicBezTo>
                    <a:pt x="79" y="113"/>
                    <a:pt x="79" y="113"/>
                    <a:pt x="79" y="113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3" y="106"/>
                    <a:pt x="73" y="106"/>
                    <a:pt x="73" y="106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4" name="Freeform 755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close/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5" name="Freeform 756"/>
            <p:cNvSpPr>
              <a:spLocks noEditPoints="1"/>
            </p:cNvSpPr>
            <p:nvPr/>
          </p:nvSpPr>
          <p:spPr bwMode="auto">
            <a:xfrm>
              <a:off x="13083579" y="955727"/>
              <a:ext cx="845326" cy="1181605"/>
            </a:xfrm>
            <a:custGeom>
              <a:avLst/>
              <a:gdLst>
                <a:gd name="T0" fmla="*/ 265 w 274"/>
                <a:gd name="T1" fmla="*/ 364 h 383"/>
                <a:gd name="T2" fmla="*/ 260 w 274"/>
                <a:gd name="T3" fmla="*/ 371 h 383"/>
                <a:gd name="T4" fmla="*/ 270 w 274"/>
                <a:gd name="T5" fmla="*/ 383 h 383"/>
                <a:gd name="T6" fmla="*/ 274 w 274"/>
                <a:gd name="T7" fmla="*/ 383 h 383"/>
                <a:gd name="T8" fmla="*/ 270 w 274"/>
                <a:gd name="T9" fmla="*/ 376 h 383"/>
                <a:gd name="T10" fmla="*/ 270 w 274"/>
                <a:gd name="T11" fmla="*/ 371 h 383"/>
                <a:gd name="T12" fmla="*/ 265 w 274"/>
                <a:gd name="T13" fmla="*/ 364 h 383"/>
                <a:gd name="T14" fmla="*/ 7 w 274"/>
                <a:gd name="T15" fmla="*/ 0 h 383"/>
                <a:gd name="T16" fmla="*/ 0 w 274"/>
                <a:gd name="T17" fmla="*/ 3 h 383"/>
                <a:gd name="T18" fmla="*/ 5 w 274"/>
                <a:gd name="T19" fmla="*/ 10 h 383"/>
                <a:gd name="T20" fmla="*/ 12 w 274"/>
                <a:gd name="T21" fmla="*/ 7 h 383"/>
                <a:gd name="T22" fmla="*/ 7 w 274"/>
                <a:gd name="T23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383">
                  <a:moveTo>
                    <a:pt x="265" y="364"/>
                  </a:moveTo>
                  <a:lnTo>
                    <a:pt x="260" y="371"/>
                  </a:lnTo>
                  <a:lnTo>
                    <a:pt x="270" y="383"/>
                  </a:lnTo>
                  <a:lnTo>
                    <a:pt x="274" y="383"/>
                  </a:lnTo>
                  <a:lnTo>
                    <a:pt x="270" y="376"/>
                  </a:lnTo>
                  <a:lnTo>
                    <a:pt x="270" y="371"/>
                  </a:lnTo>
                  <a:lnTo>
                    <a:pt x="265" y="364"/>
                  </a:lnTo>
                  <a:moveTo>
                    <a:pt x="7" y="0"/>
                  </a:moveTo>
                  <a:lnTo>
                    <a:pt x="0" y="3"/>
                  </a:lnTo>
                  <a:lnTo>
                    <a:pt x="5" y="10"/>
                  </a:lnTo>
                  <a:lnTo>
                    <a:pt x="12" y="7"/>
                  </a:lnTo>
                  <a:lnTo>
                    <a:pt x="7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6" name="Freeform 757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close/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close/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7" name="Freeform 758"/>
            <p:cNvSpPr>
              <a:spLocks noEditPoints="1"/>
            </p:cNvSpPr>
            <p:nvPr/>
          </p:nvSpPr>
          <p:spPr bwMode="auto">
            <a:xfrm>
              <a:off x="12975599" y="607108"/>
              <a:ext cx="990328" cy="1412990"/>
            </a:xfrm>
            <a:custGeom>
              <a:avLst/>
              <a:gdLst>
                <a:gd name="T0" fmla="*/ 314 w 321"/>
                <a:gd name="T1" fmla="*/ 442 h 458"/>
                <a:gd name="T2" fmla="*/ 312 w 321"/>
                <a:gd name="T3" fmla="*/ 449 h 458"/>
                <a:gd name="T4" fmla="*/ 316 w 321"/>
                <a:gd name="T5" fmla="*/ 458 h 458"/>
                <a:gd name="T6" fmla="*/ 321 w 321"/>
                <a:gd name="T7" fmla="*/ 451 h 458"/>
                <a:gd name="T8" fmla="*/ 314 w 321"/>
                <a:gd name="T9" fmla="*/ 442 h 458"/>
                <a:gd name="T10" fmla="*/ 52 w 321"/>
                <a:gd name="T11" fmla="*/ 71 h 458"/>
                <a:gd name="T12" fmla="*/ 49 w 321"/>
                <a:gd name="T13" fmla="*/ 80 h 458"/>
                <a:gd name="T14" fmla="*/ 56 w 321"/>
                <a:gd name="T15" fmla="*/ 90 h 458"/>
                <a:gd name="T16" fmla="*/ 59 w 321"/>
                <a:gd name="T17" fmla="*/ 80 h 458"/>
                <a:gd name="T18" fmla="*/ 52 w 321"/>
                <a:gd name="T19" fmla="*/ 71 h 458"/>
                <a:gd name="T20" fmla="*/ 2 w 321"/>
                <a:gd name="T21" fmla="*/ 0 h 458"/>
                <a:gd name="T22" fmla="*/ 0 w 321"/>
                <a:gd name="T23" fmla="*/ 9 h 458"/>
                <a:gd name="T24" fmla="*/ 0 w 321"/>
                <a:gd name="T25" fmla="*/ 9 h 458"/>
                <a:gd name="T26" fmla="*/ 7 w 321"/>
                <a:gd name="T27" fmla="*/ 7 h 458"/>
                <a:gd name="T28" fmla="*/ 2 w 321"/>
                <a:gd name="T2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1" h="458">
                  <a:moveTo>
                    <a:pt x="314" y="442"/>
                  </a:moveTo>
                  <a:lnTo>
                    <a:pt x="312" y="449"/>
                  </a:lnTo>
                  <a:lnTo>
                    <a:pt x="316" y="458"/>
                  </a:lnTo>
                  <a:lnTo>
                    <a:pt x="321" y="451"/>
                  </a:lnTo>
                  <a:lnTo>
                    <a:pt x="314" y="442"/>
                  </a:lnTo>
                  <a:moveTo>
                    <a:pt x="52" y="71"/>
                  </a:moveTo>
                  <a:lnTo>
                    <a:pt x="49" y="80"/>
                  </a:lnTo>
                  <a:lnTo>
                    <a:pt x="56" y="90"/>
                  </a:lnTo>
                  <a:lnTo>
                    <a:pt x="59" y="80"/>
                  </a:lnTo>
                  <a:lnTo>
                    <a:pt x="52" y="71"/>
                  </a:lnTo>
                  <a:moveTo>
                    <a:pt x="2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2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8" name="Freeform 759"/>
            <p:cNvSpPr>
              <a:spLocks noEditPoints="1"/>
            </p:cNvSpPr>
            <p:nvPr/>
          </p:nvSpPr>
          <p:spPr bwMode="auto">
            <a:xfrm>
              <a:off x="13018791" y="505298"/>
              <a:ext cx="1011924" cy="1422246"/>
            </a:xfrm>
            <a:custGeom>
              <a:avLst/>
              <a:gdLst>
                <a:gd name="T0" fmla="*/ 137 w 139"/>
                <a:gd name="T1" fmla="*/ 191 h 195"/>
                <a:gd name="T2" fmla="*/ 133 w 139"/>
                <a:gd name="T3" fmla="*/ 192 h 195"/>
                <a:gd name="T4" fmla="*/ 136 w 139"/>
                <a:gd name="T5" fmla="*/ 195 h 195"/>
                <a:gd name="T6" fmla="*/ 139 w 139"/>
                <a:gd name="T7" fmla="*/ 195 h 195"/>
                <a:gd name="T8" fmla="*/ 137 w 139"/>
                <a:gd name="T9" fmla="*/ 191 h 195"/>
                <a:gd name="T10" fmla="*/ 21 w 139"/>
                <a:gd name="T11" fmla="*/ 32 h 195"/>
                <a:gd name="T12" fmla="*/ 22 w 139"/>
                <a:gd name="T13" fmla="*/ 34 h 195"/>
                <a:gd name="T14" fmla="*/ 22 w 139"/>
                <a:gd name="T15" fmla="*/ 34 h 195"/>
                <a:gd name="T16" fmla="*/ 21 w 139"/>
                <a:gd name="T17" fmla="*/ 32 h 195"/>
                <a:gd name="T18" fmla="*/ 2 w 139"/>
                <a:gd name="T19" fmla="*/ 0 h 195"/>
                <a:gd name="T20" fmla="*/ 0 w 139"/>
                <a:gd name="T21" fmla="*/ 3 h 195"/>
                <a:gd name="T22" fmla="*/ 3 w 139"/>
                <a:gd name="T23" fmla="*/ 7 h 195"/>
                <a:gd name="T24" fmla="*/ 4 w 139"/>
                <a:gd name="T25" fmla="*/ 4 h 195"/>
                <a:gd name="T26" fmla="*/ 2 w 139"/>
                <a:gd name="T2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5">
                  <a:moveTo>
                    <a:pt x="137" y="191"/>
                  </a:moveTo>
                  <a:cubicBezTo>
                    <a:pt x="133" y="192"/>
                    <a:pt x="133" y="192"/>
                    <a:pt x="133" y="192"/>
                  </a:cubicBezTo>
                  <a:cubicBezTo>
                    <a:pt x="136" y="195"/>
                    <a:pt x="136" y="195"/>
                    <a:pt x="136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37" y="191"/>
                    <a:pt x="137" y="191"/>
                    <a:pt x="137" y="191"/>
                  </a:cubicBezTo>
                  <a:moveTo>
                    <a:pt x="21" y="32"/>
                  </a:move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9" name="Freeform 760"/>
            <p:cNvSpPr>
              <a:spLocks noEditPoints="1"/>
            </p:cNvSpPr>
            <p:nvPr/>
          </p:nvSpPr>
          <p:spPr bwMode="auto">
            <a:xfrm>
              <a:off x="13077409" y="415829"/>
              <a:ext cx="1070541" cy="1502459"/>
            </a:xfrm>
            <a:custGeom>
              <a:avLst/>
              <a:gdLst>
                <a:gd name="T0" fmla="*/ 144 w 147"/>
                <a:gd name="T1" fmla="*/ 202 h 206"/>
                <a:gd name="T2" fmla="*/ 141 w 147"/>
                <a:gd name="T3" fmla="*/ 202 h 206"/>
                <a:gd name="T4" fmla="*/ 143 w 147"/>
                <a:gd name="T5" fmla="*/ 206 h 206"/>
                <a:gd name="T6" fmla="*/ 147 w 147"/>
                <a:gd name="T7" fmla="*/ 205 h 206"/>
                <a:gd name="T8" fmla="*/ 144 w 147"/>
                <a:gd name="T9" fmla="*/ 202 h 206"/>
                <a:gd name="T10" fmla="*/ 1 w 147"/>
                <a:gd name="T11" fmla="*/ 0 h 206"/>
                <a:gd name="T12" fmla="*/ 0 w 147"/>
                <a:gd name="T13" fmla="*/ 3 h 206"/>
                <a:gd name="T14" fmla="*/ 2 w 147"/>
                <a:gd name="T15" fmla="*/ 6 h 206"/>
                <a:gd name="T16" fmla="*/ 4 w 147"/>
                <a:gd name="T17" fmla="*/ 3 h 206"/>
                <a:gd name="T18" fmla="*/ 1 w 147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206">
                  <a:moveTo>
                    <a:pt x="144" y="202"/>
                  </a:moveTo>
                  <a:cubicBezTo>
                    <a:pt x="141" y="202"/>
                    <a:pt x="141" y="202"/>
                    <a:pt x="141" y="202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7" y="205"/>
                    <a:pt x="147" y="205"/>
                    <a:pt x="147" y="205"/>
                  </a:cubicBezTo>
                  <a:cubicBezTo>
                    <a:pt x="144" y="202"/>
                    <a:pt x="144" y="202"/>
                    <a:pt x="144" y="202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0" name="Freeform 761"/>
            <p:cNvSpPr>
              <a:spLocks noEditPoints="1"/>
            </p:cNvSpPr>
            <p:nvPr/>
          </p:nvSpPr>
          <p:spPr bwMode="auto">
            <a:xfrm>
              <a:off x="13163792" y="394234"/>
              <a:ext cx="1212457" cy="1684482"/>
            </a:xfrm>
            <a:custGeom>
              <a:avLst/>
              <a:gdLst>
                <a:gd name="T0" fmla="*/ 164 w 166"/>
                <a:gd name="T1" fmla="*/ 226 h 231"/>
                <a:gd name="T2" fmla="*/ 161 w 166"/>
                <a:gd name="T3" fmla="*/ 227 h 231"/>
                <a:gd name="T4" fmla="*/ 164 w 166"/>
                <a:gd name="T5" fmla="*/ 231 h 231"/>
                <a:gd name="T6" fmla="*/ 166 w 166"/>
                <a:gd name="T7" fmla="*/ 230 h 231"/>
                <a:gd name="T8" fmla="*/ 164 w 166"/>
                <a:gd name="T9" fmla="*/ 226 h 231"/>
                <a:gd name="T10" fmla="*/ 0 w 166"/>
                <a:gd name="T11" fmla="*/ 0 h 231"/>
                <a:gd name="T12" fmla="*/ 4 w 166"/>
                <a:gd name="T13" fmla="*/ 6 h 231"/>
                <a:gd name="T14" fmla="*/ 9 w 166"/>
                <a:gd name="T15" fmla="*/ 7 h 231"/>
                <a:gd name="T16" fmla="*/ 5 w 166"/>
                <a:gd name="T17" fmla="*/ 2 h 231"/>
                <a:gd name="T18" fmla="*/ 0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64" y="226"/>
                  </a:moveTo>
                  <a:cubicBezTo>
                    <a:pt x="163" y="227"/>
                    <a:pt x="162" y="227"/>
                    <a:pt x="161" y="227"/>
                  </a:cubicBezTo>
                  <a:cubicBezTo>
                    <a:pt x="164" y="231"/>
                    <a:pt x="164" y="231"/>
                    <a:pt x="164" y="231"/>
                  </a:cubicBezTo>
                  <a:cubicBezTo>
                    <a:pt x="165" y="230"/>
                    <a:pt x="165" y="230"/>
                    <a:pt x="166" y="230"/>
                  </a:cubicBezTo>
                  <a:cubicBezTo>
                    <a:pt x="164" y="226"/>
                    <a:pt x="164" y="226"/>
                    <a:pt x="164" y="226"/>
                  </a:cubicBezTo>
                  <a:moveTo>
                    <a:pt x="0" y="0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1" name="Freeform 762"/>
            <p:cNvSpPr>
              <a:spLocks noEditPoints="1"/>
            </p:cNvSpPr>
            <p:nvPr/>
          </p:nvSpPr>
          <p:spPr bwMode="auto">
            <a:xfrm>
              <a:off x="13324219" y="431255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2 w 157"/>
                <a:gd name="T3" fmla="*/ 217 h 221"/>
                <a:gd name="T4" fmla="*/ 154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2 w 157"/>
                <a:gd name="T11" fmla="*/ 0 h 221"/>
                <a:gd name="T12" fmla="*/ 0 w 157"/>
                <a:gd name="T13" fmla="*/ 2 h 221"/>
                <a:gd name="T14" fmla="*/ 0 w 157"/>
                <a:gd name="T15" fmla="*/ 2 h 221"/>
                <a:gd name="T16" fmla="*/ 2 w 157"/>
                <a:gd name="T17" fmla="*/ 5 h 221"/>
                <a:gd name="T18" fmla="*/ 4 w 157"/>
                <a:gd name="T19" fmla="*/ 3 h 221"/>
                <a:gd name="T20" fmla="*/ 2 w 157"/>
                <a:gd name="T21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4" y="216"/>
                    <a:pt x="153" y="217"/>
                    <a:pt x="152" y="217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5" y="220"/>
                    <a:pt x="156" y="220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2" name="Freeform 763"/>
            <p:cNvSpPr>
              <a:spLocks noEditPoints="1"/>
            </p:cNvSpPr>
            <p:nvPr/>
          </p:nvSpPr>
          <p:spPr bwMode="auto">
            <a:xfrm>
              <a:off x="13398263" y="366467"/>
              <a:ext cx="1160010" cy="1625864"/>
            </a:xfrm>
            <a:custGeom>
              <a:avLst/>
              <a:gdLst>
                <a:gd name="T0" fmla="*/ 156 w 159"/>
                <a:gd name="T1" fmla="*/ 217 h 223"/>
                <a:gd name="T2" fmla="*/ 156 w 159"/>
                <a:gd name="T3" fmla="*/ 219 h 223"/>
                <a:gd name="T4" fmla="*/ 154 w 159"/>
                <a:gd name="T5" fmla="*/ 220 h 223"/>
                <a:gd name="T6" fmla="*/ 157 w 159"/>
                <a:gd name="T7" fmla="*/ 223 h 223"/>
                <a:gd name="T8" fmla="*/ 159 w 159"/>
                <a:gd name="T9" fmla="*/ 222 h 223"/>
                <a:gd name="T10" fmla="*/ 156 w 159"/>
                <a:gd name="T11" fmla="*/ 217 h 223"/>
                <a:gd name="T12" fmla="*/ 2 w 159"/>
                <a:gd name="T13" fmla="*/ 0 h 223"/>
                <a:gd name="T14" fmla="*/ 0 w 159"/>
                <a:gd name="T15" fmla="*/ 2 h 223"/>
                <a:gd name="T16" fmla="*/ 2 w 159"/>
                <a:gd name="T17" fmla="*/ 5 h 223"/>
                <a:gd name="T18" fmla="*/ 4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6" y="217"/>
                  </a:moveTo>
                  <a:cubicBezTo>
                    <a:pt x="156" y="219"/>
                    <a:pt x="156" y="219"/>
                    <a:pt x="156" y="219"/>
                  </a:cubicBezTo>
                  <a:cubicBezTo>
                    <a:pt x="156" y="219"/>
                    <a:pt x="155" y="220"/>
                    <a:pt x="154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8" y="223"/>
                    <a:pt x="158" y="222"/>
                    <a:pt x="159" y="222"/>
                  </a:cubicBezTo>
                  <a:cubicBezTo>
                    <a:pt x="156" y="217"/>
                    <a:pt x="156" y="217"/>
                    <a:pt x="156" y="217"/>
                  </a:cubicBezTo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3" name="Freeform 764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close/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4" name="Freeform 765"/>
            <p:cNvSpPr>
              <a:spLocks noEditPoints="1"/>
            </p:cNvSpPr>
            <p:nvPr/>
          </p:nvSpPr>
          <p:spPr bwMode="auto">
            <a:xfrm>
              <a:off x="13463050" y="264658"/>
              <a:ext cx="1073626" cy="1551821"/>
            </a:xfrm>
            <a:custGeom>
              <a:avLst/>
              <a:gdLst>
                <a:gd name="T0" fmla="*/ 338 w 348"/>
                <a:gd name="T1" fmla="*/ 477 h 503"/>
                <a:gd name="T2" fmla="*/ 333 w 348"/>
                <a:gd name="T3" fmla="*/ 482 h 503"/>
                <a:gd name="T4" fmla="*/ 333 w 348"/>
                <a:gd name="T5" fmla="*/ 482 h 503"/>
                <a:gd name="T6" fmla="*/ 348 w 348"/>
                <a:gd name="T7" fmla="*/ 503 h 503"/>
                <a:gd name="T8" fmla="*/ 343 w 348"/>
                <a:gd name="T9" fmla="*/ 484 h 503"/>
                <a:gd name="T10" fmla="*/ 338 w 348"/>
                <a:gd name="T11" fmla="*/ 477 h 503"/>
                <a:gd name="T12" fmla="*/ 0 w 348"/>
                <a:gd name="T13" fmla="*/ 0 h 503"/>
                <a:gd name="T14" fmla="*/ 2 w 348"/>
                <a:gd name="T15" fmla="*/ 16 h 503"/>
                <a:gd name="T16" fmla="*/ 2 w 348"/>
                <a:gd name="T17" fmla="*/ 16 h 503"/>
                <a:gd name="T18" fmla="*/ 7 w 348"/>
                <a:gd name="T19" fmla="*/ 24 h 503"/>
                <a:gd name="T20" fmla="*/ 12 w 348"/>
                <a:gd name="T21" fmla="*/ 19 h 503"/>
                <a:gd name="T22" fmla="*/ 0 w 348"/>
                <a:gd name="T2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8" h="503">
                  <a:moveTo>
                    <a:pt x="338" y="477"/>
                  </a:moveTo>
                  <a:lnTo>
                    <a:pt x="333" y="482"/>
                  </a:lnTo>
                  <a:lnTo>
                    <a:pt x="333" y="482"/>
                  </a:lnTo>
                  <a:lnTo>
                    <a:pt x="348" y="503"/>
                  </a:lnTo>
                  <a:lnTo>
                    <a:pt x="343" y="484"/>
                  </a:lnTo>
                  <a:lnTo>
                    <a:pt x="338" y="477"/>
                  </a:lnTo>
                  <a:moveTo>
                    <a:pt x="0" y="0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5" name="Freeform 766"/>
            <p:cNvSpPr>
              <a:spLocks noEditPoints="1"/>
            </p:cNvSpPr>
            <p:nvPr/>
          </p:nvSpPr>
          <p:spPr bwMode="auto">
            <a:xfrm>
              <a:off x="13435284" y="82635"/>
              <a:ext cx="1160010" cy="1625864"/>
            </a:xfrm>
            <a:custGeom>
              <a:avLst/>
              <a:gdLst>
                <a:gd name="T0" fmla="*/ 157 w 159"/>
                <a:gd name="T1" fmla="*/ 218 h 223"/>
                <a:gd name="T2" fmla="*/ 155 w 159"/>
                <a:gd name="T3" fmla="*/ 220 h 223"/>
                <a:gd name="T4" fmla="*/ 157 w 159"/>
                <a:gd name="T5" fmla="*/ 223 h 223"/>
                <a:gd name="T6" fmla="*/ 159 w 159"/>
                <a:gd name="T7" fmla="*/ 221 h 223"/>
                <a:gd name="T8" fmla="*/ 157 w 159"/>
                <a:gd name="T9" fmla="*/ 218 h 223"/>
                <a:gd name="T10" fmla="*/ 2 w 159"/>
                <a:gd name="T11" fmla="*/ 0 h 223"/>
                <a:gd name="T12" fmla="*/ 0 w 159"/>
                <a:gd name="T13" fmla="*/ 1 h 223"/>
                <a:gd name="T14" fmla="*/ 4 w 159"/>
                <a:gd name="T15" fmla="*/ 6 h 223"/>
                <a:gd name="T16" fmla="*/ 3 w 159"/>
                <a:gd name="T17" fmla="*/ 4 h 223"/>
                <a:gd name="T18" fmla="*/ 5 w 159"/>
                <a:gd name="T19" fmla="*/ 3 h 223"/>
                <a:gd name="T20" fmla="*/ 2 w 159"/>
                <a:gd name="T2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" h="223">
                  <a:moveTo>
                    <a:pt x="157" y="218"/>
                  </a:moveTo>
                  <a:cubicBezTo>
                    <a:pt x="155" y="220"/>
                    <a:pt x="155" y="220"/>
                    <a:pt x="155" y="220"/>
                  </a:cubicBezTo>
                  <a:cubicBezTo>
                    <a:pt x="157" y="223"/>
                    <a:pt x="157" y="223"/>
                    <a:pt x="157" y="223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57" y="218"/>
                    <a:pt x="157" y="218"/>
                    <a:pt x="157" y="218"/>
                  </a:cubicBezTo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6" name="Freeform 767"/>
            <p:cNvSpPr>
              <a:spLocks noEditPoints="1"/>
            </p:cNvSpPr>
            <p:nvPr/>
          </p:nvSpPr>
          <p:spPr bwMode="auto">
            <a:xfrm>
              <a:off x="13521668" y="30188"/>
              <a:ext cx="1144584" cy="1613524"/>
            </a:xfrm>
            <a:custGeom>
              <a:avLst/>
              <a:gdLst>
                <a:gd name="T0" fmla="*/ 155 w 157"/>
                <a:gd name="T1" fmla="*/ 216 h 221"/>
                <a:gd name="T2" fmla="*/ 153 w 157"/>
                <a:gd name="T3" fmla="*/ 218 h 221"/>
                <a:gd name="T4" fmla="*/ 155 w 157"/>
                <a:gd name="T5" fmla="*/ 221 h 221"/>
                <a:gd name="T6" fmla="*/ 157 w 157"/>
                <a:gd name="T7" fmla="*/ 219 h 221"/>
                <a:gd name="T8" fmla="*/ 155 w 157"/>
                <a:gd name="T9" fmla="*/ 216 h 221"/>
                <a:gd name="T10" fmla="*/ 3 w 157"/>
                <a:gd name="T11" fmla="*/ 0 h 221"/>
                <a:gd name="T12" fmla="*/ 0 w 157"/>
                <a:gd name="T13" fmla="*/ 2 h 221"/>
                <a:gd name="T14" fmla="*/ 2 w 157"/>
                <a:gd name="T15" fmla="*/ 5 h 221"/>
                <a:gd name="T16" fmla="*/ 5 w 157"/>
                <a:gd name="T17" fmla="*/ 4 h 221"/>
                <a:gd name="T18" fmla="*/ 3 w 157"/>
                <a:gd name="T1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221">
                  <a:moveTo>
                    <a:pt x="155" y="216"/>
                  </a:moveTo>
                  <a:cubicBezTo>
                    <a:pt x="153" y="218"/>
                    <a:pt x="153" y="218"/>
                    <a:pt x="153" y="218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7" y="219"/>
                    <a:pt x="157" y="219"/>
                    <a:pt x="157" y="219"/>
                  </a:cubicBezTo>
                  <a:cubicBezTo>
                    <a:pt x="155" y="216"/>
                    <a:pt x="155" y="216"/>
                    <a:pt x="155" y="21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7" name="Freeform 768"/>
            <p:cNvSpPr>
              <a:spLocks noEditPoints="1"/>
            </p:cNvSpPr>
            <p:nvPr/>
          </p:nvSpPr>
          <p:spPr bwMode="auto">
            <a:xfrm>
              <a:off x="13617307" y="-6834"/>
              <a:ext cx="1209372" cy="1684482"/>
            </a:xfrm>
            <a:custGeom>
              <a:avLst/>
              <a:gdLst>
                <a:gd name="T0" fmla="*/ 157 w 166"/>
                <a:gd name="T1" fmla="*/ 224 h 231"/>
                <a:gd name="T2" fmla="*/ 161 w 166"/>
                <a:gd name="T3" fmla="*/ 229 h 231"/>
                <a:gd name="T4" fmla="*/ 166 w 166"/>
                <a:gd name="T5" fmla="*/ 231 h 231"/>
                <a:gd name="T6" fmla="*/ 162 w 166"/>
                <a:gd name="T7" fmla="*/ 225 h 231"/>
                <a:gd name="T8" fmla="*/ 157 w 166"/>
                <a:gd name="T9" fmla="*/ 224 h 231"/>
                <a:gd name="T10" fmla="*/ 3 w 166"/>
                <a:gd name="T11" fmla="*/ 0 h 231"/>
                <a:gd name="T12" fmla="*/ 0 w 166"/>
                <a:gd name="T13" fmla="*/ 1 h 231"/>
                <a:gd name="T14" fmla="*/ 2 w 166"/>
                <a:gd name="T15" fmla="*/ 5 h 231"/>
                <a:gd name="T16" fmla="*/ 5 w 166"/>
                <a:gd name="T17" fmla="*/ 4 h 231"/>
                <a:gd name="T18" fmla="*/ 3 w 166"/>
                <a:gd name="T1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231">
                  <a:moveTo>
                    <a:pt x="157" y="224"/>
                  </a:moveTo>
                  <a:cubicBezTo>
                    <a:pt x="161" y="229"/>
                    <a:pt x="161" y="229"/>
                    <a:pt x="161" y="229"/>
                  </a:cubicBezTo>
                  <a:cubicBezTo>
                    <a:pt x="166" y="231"/>
                    <a:pt x="166" y="231"/>
                    <a:pt x="166" y="231"/>
                  </a:cubicBezTo>
                  <a:cubicBezTo>
                    <a:pt x="162" y="225"/>
                    <a:pt x="162" y="225"/>
                    <a:pt x="162" y="225"/>
                  </a:cubicBezTo>
                  <a:cubicBezTo>
                    <a:pt x="157" y="224"/>
                    <a:pt x="157" y="224"/>
                    <a:pt x="157" y="224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8" name="Freeform 769"/>
            <p:cNvSpPr>
              <a:spLocks noEditPoints="1"/>
            </p:cNvSpPr>
            <p:nvPr/>
          </p:nvSpPr>
          <p:spPr bwMode="auto">
            <a:xfrm>
              <a:off x="13842522" y="153593"/>
              <a:ext cx="1079796" cy="1502459"/>
            </a:xfrm>
            <a:custGeom>
              <a:avLst/>
              <a:gdLst>
                <a:gd name="T0" fmla="*/ 145 w 148"/>
                <a:gd name="T1" fmla="*/ 200 h 206"/>
                <a:gd name="T2" fmla="*/ 144 w 148"/>
                <a:gd name="T3" fmla="*/ 203 h 206"/>
                <a:gd name="T4" fmla="*/ 146 w 148"/>
                <a:gd name="T5" fmla="*/ 206 h 206"/>
                <a:gd name="T6" fmla="*/ 148 w 148"/>
                <a:gd name="T7" fmla="*/ 204 h 206"/>
                <a:gd name="T8" fmla="*/ 145 w 148"/>
                <a:gd name="T9" fmla="*/ 200 h 206"/>
                <a:gd name="T10" fmla="*/ 4 w 148"/>
                <a:gd name="T11" fmla="*/ 0 h 206"/>
                <a:gd name="T12" fmla="*/ 0 w 148"/>
                <a:gd name="T13" fmla="*/ 0 h 206"/>
                <a:gd name="T14" fmla="*/ 3 w 148"/>
                <a:gd name="T15" fmla="*/ 4 h 206"/>
                <a:gd name="T16" fmla="*/ 6 w 148"/>
                <a:gd name="T17" fmla="*/ 4 h 206"/>
                <a:gd name="T18" fmla="*/ 4 w 148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206">
                  <a:moveTo>
                    <a:pt x="145" y="200"/>
                  </a:moveTo>
                  <a:cubicBezTo>
                    <a:pt x="145" y="201"/>
                    <a:pt x="144" y="202"/>
                    <a:pt x="144" y="203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7" y="205"/>
                    <a:pt x="147" y="205"/>
                    <a:pt x="148" y="204"/>
                  </a:cubicBezTo>
                  <a:cubicBezTo>
                    <a:pt x="145" y="200"/>
                    <a:pt x="145" y="200"/>
                    <a:pt x="145" y="200"/>
                  </a:cubicBezTo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9" name="Freeform 770"/>
            <p:cNvSpPr>
              <a:spLocks noEditPoints="1"/>
            </p:cNvSpPr>
            <p:nvPr/>
          </p:nvSpPr>
          <p:spPr bwMode="auto">
            <a:xfrm>
              <a:off x="13959757" y="141253"/>
              <a:ext cx="1011924" cy="1428416"/>
            </a:xfrm>
            <a:custGeom>
              <a:avLst/>
              <a:gdLst>
                <a:gd name="T0" fmla="*/ 137 w 139"/>
                <a:gd name="T1" fmla="*/ 189 h 196"/>
                <a:gd name="T2" fmla="*/ 135 w 139"/>
                <a:gd name="T3" fmla="*/ 192 h 196"/>
                <a:gd name="T4" fmla="*/ 138 w 139"/>
                <a:gd name="T5" fmla="*/ 196 h 196"/>
                <a:gd name="T6" fmla="*/ 139 w 139"/>
                <a:gd name="T7" fmla="*/ 193 h 196"/>
                <a:gd name="T8" fmla="*/ 137 w 139"/>
                <a:gd name="T9" fmla="*/ 189 h 196"/>
                <a:gd name="T10" fmla="*/ 118 w 139"/>
                <a:gd name="T11" fmla="*/ 162 h 196"/>
                <a:gd name="T12" fmla="*/ 118 w 139"/>
                <a:gd name="T13" fmla="*/ 162 h 196"/>
                <a:gd name="T14" fmla="*/ 118 w 139"/>
                <a:gd name="T15" fmla="*/ 163 h 196"/>
                <a:gd name="T16" fmla="*/ 118 w 139"/>
                <a:gd name="T17" fmla="*/ 162 h 196"/>
                <a:gd name="T18" fmla="*/ 3 w 139"/>
                <a:gd name="T19" fmla="*/ 0 h 196"/>
                <a:gd name="T20" fmla="*/ 0 w 139"/>
                <a:gd name="T21" fmla="*/ 1 h 196"/>
                <a:gd name="T22" fmla="*/ 2 w 139"/>
                <a:gd name="T23" fmla="*/ 4 h 196"/>
                <a:gd name="T24" fmla="*/ 6 w 139"/>
                <a:gd name="T25" fmla="*/ 4 h 196"/>
                <a:gd name="T26" fmla="*/ 3 w 139"/>
                <a:gd name="T2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96">
                  <a:moveTo>
                    <a:pt x="137" y="189"/>
                  </a:moveTo>
                  <a:cubicBezTo>
                    <a:pt x="136" y="190"/>
                    <a:pt x="136" y="191"/>
                    <a:pt x="135" y="192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38" y="195"/>
                    <a:pt x="139" y="194"/>
                    <a:pt x="139" y="193"/>
                  </a:cubicBezTo>
                  <a:cubicBezTo>
                    <a:pt x="137" y="189"/>
                    <a:pt x="137" y="189"/>
                    <a:pt x="137" y="189"/>
                  </a:cubicBezTo>
                  <a:moveTo>
                    <a:pt x="118" y="162"/>
                  </a:moveTo>
                  <a:cubicBezTo>
                    <a:pt x="118" y="162"/>
                    <a:pt x="118" y="162"/>
                    <a:pt x="118" y="162"/>
                  </a:cubicBezTo>
                  <a:cubicBezTo>
                    <a:pt x="118" y="163"/>
                    <a:pt x="118" y="163"/>
                    <a:pt x="118" y="163"/>
                  </a:cubicBezTo>
                  <a:cubicBezTo>
                    <a:pt x="118" y="162"/>
                    <a:pt x="118" y="162"/>
                    <a:pt x="118" y="162"/>
                  </a:cubicBezTo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0" name="Freeform 771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close/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1" name="Freeform 772"/>
            <p:cNvSpPr>
              <a:spLocks noEditPoints="1"/>
            </p:cNvSpPr>
            <p:nvPr/>
          </p:nvSpPr>
          <p:spPr bwMode="auto">
            <a:xfrm>
              <a:off x="14024544" y="51784"/>
              <a:ext cx="999583" cy="1416075"/>
            </a:xfrm>
            <a:custGeom>
              <a:avLst/>
              <a:gdLst>
                <a:gd name="T0" fmla="*/ 322 w 324"/>
                <a:gd name="T1" fmla="*/ 449 h 459"/>
                <a:gd name="T2" fmla="*/ 317 w 324"/>
                <a:gd name="T3" fmla="*/ 452 h 459"/>
                <a:gd name="T4" fmla="*/ 319 w 324"/>
                <a:gd name="T5" fmla="*/ 459 h 459"/>
                <a:gd name="T6" fmla="*/ 324 w 324"/>
                <a:gd name="T7" fmla="*/ 452 h 459"/>
                <a:gd name="T8" fmla="*/ 322 w 324"/>
                <a:gd name="T9" fmla="*/ 449 h 459"/>
                <a:gd name="T10" fmla="*/ 265 w 324"/>
                <a:gd name="T11" fmla="*/ 369 h 459"/>
                <a:gd name="T12" fmla="*/ 265 w 324"/>
                <a:gd name="T13" fmla="*/ 378 h 459"/>
                <a:gd name="T14" fmla="*/ 272 w 324"/>
                <a:gd name="T15" fmla="*/ 390 h 459"/>
                <a:gd name="T16" fmla="*/ 274 w 324"/>
                <a:gd name="T17" fmla="*/ 381 h 459"/>
                <a:gd name="T18" fmla="*/ 265 w 324"/>
                <a:gd name="T19" fmla="*/ 369 h 459"/>
                <a:gd name="T20" fmla="*/ 5 w 324"/>
                <a:gd name="T21" fmla="*/ 0 h 459"/>
                <a:gd name="T22" fmla="*/ 0 w 324"/>
                <a:gd name="T23" fmla="*/ 7 h 459"/>
                <a:gd name="T24" fmla="*/ 7 w 324"/>
                <a:gd name="T25" fmla="*/ 17 h 459"/>
                <a:gd name="T26" fmla="*/ 10 w 324"/>
                <a:gd name="T27" fmla="*/ 10 h 459"/>
                <a:gd name="T28" fmla="*/ 5 w 324"/>
                <a:gd name="T2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4" h="459">
                  <a:moveTo>
                    <a:pt x="322" y="449"/>
                  </a:moveTo>
                  <a:lnTo>
                    <a:pt x="317" y="452"/>
                  </a:lnTo>
                  <a:lnTo>
                    <a:pt x="319" y="459"/>
                  </a:lnTo>
                  <a:lnTo>
                    <a:pt x="324" y="452"/>
                  </a:lnTo>
                  <a:lnTo>
                    <a:pt x="322" y="449"/>
                  </a:lnTo>
                  <a:moveTo>
                    <a:pt x="265" y="369"/>
                  </a:moveTo>
                  <a:lnTo>
                    <a:pt x="265" y="378"/>
                  </a:lnTo>
                  <a:lnTo>
                    <a:pt x="272" y="390"/>
                  </a:lnTo>
                  <a:lnTo>
                    <a:pt x="274" y="381"/>
                  </a:lnTo>
                  <a:lnTo>
                    <a:pt x="265" y="36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5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2" name="Freeform 773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close/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3" name="Freeform 774"/>
            <p:cNvSpPr>
              <a:spLocks noEditPoints="1"/>
            </p:cNvSpPr>
            <p:nvPr/>
          </p:nvSpPr>
          <p:spPr bwMode="auto">
            <a:xfrm>
              <a:off x="14061566" y="-62366"/>
              <a:ext cx="845326" cy="1187776"/>
            </a:xfrm>
            <a:custGeom>
              <a:avLst/>
              <a:gdLst>
                <a:gd name="T0" fmla="*/ 269 w 274"/>
                <a:gd name="T1" fmla="*/ 373 h 385"/>
                <a:gd name="T2" fmla="*/ 262 w 274"/>
                <a:gd name="T3" fmla="*/ 375 h 385"/>
                <a:gd name="T4" fmla="*/ 269 w 274"/>
                <a:gd name="T5" fmla="*/ 385 h 385"/>
                <a:gd name="T6" fmla="*/ 269 w 274"/>
                <a:gd name="T7" fmla="*/ 382 h 385"/>
                <a:gd name="T8" fmla="*/ 274 w 274"/>
                <a:gd name="T9" fmla="*/ 380 h 385"/>
                <a:gd name="T10" fmla="*/ 269 w 274"/>
                <a:gd name="T11" fmla="*/ 373 h 385"/>
                <a:gd name="T12" fmla="*/ 0 w 274"/>
                <a:gd name="T13" fmla="*/ 0 h 385"/>
                <a:gd name="T14" fmla="*/ 5 w 274"/>
                <a:gd name="T15" fmla="*/ 7 h 385"/>
                <a:gd name="T16" fmla="*/ 5 w 274"/>
                <a:gd name="T17" fmla="*/ 11 h 385"/>
                <a:gd name="T18" fmla="*/ 9 w 274"/>
                <a:gd name="T19" fmla="*/ 18 h 385"/>
                <a:gd name="T20" fmla="*/ 14 w 274"/>
                <a:gd name="T21" fmla="*/ 11 h 385"/>
                <a:gd name="T22" fmla="*/ 5 w 274"/>
                <a:gd name="T23" fmla="*/ 0 h 385"/>
                <a:gd name="T24" fmla="*/ 0 w 274"/>
                <a:gd name="T2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85">
                  <a:moveTo>
                    <a:pt x="269" y="373"/>
                  </a:moveTo>
                  <a:lnTo>
                    <a:pt x="262" y="375"/>
                  </a:lnTo>
                  <a:lnTo>
                    <a:pt x="269" y="385"/>
                  </a:lnTo>
                  <a:lnTo>
                    <a:pt x="269" y="382"/>
                  </a:lnTo>
                  <a:lnTo>
                    <a:pt x="274" y="380"/>
                  </a:lnTo>
                  <a:lnTo>
                    <a:pt x="269" y="373"/>
                  </a:lnTo>
                  <a:moveTo>
                    <a:pt x="0" y="0"/>
                  </a:moveTo>
                  <a:lnTo>
                    <a:pt x="5" y="7"/>
                  </a:lnTo>
                  <a:lnTo>
                    <a:pt x="5" y="11"/>
                  </a:lnTo>
                  <a:lnTo>
                    <a:pt x="9" y="18"/>
                  </a:lnTo>
                  <a:lnTo>
                    <a:pt x="14" y="11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4" name="Freeform 775"/>
            <p:cNvSpPr>
              <a:spLocks noEditPoints="1"/>
            </p:cNvSpPr>
            <p:nvPr/>
          </p:nvSpPr>
          <p:spPr bwMode="auto">
            <a:xfrm>
              <a:off x="14178801" y="-50025"/>
              <a:ext cx="829901" cy="1138414"/>
            </a:xfrm>
            <a:custGeom>
              <a:avLst/>
              <a:gdLst>
                <a:gd name="T0" fmla="*/ 111 w 114"/>
                <a:gd name="T1" fmla="*/ 151 h 156"/>
                <a:gd name="T2" fmla="*/ 108 w 114"/>
                <a:gd name="T3" fmla="*/ 152 h 156"/>
                <a:gd name="T4" fmla="*/ 111 w 114"/>
                <a:gd name="T5" fmla="*/ 156 h 156"/>
                <a:gd name="T6" fmla="*/ 114 w 114"/>
                <a:gd name="T7" fmla="*/ 155 h 156"/>
                <a:gd name="T8" fmla="*/ 111 w 114"/>
                <a:gd name="T9" fmla="*/ 151 h 156"/>
                <a:gd name="T10" fmla="*/ 27 w 114"/>
                <a:gd name="T11" fmla="*/ 38 h 156"/>
                <a:gd name="T12" fmla="*/ 33 w 114"/>
                <a:gd name="T13" fmla="*/ 46 h 156"/>
                <a:gd name="T14" fmla="*/ 39 w 114"/>
                <a:gd name="T15" fmla="*/ 49 h 156"/>
                <a:gd name="T16" fmla="*/ 33 w 114"/>
                <a:gd name="T17" fmla="*/ 41 h 156"/>
                <a:gd name="T18" fmla="*/ 27 w 114"/>
                <a:gd name="T19" fmla="*/ 38 h 156"/>
                <a:gd name="T20" fmla="*/ 20 w 114"/>
                <a:gd name="T21" fmla="*/ 22 h 156"/>
                <a:gd name="T22" fmla="*/ 20 w 114"/>
                <a:gd name="T23" fmla="*/ 27 h 156"/>
                <a:gd name="T24" fmla="*/ 24 w 114"/>
                <a:gd name="T25" fmla="*/ 33 h 156"/>
                <a:gd name="T26" fmla="*/ 24 w 114"/>
                <a:gd name="T27" fmla="*/ 28 h 156"/>
                <a:gd name="T28" fmla="*/ 20 w 114"/>
                <a:gd name="T29" fmla="*/ 22 h 156"/>
                <a:gd name="T30" fmla="*/ 0 w 114"/>
                <a:gd name="T31" fmla="*/ 0 h 156"/>
                <a:gd name="T32" fmla="*/ 4 w 114"/>
                <a:gd name="T33" fmla="*/ 4 h 156"/>
                <a:gd name="T34" fmla="*/ 6 w 114"/>
                <a:gd name="T35" fmla="*/ 5 h 156"/>
                <a:gd name="T36" fmla="*/ 8 w 114"/>
                <a:gd name="T37" fmla="*/ 5 h 156"/>
                <a:gd name="T38" fmla="*/ 4 w 114"/>
                <a:gd name="T39" fmla="*/ 1 h 156"/>
                <a:gd name="T40" fmla="*/ 0 w 114"/>
                <a:gd name="T4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56">
                  <a:moveTo>
                    <a:pt x="111" y="151"/>
                  </a:moveTo>
                  <a:cubicBezTo>
                    <a:pt x="108" y="152"/>
                    <a:pt x="108" y="152"/>
                    <a:pt x="108" y="152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1" y="151"/>
                    <a:pt x="111" y="151"/>
                    <a:pt x="111" y="151"/>
                  </a:cubicBezTo>
                  <a:moveTo>
                    <a:pt x="27" y="38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27" y="38"/>
                    <a:pt x="27" y="38"/>
                    <a:pt x="27" y="38"/>
                  </a:cubicBezTo>
                  <a:moveTo>
                    <a:pt x="20" y="22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0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5"/>
                    <a:pt x="7" y="5"/>
                    <a:pt x="8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5" name="Freeform 776"/>
            <p:cNvSpPr>
              <a:spLocks noEditPoints="1"/>
            </p:cNvSpPr>
            <p:nvPr/>
          </p:nvSpPr>
          <p:spPr bwMode="auto">
            <a:xfrm>
              <a:off x="14323802" y="-19174"/>
              <a:ext cx="780539" cy="1092137"/>
            </a:xfrm>
            <a:custGeom>
              <a:avLst/>
              <a:gdLst>
                <a:gd name="T0" fmla="*/ 102 w 107"/>
                <a:gd name="T1" fmla="*/ 140 h 150"/>
                <a:gd name="T2" fmla="*/ 103 w 107"/>
                <a:gd name="T3" fmla="*/ 144 h 150"/>
                <a:gd name="T4" fmla="*/ 102 w 107"/>
                <a:gd name="T5" fmla="*/ 144 h 150"/>
                <a:gd name="T6" fmla="*/ 105 w 107"/>
                <a:gd name="T7" fmla="*/ 149 h 150"/>
                <a:gd name="T8" fmla="*/ 106 w 107"/>
                <a:gd name="T9" fmla="*/ 150 h 150"/>
                <a:gd name="T10" fmla="*/ 107 w 107"/>
                <a:gd name="T11" fmla="*/ 146 h 150"/>
                <a:gd name="T12" fmla="*/ 107 w 107"/>
                <a:gd name="T13" fmla="*/ 145 h 150"/>
                <a:gd name="T14" fmla="*/ 102 w 107"/>
                <a:gd name="T15" fmla="*/ 140 h 150"/>
                <a:gd name="T16" fmla="*/ 76 w 107"/>
                <a:gd name="T17" fmla="*/ 107 h 150"/>
                <a:gd name="T18" fmla="*/ 79 w 107"/>
                <a:gd name="T19" fmla="*/ 112 h 150"/>
                <a:gd name="T20" fmla="*/ 83 w 107"/>
                <a:gd name="T21" fmla="*/ 112 h 150"/>
                <a:gd name="T22" fmla="*/ 80 w 107"/>
                <a:gd name="T23" fmla="*/ 108 h 150"/>
                <a:gd name="T24" fmla="*/ 76 w 107"/>
                <a:gd name="T25" fmla="*/ 107 h 150"/>
                <a:gd name="T26" fmla="*/ 59 w 107"/>
                <a:gd name="T27" fmla="*/ 78 h 150"/>
                <a:gd name="T28" fmla="*/ 57 w 107"/>
                <a:gd name="T29" fmla="*/ 81 h 150"/>
                <a:gd name="T30" fmla="*/ 66 w 107"/>
                <a:gd name="T31" fmla="*/ 94 h 150"/>
                <a:gd name="T32" fmla="*/ 61 w 107"/>
                <a:gd name="T33" fmla="*/ 82 h 150"/>
                <a:gd name="T34" fmla="*/ 61 w 107"/>
                <a:gd name="T35" fmla="*/ 82 h 150"/>
                <a:gd name="T36" fmla="*/ 59 w 107"/>
                <a:gd name="T37" fmla="*/ 78 h 150"/>
                <a:gd name="T38" fmla="*/ 33 w 107"/>
                <a:gd name="T39" fmla="*/ 42 h 150"/>
                <a:gd name="T40" fmla="*/ 31 w 107"/>
                <a:gd name="T41" fmla="*/ 44 h 150"/>
                <a:gd name="T42" fmla="*/ 33 w 107"/>
                <a:gd name="T43" fmla="*/ 47 h 150"/>
                <a:gd name="T44" fmla="*/ 36 w 107"/>
                <a:gd name="T45" fmla="*/ 45 h 150"/>
                <a:gd name="T46" fmla="*/ 33 w 107"/>
                <a:gd name="T47" fmla="*/ 42 h 150"/>
                <a:gd name="T48" fmla="*/ 0 w 107"/>
                <a:gd name="T49" fmla="*/ 0 h 150"/>
                <a:gd name="T50" fmla="*/ 4 w 107"/>
                <a:gd name="T51" fmla="*/ 5 h 150"/>
                <a:gd name="T52" fmla="*/ 4 w 107"/>
                <a:gd name="T53" fmla="*/ 5 h 150"/>
                <a:gd name="T54" fmla="*/ 6 w 107"/>
                <a:gd name="T55" fmla="*/ 3 h 150"/>
                <a:gd name="T56" fmla="*/ 5 w 107"/>
                <a:gd name="T57" fmla="*/ 2 h 150"/>
                <a:gd name="T58" fmla="*/ 3 w 107"/>
                <a:gd name="T59" fmla="*/ 1 h 150"/>
                <a:gd name="T60" fmla="*/ 0 w 107"/>
                <a:gd name="T6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7" h="150">
                  <a:moveTo>
                    <a:pt x="102" y="140"/>
                  </a:moveTo>
                  <a:cubicBezTo>
                    <a:pt x="102" y="141"/>
                    <a:pt x="103" y="142"/>
                    <a:pt x="103" y="144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5"/>
                  </a:cubicBezTo>
                  <a:cubicBezTo>
                    <a:pt x="102" y="140"/>
                    <a:pt x="102" y="140"/>
                    <a:pt x="102" y="140"/>
                  </a:cubicBezTo>
                  <a:moveTo>
                    <a:pt x="76" y="107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6" y="107"/>
                    <a:pt x="76" y="107"/>
                    <a:pt x="76" y="107"/>
                  </a:cubicBezTo>
                  <a:moveTo>
                    <a:pt x="59" y="78"/>
                  </a:moveTo>
                  <a:cubicBezTo>
                    <a:pt x="57" y="81"/>
                    <a:pt x="57" y="81"/>
                    <a:pt x="57" y="81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59" y="78"/>
                    <a:pt x="59" y="78"/>
                    <a:pt x="59" y="78"/>
                  </a:cubicBezTo>
                  <a:moveTo>
                    <a:pt x="33" y="42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3" y="42"/>
                    <a:pt x="33" y="42"/>
                    <a:pt x="33" y="4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6" name="Freeform 777"/>
            <p:cNvSpPr>
              <a:spLocks noEditPoints="1"/>
            </p:cNvSpPr>
            <p:nvPr/>
          </p:nvSpPr>
          <p:spPr bwMode="auto">
            <a:xfrm>
              <a:off x="14629230" y="233807"/>
              <a:ext cx="459685" cy="657133"/>
            </a:xfrm>
            <a:custGeom>
              <a:avLst/>
              <a:gdLst>
                <a:gd name="T0" fmla="*/ 52 w 63"/>
                <a:gd name="T1" fmla="*/ 74 h 90"/>
                <a:gd name="T2" fmla="*/ 55 w 63"/>
                <a:gd name="T3" fmla="*/ 79 h 90"/>
                <a:gd name="T4" fmla="*/ 57 w 63"/>
                <a:gd name="T5" fmla="*/ 79 h 90"/>
                <a:gd name="T6" fmla="*/ 58 w 63"/>
                <a:gd name="T7" fmla="*/ 83 h 90"/>
                <a:gd name="T8" fmla="*/ 63 w 63"/>
                <a:gd name="T9" fmla="*/ 90 h 90"/>
                <a:gd name="T10" fmla="*/ 62 w 63"/>
                <a:gd name="T11" fmla="*/ 84 h 90"/>
                <a:gd name="T12" fmla="*/ 56 w 63"/>
                <a:gd name="T13" fmla="*/ 75 h 90"/>
                <a:gd name="T14" fmla="*/ 52 w 63"/>
                <a:gd name="T15" fmla="*/ 74 h 90"/>
                <a:gd name="T16" fmla="*/ 25 w 63"/>
                <a:gd name="T17" fmla="*/ 32 h 90"/>
                <a:gd name="T18" fmla="*/ 23 w 63"/>
                <a:gd name="T19" fmla="*/ 34 h 90"/>
                <a:gd name="T20" fmla="*/ 26 w 63"/>
                <a:gd name="T21" fmla="*/ 38 h 90"/>
                <a:gd name="T22" fmla="*/ 28 w 63"/>
                <a:gd name="T23" fmla="*/ 35 h 90"/>
                <a:gd name="T24" fmla="*/ 25 w 63"/>
                <a:gd name="T25" fmla="*/ 32 h 90"/>
                <a:gd name="T26" fmla="*/ 3 w 63"/>
                <a:gd name="T27" fmla="*/ 0 h 90"/>
                <a:gd name="T28" fmla="*/ 0 w 63"/>
                <a:gd name="T29" fmla="*/ 2 h 90"/>
                <a:gd name="T30" fmla="*/ 3 w 63"/>
                <a:gd name="T31" fmla="*/ 5 h 90"/>
                <a:gd name="T32" fmla="*/ 5 w 63"/>
                <a:gd name="T33" fmla="*/ 4 h 90"/>
                <a:gd name="T34" fmla="*/ 3 w 63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0">
                  <a:moveTo>
                    <a:pt x="52" y="74"/>
                  </a:moveTo>
                  <a:cubicBezTo>
                    <a:pt x="55" y="79"/>
                    <a:pt x="55" y="79"/>
                    <a:pt x="55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80"/>
                    <a:pt x="58" y="82"/>
                    <a:pt x="58" y="83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88"/>
                    <a:pt x="63" y="86"/>
                    <a:pt x="62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2" y="74"/>
                    <a:pt x="52" y="74"/>
                    <a:pt x="52" y="74"/>
                  </a:cubicBezTo>
                  <a:moveTo>
                    <a:pt x="25" y="32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7" name="Freeform 778"/>
            <p:cNvSpPr/>
            <p:nvPr/>
          </p:nvSpPr>
          <p:spPr bwMode="auto">
            <a:xfrm>
              <a:off x="14724870" y="206040"/>
              <a:ext cx="175853" cy="219044"/>
            </a:xfrm>
            <a:custGeom>
              <a:avLst/>
              <a:gdLst>
                <a:gd name="T0" fmla="*/ 0 w 24"/>
                <a:gd name="T1" fmla="*/ 0 h 30"/>
                <a:gd name="T2" fmla="*/ 17 w 24"/>
                <a:gd name="T3" fmla="*/ 24 h 30"/>
                <a:gd name="T4" fmla="*/ 19 w 24"/>
                <a:gd name="T5" fmla="*/ 26 h 30"/>
                <a:gd name="T6" fmla="*/ 19 w 24"/>
                <a:gd name="T7" fmla="*/ 26 h 30"/>
                <a:gd name="T8" fmla="*/ 21 w 24"/>
                <a:gd name="T9" fmla="*/ 30 h 30"/>
                <a:gd name="T10" fmla="*/ 22 w 24"/>
                <a:gd name="T11" fmla="*/ 29 h 30"/>
                <a:gd name="T12" fmla="*/ 24 w 24"/>
                <a:gd name="T13" fmla="*/ 29 h 30"/>
                <a:gd name="T14" fmla="*/ 12 w 24"/>
                <a:gd name="T15" fmla="*/ 12 h 30"/>
                <a:gd name="T16" fmla="*/ 0 w 24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0">
                  <a:moveTo>
                    <a:pt x="0" y="0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8" y="25"/>
                    <a:pt x="18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8"/>
                    <a:pt x="5" y="4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8" name="Freeform 779"/>
            <p:cNvSpPr>
              <a:spLocks noEditPoints="1"/>
            </p:cNvSpPr>
            <p:nvPr/>
          </p:nvSpPr>
          <p:spPr bwMode="auto">
            <a:xfrm>
              <a:off x="13345815" y="388063"/>
              <a:ext cx="1305011" cy="1298840"/>
            </a:xfrm>
            <a:custGeom>
              <a:avLst/>
              <a:gdLst>
                <a:gd name="T0" fmla="*/ 85 w 179"/>
                <a:gd name="T1" fmla="*/ 175 h 178"/>
                <a:gd name="T2" fmla="*/ 89 w 179"/>
                <a:gd name="T3" fmla="*/ 178 h 178"/>
                <a:gd name="T4" fmla="*/ 67 w 179"/>
                <a:gd name="T5" fmla="*/ 172 h 178"/>
                <a:gd name="T6" fmla="*/ 82 w 179"/>
                <a:gd name="T7" fmla="*/ 175 h 178"/>
                <a:gd name="T8" fmla="*/ 113 w 179"/>
                <a:gd name="T9" fmla="*/ 172 h 178"/>
                <a:gd name="T10" fmla="*/ 114 w 179"/>
                <a:gd name="T11" fmla="*/ 174 h 178"/>
                <a:gd name="T12" fmla="*/ 116 w 179"/>
                <a:gd name="T13" fmla="*/ 171 h 178"/>
                <a:gd name="T14" fmla="*/ 126 w 179"/>
                <a:gd name="T15" fmla="*/ 167 h 178"/>
                <a:gd name="T16" fmla="*/ 65 w 179"/>
                <a:gd name="T17" fmla="*/ 174 h 178"/>
                <a:gd name="T18" fmla="*/ 138 w 179"/>
                <a:gd name="T19" fmla="*/ 160 h 178"/>
                <a:gd name="T20" fmla="*/ 139 w 179"/>
                <a:gd name="T21" fmla="*/ 163 h 178"/>
                <a:gd name="T22" fmla="*/ 140 w 179"/>
                <a:gd name="T23" fmla="*/ 158 h 178"/>
                <a:gd name="T24" fmla="*/ 150 w 179"/>
                <a:gd name="T25" fmla="*/ 154 h 178"/>
                <a:gd name="T26" fmla="*/ 150 w 179"/>
                <a:gd name="T27" fmla="*/ 150 h 178"/>
                <a:gd name="T28" fmla="*/ 158 w 179"/>
                <a:gd name="T29" fmla="*/ 141 h 178"/>
                <a:gd name="T30" fmla="*/ 161 w 179"/>
                <a:gd name="T31" fmla="*/ 141 h 178"/>
                <a:gd name="T32" fmla="*/ 172 w 179"/>
                <a:gd name="T33" fmla="*/ 114 h 178"/>
                <a:gd name="T34" fmla="*/ 174 w 179"/>
                <a:gd name="T35" fmla="*/ 117 h 178"/>
                <a:gd name="T36" fmla="*/ 20 w 179"/>
                <a:gd name="T37" fmla="*/ 144 h 178"/>
                <a:gd name="T38" fmla="*/ 8 w 179"/>
                <a:gd name="T39" fmla="*/ 118 h 178"/>
                <a:gd name="T40" fmla="*/ 174 w 179"/>
                <a:gd name="T41" fmla="*/ 107 h 178"/>
                <a:gd name="T42" fmla="*/ 178 w 179"/>
                <a:gd name="T43" fmla="*/ 100 h 178"/>
                <a:gd name="T44" fmla="*/ 1 w 179"/>
                <a:gd name="T45" fmla="*/ 103 h 178"/>
                <a:gd name="T46" fmla="*/ 0 w 179"/>
                <a:gd name="T47" fmla="*/ 84 h 178"/>
                <a:gd name="T48" fmla="*/ 178 w 179"/>
                <a:gd name="T49" fmla="*/ 95 h 178"/>
                <a:gd name="T50" fmla="*/ 4 w 179"/>
                <a:gd name="T51" fmla="*/ 65 h 178"/>
                <a:gd name="T52" fmla="*/ 3 w 179"/>
                <a:gd name="T53" fmla="*/ 82 h 178"/>
                <a:gd name="T54" fmla="*/ 4 w 179"/>
                <a:gd name="T55" fmla="*/ 65 h 178"/>
                <a:gd name="T56" fmla="*/ 7 w 179"/>
                <a:gd name="T57" fmla="*/ 64 h 178"/>
                <a:gd name="T58" fmla="*/ 17 w 179"/>
                <a:gd name="T59" fmla="*/ 37 h 178"/>
                <a:gd name="T60" fmla="*/ 19 w 179"/>
                <a:gd name="T61" fmla="*/ 39 h 178"/>
                <a:gd name="T62" fmla="*/ 19 w 179"/>
                <a:gd name="T63" fmla="*/ 34 h 178"/>
                <a:gd name="T64" fmla="*/ 26 w 179"/>
                <a:gd name="T65" fmla="*/ 26 h 178"/>
                <a:gd name="T66" fmla="*/ 28 w 179"/>
                <a:gd name="T67" fmla="*/ 24 h 178"/>
                <a:gd name="T68" fmla="*/ 36 w 179"/>
                <a:gd name="T69" fmla="*/ 17 h 178"/>
                <a:gd name="T70" fmla="*/ 162 w 179"/>
                <a:gd name="T71" fmla="*/ 42 h 178"/>
                <a:gd name="T72" fmla="*/ 159 w 179"/>
                <a:gd name="T73" fmla="*/ 33 h 178"/>
                <a:gd name="T74" fmla="*/ 39 w 179"/>
                <a:gd name="T75" fmla="*/ 15 h 178"/>
                <a:gd name="T76" fmla="*/ 48 w 179"/>
                <a:gd name="T77" fmla="*/ 10 h 178"/>
                <a:gd name="T78" fmla="*/ 52 w 179"/>
                <a:gd name="T79" fmla="*/ 11 h 178"/>
                <a:gd name="T80" fmla="*/ 113 w 179"/>
                <a:gd name="T81" fmla="*/ 3 h 178"/>
                <a:gd name="T82" fmla="*/ 131 w 179"/>
                <a:gd name="T83" fmla="*/ 10 h 178"/>
                <a:gd name="T84" fmla="*/ 64 w 179"/>
                <a:gd name="T85" fmla="*/ 4 h 178"/>
                <a:gd name="T86" fmla="*/ 75 w 179"/>
                <a:gd name="T87" fmla="*/ 1 h 178"/>
                <a:gd name="T88" fmla="*/ 107 w 179"/>
                <a:gd name="T89" fmla="*/ 4 h 178"/>
                <a:gd name="T90" fmla="*/ 94 w 179"/>
                <a:gd name="T91" fmla="*/ 0 h 178"/>
                <a:gd name="T92" fmla="*/ 80 w 179"/>
                <a:gd name="T93" fmla="*/ 3 h 178"/>
                <a:gd name="T94" fmla="*/ 90 w 179"/>
                <a:gd name="T9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9" h="178">
                  <a:moveTo>
                    <a:pt x="98" y="175"/>
                  </a:moveTo>
                  <a:cubicBezTo>
                    <a:pt x="95" y="175"/>
                    <a:pt x="92" y="175"/>
                    <a:pt x="89" y="175"/>
                  </a:cubicBezTo>
                  <a:cubicBezTo>
                    <a:pt x="88" y="175"/>
                    <a:pt x="87" y="175"/>
                    <a:pt x="85" y="175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8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93" y="178"/>
                    <a:pt x="96" y="178"/>
                    <a:pt x="100" y="177"/>
                  </a:cubicBezTo>
                  <a:cubicBezTo>
                    <a:pt x="98" y="175"/>
                    <a:pt x="98" y="175"/>
                    <a:pt x="98" y="175"/>
                  </a:cubicBezTo>
                  <a:moveTo>
                    <a:pt x="67" y="172"/>
                  </a:moveTo>
                  <a:cubicBezTo>
                    <a:pt x="69" y="176"/>
                    <a:pt x="69" y="176"/>
                    <a:pt x="69" y="176"/>
                  </a:cubicBezTo>
                  <a:cubicBezTo>
                    <a:pt x="74" y="177"/>
                    <a:pt x="79" y="177"/>
                    <a:pt x="84" y="178"/>
                  </a:cubicBezTo>
                  <a:cubicBezTo>
                    <a:pt x="82" y="175"/>
                    <a:pt x="82" y="175"/>
                    <a:pt x="82" y="175"/>
                  </a:cubicBezTo>
                  <a:cubicBezTo>
                    <a:pt x="78" y="174"/>
                    <a:pt x="75" y="174"/>
                    <a:pt x="71" y="173"/>
                  </a:cubicBezTo>
                  <a:cubicBezTo>
                    <a:pt x="70" y="173"/>
                    <a:pt x="68" y="172"/>
                    <a:pt x="67" y="172"/>
                  </a:cubicBezTo>
                  <a:moveTo>
                    <a:pt x="113" y="172"/>
                  </a:moveTo>
                  <a:cubicBezTo>
                    <a:pt x="109" y="173"/>
                    <a:pt x="105" y="174"/>
                    <a:pt x="101" y="174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7" y="176"/>
                    <a:pt x="111" y="175"/>
                    <a:pt x="114" y="174"/>
                  </a:cubicBezTo>
                  <a:cubicBezTo>
                    <a:pt x="113" y="172"/>
                    <a:pt x="113" y="172"/>
                    <a:pt x="113" y="172"/>
                  </a:cubicBezTo>
                  <a:moveTo>
                    <a:pt x="126" y="167"/>
                  </a:moveTo>
                  <a:cubicBezTo>
                    <a:pt x="123" y="168"/>
                    <a:pt x="119" y="170"/>
                    <a:pt x="116" y="171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21" y="172"/>
                    <a:pt x="124" y="171"/>
                    <a:pt x="128" y="169"/>
                  </a:cubicBezTo>
                  <a:cubicBezTo>
                    <a:pt x="126" y="167"/>
                    <a:pt x="126" y="167"/>
                    <a:pt x="126" y="167"/>
                  </a:cubicBezTo>
                  <a:moveTo>
                    <a:pt x="43" y="161"/>
                  </a:moveTo>
                  <a:cubicBezTo>
                    <a:pt x="47" y="167"/>
                    <a:pt x="47" y="167"/>
                    <a:pt x="47" y="167"/>
                  </a:cubicBezTo>
                  <a:cubicBezTo>
                    <a:pt x="52" y="170"/>
                    <a:pt x="58" y="173"/>
                    <a:pt x="65" y="174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55" y="168"/>
                    <a:pt x="49" y="165"/>
                    <a:pt x="43" y="161"/>
                  </a:cubicBezTo>
                  <a:moveTo>
                    <a:pt x="138" y="160"/>
                  </a:moveTo>
                  <a:cubicBezTo>
                    <a:pt x="135" y="162"/>
                    <a:pt x="132" y="164"/>
                    <a:pt x="129" y="166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3" y="166"/>
                    <a:pt x="136" y="165"/>
                    <a:pt x="139" y="163"/>
                  </a:cubicBezTo>
                  <a:cubicBezTo>
                    <a:pt x="138" y="160"/>
                    <a:pt x="138" y="160"/>
                    <a:pt x="138" y="160"/>
                  </a:cubicBezTo>
                  <a:moveTo>
                    <a:pt x="148" y="152"/>
                  </a:moveTo>
                  <a:cubicBezTo>
                    <a:pt x="146" y="154"/>
                    <a:pt x="143" y="156"/>
                    <a:pt x="140" y="158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4" y="159"/>
                    <a:pt x="145" y="158"/>
                  </a:cubicBezTo>
                  <a:cubicBezTo>
                    <a:pt x="147" y="157"/>
                    <a:pt x="148" y="156"/>
                    <a:pt x="150" y="154"/>
                  </a:cubicBezTo>
                  <a:cubicBezTo>
                    <a:pt x="148" y="152"/>
                    <a:pt x="148" y="152"/>
                    <a:pt x="148" y="152"/>
                  </a:cubicBezTo>
                  <a:moveTo>
                    <a:pt x="158" y="141"/>
                  </a:moveTo>
                  <a:cubicBezTo>
                    <a:pt x="155" y="144"/>
                    <a:pt x="153" y="147"/>
                    <a:pt x="150" y="150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5" y="149"/>
                    <a:pt x="157" y="147"/>
                    <a:pt x="159" y="144"/>
                  </a:cubicBezTo>
                  <a:cubicBezTo>
                    <a:pt x="158" y="141"/>
                    <a:pt x="158" y="141"/>
                    <a:pt x="158" y="141"/>
                  </a:cubicBezTo>
                  <a:moveTo>
                    <a:pt x="165" y="129"/>
                  </a:moveTo>
                  <a:cubicBezTo>
                    <a:pt x="164" y="133"/>
                    <a:pt x="162" y="136"/>
                    <a:pt x="159" y="139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3" y="138"/>
                    <a:pt x="166" y="135"/>
                    <a:pt x="167" y="132"/>
                  </a:cubicBezTo>
                  <a:cubicBezTo>
                    <a:pt x="165" y="129"/>
                    <a:pt x="165" y="129"/>
                    <a:pt x="165" y="129"/>
                  </a:cubicBezTo>
                  <a:moveTo>
                    <a:pt x="172" y="114"/>
                  </a:moveTo>
                  <a:cubicBezTo>
                    <a:pt x="170" y="119"/>
                    <a:pt x="169" y="122"/>
                    <a:pt x="167" y="126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1" y="125"/>
                    <a:pt x="172" y="121"/>
                    <a:pt x="174" y="117"/>
                  </a:cubicBezTo>
                  <a:cubicBezTo>
                    <a:pt x="172" y="114"/>
                    <a:pt x="172" y="114"/>
                    <a:pt x="172" y="114"/>
                  </a:cubicBezTo>
                  <a:moveTo>
                    <a:pt x="3" y="110"/>
                  </a:moveTo>
                  <a:cubicBezTo>
                    <a:pt x="6" y="123"/>
                    <a:pt x="12" y="134"/>
                    <a:pt x="20" y="144"/>
                  </a:cubicBezTo>
                  <a:cubicBezTo>
                    <a:pt x="26" y="152"/>
                    <a:pt x="33" y="158"/>
                    <a:pt x="40" y="163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23" y="146"/>
                    <a:pt x="13" y="133"/>
                    <a:pt x="8" y="118"/>
                  </a:cubicBezTo>
                  <a:cubicBezTo>
                    <a:pt x="3" y="110"/>
                    <a:pt x="3" y="110"/>
                    <a:pt x="3" y="110"/>
                  </a:cubicBezTo>
                  <a:moveTo>
                    <a:pt x="175" y="96"/>
                  </a:moveTo>
                  <a:cubicBezTo>
                    <a:pt x="175" y="100"/>
                    <a:pt x="174" y="103"/>
                    <a:pt x="174" y="107"/>
                  </a:cubicBezTo>
                  <a:cubicBezTo>
                    <a:pt x="173" y="108"/>
                    <a:pt x="173" y="109"/>
                    <a:pt x="173" y="111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6" y="109"/>
                    <a:pt x="177" y="105"/>
                    <a:pt x="178" y="100"/>
                  </a:cubicBezTo>
                  <a:cubicBezTo>
                    <a:pt x="175" y="96"/>
                    <a:pt x="175" y="96"/>
                    <a:pt x="175" y="96"/>
                  </a:cubicBezTo>
                  <a:moveTo>
                    <a:pt x="0" y="84"/>
                  </a:moveTo>
                  <a:cubicBezTo>
                    <a:pt x="0" y="90"/>
                    <a:pt x="0" y="97"/>
                    <a:pt x="1" y="103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4" y="102"/>
                    <a:pt x="3" y="95"/>
                    <a:pt x="3" y="87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174" y="70"/>
                  </a:moveTo>
                  <a:cubicBezTo>
                    <a:pt x="175" y="77"/>
                    <a:pt x="176" y="84"/>
                    <a:pt x="176" y="91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9" y="89"/>
                    <a:pt x="178" y="82"/>
                    <a:pt x="177" y="76"/>
                  </a:cubicBezTo>
                  <a:cubicBezTo>
                    <a:pt x="174" y="70"/>
                    <a:pt x="174" y="70"/>
                    <a:pt x="174" y="70"/>
                  </a:cubicBezTo>
                  <a:moveTo>
                    <a:pt x="4" y="65"/>
                  </a:moveTo>
                  <a:cubicBezTo>
                    <a:pt x="2" y="69"/>
                    <a:pt x="1" y="74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9"/>
                    <a:pt x="4" y="75"/>
                    <a:pt x="5" y="71"/>
                  </a:cubicBezTo>
                  <a:cubicBezTo>
                    <a:pt x="5" y="70"/>
                    <a:pt x="5" y="69"/>
                    <a:pt x="6" y="68"/>
                  </a:cubicBezTo>
                  <a:cubicBezTo>
                    <a:pt x="4" y="65"/>
                    <a:pt x="4" y="65"/>
                    <a:pt x="4" y="65"/>
                  </a:cubicBezTo>
                  <a:moveTo>
                    <a:pt x="9" y="49"/>
                  </a:moveTo>
                  <a:cubicBezTo>
                    <a:pt x="8" y="53"/>
                    <a:pt x="6" y="57"/>
                    <a:pt x="5" y="61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60"/>
                    <a:pt x="10" y="56"/>
                    <a:pt x="11" y="52"/>
                  </a:cubicBezTo>
                  <a:cubicBezTo>
                    <a:pt x="9" y="49"/>
                    <a:pt x="9" y="49"/>
                    <a:pt x="9" y="49"/>
                  </a:cubicBezTo>
                  <a:moveTo>
                    <a:pt x="17" y="37"/>
                  </a:moveTo>
                  <a:cubicBezTo>
                    <a:pt x="15" y="40"/>
                    <a:pt x="13" y="43"/>
                    <a:pt x="11" y="46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6"/>
                    <a:pt x="17" y="42"/>
                    <a:pt x="19" y="39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26" y="26"/>
                  </a:moveTo>
                  <a:cubicBezTo>
                    <a:pt x="24" y="29"/>
                    <a:pt x="21" y="31"/>
                    <a:pt x="19" y="34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3" y="34"/>
                    <a:pt x="25" y="31"/>
                    <a:pt x="28" y="29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36" y="17"/>
                  </a:moveTo>
                  <a:cubicBezTo>
                    <a:pt x="36" y="18"/>
                    <a:pt x="35" y="19"/>
                    <a:pt x="34" y="19"/>
                  </a:cubicBezTo>
                  <a:cubicBezTo>
                    <a:pt x="32" y="21"/>
                    <a:pt x="30" y="22"/>
                    <a:pt x="28" y="24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4"/>
                    <a:pt x="35" y="22"/>
                    <a:pt x="38" y="20"/>
                  </a:cubicBezTo>
                  <a:cubicBezTo>
                    <a:pt x="36" y="17"/>
                    <a:pt x="36" y="17"/>
                    <a:pt x="36" y="17"/>
                  </a:cubicBezTo>
                  <a:moveTo>
                    <a:pt x="137" y="14"/>
                  </a:moveTo>
                  <a:cubicBezTo>
                    <a:pt x="142" y="20"/>
                    <a:pt x="142" y="20"/>
                    <a:pt x="142" y="20"/>
                  </a:cubicBezTo>
                  <a:cubicBezTo>
                    <a:pt x="149" y="26"/>
                    <a:pt x="156" y="33"/>
                    <a:pt x="162" y="42"/>
                  </a:cubicBezTo>
                  <a:cubicBezTo>
                    <a:pt x="166" y="48"/>
                    <a:pt x="169" y="55"/>
                    <a:pt x="171" y="62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3" y="56"/>
                    <a:pt x="167" y="44"/>
                    <a:pt x="159" y="33"/>
                  </a:cubicBezTo>
                  <a:cubicBezTo>
                    <a:pt x="153" y="25"/>
                    <a:pt x="145" y="19"/>
                    <a:pt x="137" y="14"/>
                  </a:cubicBezTo>
                  <a:moveTo>
                    <a:pt x="48" y="10"/>
                  </a:moveTo>
                  <a:cubicBezTo>
                    <a:pt x="45" y="12"/>
                    <a:pt x="42" y="13"/>
                    <a:pt x="39" y="15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3" y="16"/>
                    <a:pt x="46" y="14"/>
                    <a:pt x="50" y="12"/>
                  </a:cubicBezTo>
                  <a:cubicBezTo>
                    <a:pt x="48" y="10"/>
                    <a:pt x="48" y="10"/>
                    <a:pt x="48" y="10"/>
                  </a:cubicBezTo>
                  <a:moveTo>
                    <a:pt x="61" y="4"/>
                  </a:moveTo>
                  <a:cubicBezTo>
                    <a:pt x="57" y="6"/>
                    <a:pt x="54" y="7"/>
                    <a:pt x="51" y="9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6" y="9"/>
                    <a:pt x="59" y="8"/>
                    <a:pt x="62" y="7"/>
                  </a:cubicBezTo>
                  <a:cubicBezTo>
                    <a:pt x="61" y="4"/>
                    <a:pt x="61" y="4"/>
                    <a:pt x="61" y="4"/>
                  </a:cubicBezTo>
                  <a:moveTo>
                    <a:pt x="113" y="3"/>
                  </a:moveTo>
                  <a:cubicBezTo>
                    <a:pt x="116" y="7"/>
                    <a:pt x="116" y="7"/>
                    <a:pt x="116" y="7"/>
                  </a:cubicBezTo>
                  <a:cubicBezTo>
                    <a:pt x="122" y="9"/>
                    <a:pt x="129" y="12"/>
                    <a:pt x="135" y="15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25" y="7"/>
                    <a:pt x="119" y="5"/>
                    <a:pt x="113" y="3"/>
                  </a:cubicBezTo>
                  <a:moveTo>
                    <a:pt x="75" y="1"/>
                  </a:moveTo>
                  <a:cubicBezTo>
                    <a:pt x="71" y="2"/>
                    <a:pt x="67" y="2"/>
                    <a:pt x="64" y="4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9" y="5"/>
                    <a:pt x="73" y="4"/>
                    <a:pt x="76" y="4"/>
                  </a:cubicBezTo>
                  <a:cubicBezTo>
                    <a:pt x="75" y="1"/>
                    <a:pt x="75" y="1"/>
                    <a:pt x="75" y="1"/>
                  </a:cubicBezTo>
                  <a:moveTo>
                    <a:pt x="94" y="0"/>
                  </a:moveTo>
                  <a:cubicBezTo>
                    <a:pt x="96" y="3"/>
                    <a:pt x="96" y="3"/>
                    <a:pt x="96" y="3"/>
                  </a:cubicBezTo>
                  <a:cubicBezTo>
                    <a:pt x="100" y="3"/>
                    <a:pt x="104" y="4"/>
                    <a:pt x="107" y="4"/>
                  </a:cubicBezTo>
                  <a:cubicBezTo>
                    <a:pt x="108" y="5"/>
                    <a:pt x="110" y="5"/>
                    <a:pt x="111" y="5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4" y="1"/>
                    <a:pt x="99" y="0"/>
                    <a:pt x="94" y="0"/>
                  </a:cubicBezTo>
                  <a:moveTo>
                    <a:pt x="89" y="0"/>
                  </a:moveTo>
                  <a:cubicBezTo>
                    <a:pt x="85" y="0"/>
                    <a:pt x="82" y="0"/>
                    <a:pt x="78" y="0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3" y="3"/>
                    <a:pt x="86" y="3"/>
                    <a:pt x="89" y="3"/>
                  </a:cubicBezTo>
                  <a:cubicBezTo>
                    <a:pt x="90" y="3"/>
                    <a:pt x="91" y="3"/>
                    <a:pt x="92" y="3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90" y="0"/>
                    <a:pt x="89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9" name="Freeform 780"/>
            <p:cNvSpPr>
              <a:spLocks noEditPoints="1"/>
            </p:cNvSpPr>
            <p:nvPr/>
          </p:nvSpPr>
          <p:spPr bwMode="auto">
            <a:xfrm>
              <a:off x="13355071" y="1137750"/>
              <a:ext cx="333194" cy="468940"/>
            </a:xfrm>
            <a:custGeom>
              <a:avLst/>
              <a:gdLst>
                <a:gd name="T0" fmla="*/ 34 w 46"/>
                <a:gd name="T1" fmla="*/ 53 h 64"/>
                <a:gd name="T2" fmla="*/ 39 w 46"/>
                <a:gd name="T3" fmla="*/ 60 h 64"/>
                <a:gd name="T4" fmla="*/ 46 w 46"/>
                <a:gd name="T5" fmla="*/ 64 h 64"/>
                <a:gd name="T6" fmla="*/ 42 w 46"/>
                <a:gd name="T7" fmla="*/ 58 h 64"/>
                <a:gd name="T8" fmla="*/ 34 w 46"/>
                <a:gd name="T9" fmla="*/ 53 h 64"/>
                <a:gd name="T10" fmla="*/ 0 w 46"/>
                <a:gd name="T11" fmla="*/ 0 h 64"/>
                <a:gd name="T12" fmla="*/ 2 w 46"/>
                <a:gd name="T13" fmla="*/ 7 h 64"/>
                <a:gd name="T14" fmla="*/ 7 w 46"/>
                <a:gd name="T15" fmla="*/ 15 h 64"/>
                <a:gd name="T16" fmla="*/ 4 w 46"/>
                <a:gd name="T17" fmla="*/ 6 h 64"/>
                <a:gd name="T18" fmla="*/ 0 w 46"/>
                <a:gd name="T1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4">
                  <a:moveTo>
                    <a:pt x="34" y="53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41" y="61"/>
                    <a:pt x="43" y="63"/>
                    <a:pt x="46" y="64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9" y="57"/>
                    <a:pt x="36" y="55"/>
                    <a:pt x="34" y="53"/>
                  </a:cubicBezTo>
                  <a:moveTo>
                    <a:pt x="0" y="0"/>
                  </a:moveTo>
                  <a:cubicBezTo>
                    <a:pt x="1" y="3"/>
                    <a:pt x="1" y="5"/>
                    <a:pt x="2" y="7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2"/>
                    <a:pt x="5" y="9"/>
                    <a:pt x="4" y="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0" name="Freeform 781"/>
            <p:cNvSpPr>
              <a:spLocks noEditPoints="1"/>
            </p:cNvSpPr>
            <p:nvPr/>
          </p:nvSpPr>
          <p:spPr bwMode="auto">
            <a:xfrm>
              <a:off x="13345815" y="964983"/>
              <a:ext cx="502877" cy="706495"/>
            </a:xfrm>
            <a:custGeom>
              <a:avLst/>
              <a:gdLst>
                <a:gd name="T0" fmla="*/ 62 w 69"/>
                <a:gd name="T1" fmla="*/ 92 h 97"/>
                <a:gd name="T2" fmla="*/ 65 w 69"/>
                <a:gd name="T3" fmla="*/ 95 h 97"/>
                <a:gd name="T4" fmla="*/ 69 w 69"/>
                <a:gd name="T5" fmla="*/ 97 h 97"/>
                <a:gd name="T6" fmla="*/ 67 w 69"/>
                <a:gd name="T7" fmla="*/ 93 h 97"/>
                <a:gd name="T8" fmla="*/ 62 w 69"/>
                <a:gd name="T9" fmla="*/ 92 h 97"/>
                <a:gd name="T10" fmla="*/ 1 w 69"/>
                <a:gd name="T11" fmla="*/ 0 h 97"/>
                <a:gd name="T12" fmla="*/ 0 w 69"/>
                <a:gd name="T13" fmla="*/ 5 h 97"/>
                <a:gd name="T14" fmla="*/ 3 w 69"/>
                <a:gd name="T15" fmla="*/ 8 h 97"/>
                <a:gd name="T16" fmla="*/ 3 w 69"/>
                <a:gd name="T17" fmla="*/ 3 h 97"/>
                <a:gd name="T18" fmla="*/ 1 w 69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97">
                  <a:moveTo>
                    <a:pt x="62" y="92"/>
                  </a:moveTo>
                  <a:cubicBezTo>
                    <a:pt x="65" y="95"/>
                    <a:pt x="65" y="95"/>
                    <a:pt x="65" y="95"/>
                  </a:cubicBezTo>
                  <a:cubicBezTo>
                    <a:pt x="66" y="96"/>
                    <a:pt x="68" y="96"/>
                    <a:pt x="69" y="97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5" y="93"/>
                    <a:pt x="64" y="92"/>
                    <a:pt x="62" y="92"/>
                  </a:cubicBezTo>
                  <a:moveTo>
                    <a:pt x="1" y="0"/>
                  </a:moveTo>
                  <a:cubicBezTo>
                    <a:pt x="1" y="1"/>
                    <a:pt x="1" y="3"/>
                    <a:pt x="0" y="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5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1" name="Freeform 782"/>
            <p:cNvSpPr>
              <a:spLocks noEditPoints="1"/>
            </p:cNvSpPr>
            <p:nvPr/>
          </p:nvSpPr>
          <p:spPr bwMode="auto">
            <a:xfrm>
              <a:off x="13376667" y="832322"/>
              <a:ext cx="604686" cy="854582"/>
            </a:xfrm>
            <a:custGeom>
              <a:avLst/>
              <a:gdLst>
                <a:gd name="T0" fmla="*/ 78 w 83"/>
                <a:gd name="T1" fmla="*/ 114 h 117"/>
                <a:gd name="T2" fmla="*/ 80 w 83"/>
                <a:gd name="T3" fmla="*/ 117 h 117"/>
                <a:gd name="T4" fmla="*/ 83 w 83"/>
                <a:gd name="T5" fmla="*/ 117 h 117"/>
                <a:gd name="T6" fmla="*/ 81 w 83"/>
                <a:gd name="T7" fmla="*/ 114 h 117"/>
                <a:gd name="T8" fmla="*/ 78 w 83"/>
                <a:gd name="T9" fmla="*/ 114 h 117"/>
                <a:gd name="T10" fmla="*/ 1 w 83"/>
                <a:gd name="T11" fmla="*/ 0 h 117"/>
                <a:gd name="T12" fmla="*/ 0 w 83"/>
                <a:gd name="T13" fmla="*/ 4 h 117"/>
                <a:gd name="T14" fmla="*/ 2 w 83"/>
                <a:gd name="T15" fmla="*/ 7 h 117"/>
                <a:gd name="T16" fmla="*/ 3 w 83"/>
                <a:gd name="T17" fmla="*/ 3 h 117"/>
                <a:gd name="T18" fmla="*/ 1 w 83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117">
                  <a:moveTo>
                    <a:pt x="78" y="114"/>
                  </a:moveTo>
                  <a:cubicBezTo>
                    <a:pt x="80" y="117"/>
                    <a:pt x="80" y="117"/>
                    <a:pt x="80" y="117"/>
                  </a:cubicBezTo>
                  <a:cubicBezTo>
                    <a:pt x="81" y="117"/>
                    <a:pt x="82" y="117"/>
                    <a:pt x="83" y="117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0" y="114"/>
                    <a:pt x="79" y="114"/>
                    <a:pt x="78" y="114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2" name="Freeform 783"/>
            <p:cNvSpPr>
              <a:spLocks noEditPoints="1"/>
            </p:cNvSpPr>
            <p:nvPr/>
          </p:nvSpPr>
          <p:spPr bwMode="auto">
            <a:xfrm>
              <a:off x="13413688" y="724343"/>
              <a:ext cx="684899" cy="953306"/>
            </a:xfrm>
            <a:custGeom>
              <a:avLst/>
              <a:gdLst>
                <a:gd name="T0" fmla="*/ 92 w 94"/>
                <a:gd name="T1" fmla="*/ 128 h 131"/>
                <a:gd name="T2" fmla="*/ 89 w 94"/>
                <a:gd name="T3" fmla="*/ 129 h 131"/>
                <a:gd name="T4" fmla="*/ 91 w 94"/>
                <a:gd name="T5" fmla="*/ 131 h 131"/>
                <a:gd name="T6" fmla="*/ 94 w 94"/>
                <a:gd name="T7" fmla="*/ 131 h 131"/>
                <a:gd name="T8" fmla="*/ 92 w 94"/>
                <a:gd name="T9" fmla="*/ 128 h 131"/>
                <a:gd name="T10" fmla="*/ 2 w 94"/>
                <a:gd name="T11" fmla="*/ 0 h 131"/>
                <a:gd name="T12" fmla="*/ 0 w 94"/>
                <a:gd name="T13" fmla="*/ 3 h 131"/>
                <a:gd name="T14" fmla="*/ 2 w 94"/>
                <a:gd name="T15" fmla="*/ 6 h 131"/>
                <a:gd name="T16" fmla="*/ 4 w 94"/>
                <a:gd name="T17" fmla="*/ 3 h 131"/>
                <a:gd name="T18" fmla="*/ 2 w 94"/>
                <a:gd name="T1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1">
                  <a:moveTo>
                    <a:pt x="92" y="128"/>
                  </a:moveTo>
                  <a:cubicBezTo>
                    <a:pt x="91" y="128"/>
                    <a:pt x="90" y="129"/>
                    <a:pt x="89" y="129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2" y="131"/>
                    <a:pt x="93" y="131"/>
                    <a:pt x="94" y="131"/>
                  </a:cubicBezTo>
                  <a:cubicBezTo>
                    <a:pt x="92" y="128"/>
                    <a:pt x="92" y="128"/>
                    <a:pt x="92" y="128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3" name="Freeform 784"/>
            <p:cNvSpPr>
              <a:spLocks noEditPoints="1"/>
            </p:cNvSpPr>
            <p:nvPr/>
          </p:nvSpPr>
          <p:spPr bwMode="auto">
            <a:xfrm>
              <a:off x="13469221" y="634874"/>
              <a:ext cx="731176" cy="1021179"/>
            </a:xfrm>
            <a:custGeom>
              <a:avLst/>
              <a:gdLst>
                <a:gd name="T0" fmla="*/ 99 w 100"/>
                <a:gd name="T1" fmla="*/ 137 h 140"/>
                <a:gd name="T2" fmla="*/ 96 w 100"/>
                <a:gd name="T3" fmla="*/ 138 h 140"/>
                <a:gd name="T4" fmla="*/ 97 w 100"/>
                <a:gd name="T5" fmla="*/ 140 h 140"/>
                <a:gd name="T6" fmla="*/ 100 w 100"/>
                <a:gd name="T7" fmla="*/ 139 h 140"/>
                <a:gd name="T8" fmla="*/ 99 w 100"/>
                <a:gd name="T9" fmla="*/ 137 h 140"/>
                <a:gd name="T10" fmla="*/ 2 w 100"/>
                <a:gd name="T11" fmla="*/ 0 h 140"/>
                <a:gd name="T12" fmla="*/ 0 w 100"/>
                <a:gd name="T13" fmla="*/ 3 h 140"/>
                <a:gd name="T14" fmla="*/ 2 w 100"/>
                <a:gd name="T15" fmla="*/ 5 h 140"/>
                <a:gd name="T16" fmla="*/ 4 w 100"/>
                <a:gd name="T17" fmla="*/ 3 h 140"/>
                <a:gd name="T18" fmla="*/ 2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9" y="137"/>
                  </a:moveTo>
                  <a:cubicBezTo>
                    <a:pt x="98" y="137"/>
                    <a:pt x="97" y="138"/>
                    <a:pt x="96" y="138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8" y="140"/>
                    <a:pt x="99" y="140"/>
                    <a:pt x="100" y="139"/>
                  </a:cubicBezTo>
                  <a:cubicBezTo>
                    <a:pt x="99" y="137"/>
                    <a:pt x="99" y="137"/>
                    <a:pt x="99" y="137"/>
                  </a:cubicBezTo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4" name="Freeform 785"/>
            <p:cNvSpPr>
              <a:spLocks noEditPoints="1"/>
            </p:cNvSpPr>
            <p:nvPr/>
          </p:nvSpPr>
          <p:spPr bwMode="auto">
            <a:xfrm>
              <a:off x="13537093" y="563916"/>
              <a:ext cx="758943" cy="1055115"/>
            </a:xfrm>
            <a:custGeom>
              <a:avLst/>
              <a:gdLst>
                <a:gd name="T0" fmla="*/ 103 w 104"/>
                <a:gd name="T1" fmla="*/ 142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4 h 145"/>
                <a:gd name="T8" fmla="*/ 103 w 104"/>
                <a:gd name="T9" fmla="*/ 142 h 145"/>
                <a:gd name="T10" fmla="*/ 2 w 104"/>
                <a:gd name="T11" fmla="*/ 0 h 145"/>
                <a:gd name="T12" fmla="*/ 0 w 104"/>
                <a:gd name="T13" fmla="*/ 2 h 145"/>
                <a:gd name="T14" fmla="*/ 2 w 104"/>
                <a:gd name="T15" fmla="*/ 5 h 145"/>
                <a:gd name="T16" fmla="*/ 4 w 104"/>
                <a:gd name="T17" fmla="*/ 2 h 145"/>
                <a:gd name="T18" fmla="*/ 2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3" y="142"/>
                  </a:moveTo>
                  <a:cubicBezTo>
                    <a:pt x="102" y="142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2" y="145"/>
                    <a:pt x="103" y="144"/>
                    <a:pt x="104" y="144"/>
                  </a:cubicBezTo>
                  <a:cubicBezTo>
                    <a:pt x="103" y="142"/>
                    <a:pt x="103" y="142"/>
                    <a:pt x="103" y="142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5" name="Freeform 786"/>
            <p:cNvSpPr>
              <a:spLocks noEditPoints="1"/>
            </p:cNvSpPr>
            <p:nvPr/>
          </p:nvSpPr>
          <p:spPr bwMode="auto">
            <a:xfrm>
              <a:off x="13608052" y="496043"/>
              <a:ext cx="774368" cy="1079796"/>
            </a:xfrm>
            <a:custGeom>
              <a:avLst/>
              <a:gdLst>
                <a:gd name="T0" fmla="*/ 104 w 106"/>
                <a:gd name="T1" fmla="*/ 143 h 148"/>
                <a:gd name="T2" fmla="*/ 102 w 106"/>
                <a:gd name="T3" fmla="*/ 145 h 148"/>
                <a:gd name="T4" fmla="*/ 103 w 106"/>
                <a:gd name="T5" fmla="*/ 148 h 148"/>
                <a:gd name="T6" fmla="*/ 106 w 106"/>
                <a:gd name="T7" fmla="*/ 146 h 148"/>
                <a:gd name="T8" fmla="*/ 104 w 106"/>
                <a:gd name="T9" fmla="*/ 143 h 148"/>
                <a:gd name="T10" fmla="*/ 3 w 106"/>
                <a:gd name="T11" fmla="*/ 0 h 148"/>
                <a:gd name="T12" fmla="*/ 0 w 106"/>
                <a:gd name="T13" fmla="*/ 2 h 148"/>
                <a:gd name="T14" fmla="*/ 2 w 106"/>
                <a:gd name="T15" fmla="*/ 5 h 148"/>
                <a:gd name="T16" fmla="*/ 4 w 106"/>
                <a:gd name="T17" fmla="*/ 3 h 148"/>
                <a:gd name="T18" fmla="*/ 3 w 106"/>
                <a:gd name="T1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8">
                  <a:moveTo>
                    <a:pt x="104" y="143"/>
                  </a:moveTo>
                  <a:cubicBezTo>
                    <a:pt x="103" y="144"/>
                    <a:pt x="102" y="145"/>
                    <a:pt x="102" y="145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4" y="147"/>
                    <a:pt x="105" y="146"/>
                    <a:pt x="106" y="146"/>
                  </a:cubicBezTo>
                  <a:cubicBezTo>
                    <a:pt x="104" y="143"/>
                    <a:pt x="104" y="143"/>
                    <a:pt x="104" y="143"/>
                  </a:cubicBezTo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6" name="Freeform 787"/>
            <p:cNvSpPr>
              <a:spLocks noEditPoints="1"/>
            </p:cNvSpPr>
            <p:nvPr/>
          </p:nvSpPr>
          <p:spPr bwMode="auto">
            <a:xfrm>
              <a:off x="13697520" y="452851"/>
              <a:ext cx="758943" cy="1058200"/>
            </a:xfrm>
            <a:custGeom>
              <a:avLst/>
              <a:gdLst>
                <a:gd name="T0" fmla="*/ 102 w 104"/>
                <a:gd name="T1" fmla="*/ 141 h 145"/>
                <a:gd name="T2" fmla="*/ 100 w 104"/>
                <a:gd name="T3" fmla="*/ 143 h 145"/>
                <a:gd name="T4" fmla="*/ 102 w 104"/>
                <a:gd name="T5" fmla="*/ 145 h 145"/>
                <a:gd name="T6" fmla="*/ 104 w 104"/>
                <a:gd name="T7" fmla="*/ 143 h 145"/>
                <a:gd name="T8" fmla="*/ 102 w 104"/>
                <a:gd name="T9" fmla="*/ 141 h 145"/>
                <a:gd name="T10" fmla="*/ 3 w 104"/>
                <a:gd name="T11" fmla="*/ 0 h 145"/>
                <a:gd name="T12" fmla="*/ 0 w 104"/>
                <a:gd name="T13" fmla="*/ 1 h 145"/>
                <a:gd name="T14" fmla="*/ 2 w 104"/>
                <a:gd name="T15" fmla="*/ 3 h 145"/>
                <a:gd name="T16" fmla="*/ 4 w 104"/>
                <a:gd name="T17" fmla="*/ 2 h 145"/>
                <a:gd name="T18" fmla="*/ 3 w 104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45">
                  <a:moveTo>
                    <a:pt x="102" y="141"/>
                  </a:moveTo>
                  <a:cubicBezTo>
                    <a:pt x="102" y="141"/>
                    <a:pt x="101" y="142"/>
                    <a:pt x="100" y="143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3" y="144"/>
                    <a:pt x="103" y="144"/>
                    <a:pt x="104" y="143"/>
                  </a:cubicBezTo>
                  <a:cubicBezTo>
                    <a:pt x="102" y="141"/>
                    <a:pt x="102" y="141"/>
                    <a:pt x="102" y="141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7" name="Freeform 788"/>
            <p:cNvSpPr>
              <a:spLocks noEditPoints="1"/>
            </p:cNvSpPr>
            <p:nvPr/>
          </p:nvSpPr>
          <p:spPr bwMode="auto">
            <a:xfrm>
              <a:off x="13790074" y="415829"/>
              <a:ext cx="731176" cy="1021179"/>
            </a:xfrm>
            <a:custGeom>
              <a:avLst/>
              <a:gdLst>
                <a:gd name="T0" fmla="*/ 98 w 100"/>
                <a:gd name="T1" fmla="*/ 135 h 140"/>
                <a:gd name="T2" fmla="*/ 97 w 100"/>
                <a:gd name="T3" fmla="*/ 137 h 140"/>
                <a:gd name="T4" fmla="*/ 98 w 100"/>
                <a:gd name="T5" fmla="*/ 140 h 140"/>
                <a:gd name="T6" fmla="*/ 100 w 100"/>
                <a:gd name="T7" fmla="*/ 137 h 140"/>
                <a:gd name="T8" fmla="*/ 98 w 100"/>
                <a:gd name="T9" fmla="*/ 135 h 140"/>
                <a:gd name="T10" fmla="*/ 3 w 100"/>
                <a:gd name="T11" fmla="*/ 0 h 140"/>
                <a:gd name="T12" fmla="*/ 0 w 100"/>
                <a:gd name="T13" fmla="*/ 0 h 140"/>
                <a:gd name="T14" fmla="*/ 1 w 100"/>
                <a:gd name="T15" fmla="*/ 3 h 140"/>
                <a:gd name="T16" fmla="*/ 4 w 100"/>
                <a:gd name="T17" fmla="*/ 2 h 140"/>
                <a:gd name="T18" fmla="*/ 3 w 100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40">
                  <a:moveTo>
                    <a:pt x="98" y="135"/>
                  </a:moveTo>
                  <a:cubicBezTo>
                    <a:pt x="98" y="136"/>
                    <a:pt x="97" y="137"/>
                    <a:pt x="97" y="137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99" y="139"/>
                    <a:pt x="100" y="138"/>
                    <a:pt x="100" y="137"/>
                  </a:cubicBezTo>
                  <a:cubicBezTo>
                    <a:pt x="98" y="135"/>
                    <a:pt x="98" y="135"/>
                    <a:pt x="98" y="135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8" name="Freeform 789"/>
            <p:cNvSpPr>
              <a:spLocks noEditPoints="1"/>
            </p:cNvSpPr>
            <p:nvPr/>
          </p:nvSpPr>
          <p:spPr bwMode="auto">
            <a:xfrm>
              <a:off x="13894969" y="388063"/>
              <a:ext cx="684899" cy="962561"/>
            </a:xfrm>
            <a:custGeom>
              <a:avLst/>
              <a:gdLst>
                <a:gd name="T0" fmla="*/ 92 w 94"/>
                <a:gd name="T1" fmla="*/ 126 h 132"/>
                <a:gd name="T2" fmla="*/ 90 w 94"/>
                <a:gd name="T3" fmla="*/ 129 h 132"/>
                <a:gd name="T4" fmla="*/ 92 w 94"/>
                <a:gd name="T5" fmla="*/ 132 h 132"/>
                <a:gd name="T6" fmla="*/ 94 w 94"/>
                <a:gd name="T7" fmla="*/ 129 h 132"/>
                <a:gd name="T8" fmla="*/ 92 w 94"/>
                <a:gd name="T9" fmla="*/ 126 h 132"/>
                <a:gd name="T10" fmla="*/ 3 w 94"/>
                <a:gd name="T11" fmla="*/ 0 h 132"/>
                <a:gd name="T12" fmla="*/ 0 w 94"/>
                <a:gd name="T13" fmla="*/ 1 h 132"/>
                <a:gd name="T14" fmla="*/ 1 w 94"/>
                <a:gd name="T15" fmla="*/ 4 h 132"/>
                <a:gd name="T16" fmla="*/ 5 w 94"/>
                <a:gd name="T17" fmla="*/ 3 h 132"/>
                <a:gd name="T18" fmla="*/ 3 w 94"/>
                <a:gd name="T1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32">
                  <a:moveTo>
                    <a:pt x="92" y="126"/>
                  </a:moveTo>
                  <a:cubicBezTo>
                    <a:pt x="91" y="127"/>
                    <a:pt x="91" y="128"/>
                    <a:pt x="90" y="129"/>
                  </a:cubicBezTo>
                  <a:cubicBezTo>
                    <a:pt x="92" y="132"/>
                    <a:pt x="92" y="132"/>
                    <a:pt x="92" y="132"/>
                  </a:cubicBezTo>
                  <a:cubicBezTo>
                    <a:pt x="93" y="131"/>
                    <a:pt x="93" y="130"/>
                    <a:pt x="94" y="129"/>
                  </a:cubicBezTo>
                  <a:cubicBezTo>
                    <a:pt x="92" y="126"/>
                    <a:pt x="92" y="126"/>
                    <a:pt x="92" y="126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9" name="Freeform 790"/>
            <p:cNvSpPr>
              <a:spLocks noEditPoints="1"/>
            </p:cNvSpPr>
            <p:nvPr/>
          </p:nvSpPr>
          <p:spPr bwMode="auto">
            <a:xfrm>
              <a:off x="14002949" y="388063"/>
              <a:ext cx="620112" cy="854582"/>
            </a:xfrm>
            <a:custGeom>
              <a:avLst/>
              <a:gdLst>
                <a:gd name="T0" fmla="*/ 83 w 85"/>
                <a:gd name="T1" fmla="*/ 111 h 117"/>
                <a:gd name="T2" fmla="*/ 82 w 85"/>
                <a:gd name="T3" fmla="*/ 114 h 117"/>
                <a:gd name="T4" fmla="*/ 84 w 85"/>
                <a:gd name="T5" fmla="*/ 117 h 117"/>
                <a:gd name="T6" fmla="*/ 85 w 85"/>
                <a:gd name="T7" fmla="*/ 114 h 117"/>
                <a:gd name="T8" fmla="*/ 83 w 85"/>
                <a:gd name="T9" fmla="*/ 111 h 117"/>
                <a:gd name="T10" fmla="*/ 0 w 85"/>
                <a:gd name="T11" fmla="*/ 0 h 117"/>
                <a:gd name="T12" fmla="*/ 2 w 85"/>
                <a:gd name="T13" fmla="*/ 3 h 117"/>
                <a:gd name="T14" fmla="*/ 6 w 85"/>
                <a:gd name="T15" fmla="*/ 3 h 117"/>
                <a:gd name="T16" fmla="*/ 4 w 85"/>
                <a:gd name="T17" fmla="*/ 0 h 117"/>
                <a:gd name="T18" fmla="*/ 0 w 85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7">
                  <a:moveTo>
                    <a:pt x="83" y="111"/>
                  </a:moveTo>
                  <a:cubicBezTo>
                    <a:pt x="82" y="112"/>
                    <a:pt x="82" y="113"/>
                    <a:pt x="82" y="114"/>
                  </a:cubicBezTo>
                  <a:cubicBezTo>
                    <a:pt x="84" y="117"/>
                    <a:pt x="84" y="117"/>
                    <a:pt x="84" y="117"/>
                  </a:cubicBezTo>
                  <a:cubicBezTo>
                    <a:pt x="84" y="116"/>
                    <a:pt x="84" y="115"/>
                    <a:pt x="85" y="114"/>
                  </a:cubicBezTo>
                  <a:cubicBezTo>
                    <a:pt x="83" y="111"/>
                    <a:pt x="83" y="111"/>
                    <a:pt x="83" y="111"/>
                  </a:cubicBezTo>
                  <a:moveTo>
                    <a:pt x="0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0" name="Freeform 791"/>
            <p:cNvSpPr>
              <a:spLocks noEditPoints="1"/>
            </p:cNvSpPr>
            <p:nvPr/>
          </p:nvSpPr>
          <p:spPr bwMode="auto">
            <a:xfrm>
              <a:off x="14135609" y="403489"/>
              <a:ext cx="509047" cy="712665"/>
            </a:xfrm>
            <a:custGeom>
              <a:avLst/>
              <a:gdLst>
                <a:gd name="T0" fmla="*/ 68 w 70"/>
                <a:gd name="T1" fmla="*/ 89 h 98"/>
                <a:gd name="T2" fmla="*/ 67 w 70"/>
                <a:gd name="T3" fmla="*/ 94 h 98"/>
                <a:gd name="T4" fmla="*/ 70 w 70"/>
                <a:gd name="T5" fmla="*/ 98 h 98"/>
                <a:gd name="T6" fmla="*/ 70 w 70"/>
                <a:gd name="T7" fmla="*/ 97 h 98"/>
                <a:gd name="T8" fmla="*/ 70 w 70"/>
                <a:gd name="T9" fmla="*/ 93 h 98"/>
                <a:gd name="T10" fmla="*/ 68 w 70"/>
                <a:gd name="T11" fmla="*/ 89 h 98"/>
                <a:gd name="T12" fmla="*/ 0 w 70"/>
                <a:gd name="T13" fmla="*/ 0 h 98"/>
                <a:gd name="T14" fmla="*/ 3 w 70"/>
                <a:gd name="T15" fmla="*/ 3 h 98"/>
                <a:gd name="T16" fmla="*/ 8 w 70"/>
                <a:gd name="T17" fmla="*/ 5 h 98"/>
                <a:gd name="T18" fmla="*/ 5 w 70"/>
                <a:gd name="T19" fmla="*/ 1 h 98"/>
                <a:gd name="T20" fmla="*/ 0 w 70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98">
                  <a:moveTo>
                    <a:pt x="68" y="89"/>
                  </a:moveTo>
                  <a:cubicBezTo>
                    <a:pt x="67" y="91"/>
                    <a:pt x="67" y="93"/>
                    <a:pt x="67" y="94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0" y="96"/>
                    <a:pt x="70" y="94"/>
                    <a:pt x="70" y="93"/>
                  </a:cubicBezTo>
                  <a:cubicBezTo>
                    <a:pt x="68" y="89"/>
                    <a:pt x="68" y="89"/>
                    <a:pt x="68" y="89"/>
                  </a:cubicBezTo>
                  <a:moveTo>
                    <a:pt x="0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6" y="4"/>
                    <a:pt x="8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1" name="Freeform 792"/>
            <p:cNvSpPr>
              <a:spLocks noEditPoints="1"/>
            </p:cNvSpPr>
            <p:nvPr/>
          </p:nvSpPr>
          <p:spPr bwMode="auto">
            <a:xfrm>
              <a:off x="14302206" y="462106"/>
              <a:ext cx="336279" cy="481281"/>
            </a:xfrm>
            <a:custGeom>
              <a:avLst/>
              <a:gdLst>
                <a:gd name="T0" fmla="*/ 40 w 46"/>
                <a:gd name="T1" fmla="*/ 52 h 66"/>
                <a:gd name="T2" fmla="*/ 43 w 46"/>
                <a:gd name="T3" fmla="*/ 60 h 66"/>
                <a:gd name="T4" fmla="*/ 46 w 46"/>
                <a:gd name="T5" fmla="*/ 66 h 66"/>
                <a:gd name="T6" fmla="*/ 45 w 46"/>
                <a:gd name="T7" fmla="*/ 59 h 66"/>
                <a:gd name="T8" fmla="*/ 40 w 46"/>
                <a:gd name="T9" fmla="*/ 52 h 66"/>
                <a:gd name="T10" fmla="*/ 0 w 46"/>
                <a:gd name="T11" fmla="*/ 0 h 66"/>
                <a:gd name="T12" fmla="*/ 4 w 46"/>
                <a:gd name="T13" fmla="*/ 5 h 66"/>
                <a:gd name="T14" fmla="*/ 11 w 46"/>
                <a:gd name="T15" fmla="*/ 10 h 66"/>
                <a:gd name="T16" fmla="*/ 6 w 46"/>
                <a:gd name="T17" fmla="*/ 4 h 66"/>
                <a:gd name="T18" fmla="*/ 0 w 46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6">
                  <a:moveTo>
                    <a:pt x="40" y="52"/>
                  </a:moveTo>
                  <a:cubicBezTo>
                    <a:pt x="41" y="55"/>
                    <a:pt x="42" y="58"/>
                    <a:pt x="43" y="60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4"/>
                    <a:pt x="46" y="61"/>
                    <a:pt x="45" y="59"/>
                  </a:cubicBezTo>
                  <a:cubicBezTo>
                    <a:pt x="40" y="52"/>
                    <a:pt x="40" y="52"/>
                    <a:pt x="40" y="52"/>
                  </a:cubicBezTo>
                  <a:moveTo>
                    <a:pt x="0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6" y="7"/>
                    <a:pt x="8" y="9"/>
                    <a:pt x="11" y="1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2" name="Freeform 793"/>
            <p:cNvSpPr>
              <a:spLocks noEditPoints="1"/>
            </p:cNvSpPr>
            <p:nvPr/>
          </p:nvSpPr>
          <p:spPr bwMode="auto">
            <a:xfrm>
              <a:off x="13318049" y="360297"/>
              <a:ext cx="1363629" cy="1354373"/>
            </a:xfrm>
            <a:custGeom>
              <a:avLst/>
              <a:gdLst>
                <a:gd name="T0" fmla="*/ 93 w 187"/>
                <a:gd name="T1" fmla="*/ 182 h 186"/>
                <a:gd name="T2" fmla="*/ 107 w 187"/>
                <a:gd name="T3" fmla="*/ 185 h 186"/>
                <a:gd name="T4" fmla="*/ 77 w 187"/>
                <a:gd name="T5" fmla="*/ 184 h 186"/>
                <a:gd name="T6" fmla="*/ 73 w 187"/>
                <a:gd name="T7" fmla="*/ 180 h 186"/>
                <a:gd name="T8" fmla="*/ 110 w 187"/>
                <a:gd name="T9" fmla="*/ 184 h 186"/>
                <a:gd name="T10" fmla="*/ 132 w 187"/>
                <a:gd name="T11" fmla="*/ 173 h 186"/>
                <a:gd name="T12" fmla="*/ 134 w 187"/>
                <a:gd name="T13" fmla="*/ 177 h 186"/>
                <a:gd name="T14" fmla="*/ 55 w 187"/>
                <a:gd name="T15" fmla="*/ 178 h 186"/>
                <a:gd name="T16" fmla="*/ 51 w 187"/>
                <a:gd name="T17" fmla="*/ 171 h 186"/>
                <a:gd name="T18" fmla="*/ 137 w 187"/>
                <a:gd name="T19" fmla="*/ 175 h 186"/>
                <a:gd name="T20" fmla="*/ 154 w 187"/>
                <a:gd name="T21" fmla="*/ 158 h 186"/>
                <a:gd name="T22" fmla="*/ 148 w 187"/>
                <a:gd name="T23" fmla="*/ 168 h 186"/>
                <a:gd name="T24" fmla="*/ 154 w 187"/>
                <a:gd name="T25" fmla="*/ 158 h 186"/>
                <a:gd name="T26" fmla="*/ 158 w 187"/>
                <a:gd name="T27" fmla="*/ 159 h 186"/>
                <a:gd name="T28" fmla="*/ 171 w 187"/>
                <a:gd name="T29" fmla="*/ 136 h 186"/>
                <a:gd name="T30" fmla="*/ 174 w 187"/>
                <a:gd name="T31" fmla="*/ 139 h 186"/>
                <a:gd name="T32" fmla="*/ 173 w 187"/>
                <a:gd name="T33" fmla="*/ 133 h 186"/>
                <a:gd name="T34" fmla="*/ 178 w 187"/>
                <a:gd name="T35" fmla="*/ 121 h 186"/>
                <a:gd name="T36" fmla="*/ 50 w 187"/>
                <a:gd name="T37" fmla="*/ 175 h 186"/>
                <a:gd name="T38" fmla="*/ 7 w 187"/>
                <a:gd name="T39" fmla="*/ 114 h 186"/>
                <a:gd name="T40" fmla="*/ 179 w 187"/>
                <a:gd name="T41" fmla="*/ 118 h 186"/>
                <a:gd name="T42" fmla="*/ 182 w 187"/>
                <a:gd name="T43" fmla="*/ 104 h 186"/>
                <a:gd name="T44" fmla="*/ 5 w 187"/>
                <a:gd name="T45" fmla="*/ 107 h 186"/>
                <a:gd name="T46" fmla="*/ 181 w 187"/>
                <a:gd name="T47" fmla="*/ 80 h 186"/>
                <a:gd name="T48" fmla="*/ 186 w 187"/>
                <a:gd name="T49" fmla="*/ 103 h 186"/>
                <a:gd name="T50" fmla="*/ 5 w 187"/>
                <a:gd name="T51" fmla="*/ 64 h 186"/>
                <a:gd name="T52" fmla="*/ 5 w 187"/>
                <a:gd name="T53" fmla="*/ 83 h 186"/>
                <a:gd name="T54" fmla="*/ 11 w 187"/>
                <a:gd name="T55" fmla="*/ 50 h 186"/>
                <a:gd name="T56" fmla="*/ 13 w 187"/>
                <a:gd name="T57" fmla="*/ 53 h 186"/>
                <a:gd name="T58" fmla="*/ 12 w 187"/>
                <a:gd name="T59" fmla="*/ 47 h 186"/>
                <a:gd name="T60" fmla="*/ 19 w 187"/>
                <a:gd name="T61" fmla="*/ 37 h 186"/>
                <a:gd name="T62" fmla="*/ 23 w 187"/>
                <a:gd name="T63" fmla="*/ 38 h 186"/>
                <a:gd name="T64" fmla="*/ 38 w 187"/>
                <a:gd name="T65" fmla="*/ 18 h 186"/>
                <a:gd name="T66" fmla="*/ 32 w 187"/>
                <a:gd name="T67" fmla="*/ 28 h 186"/>
                <a:gd name="T68" fmla="*/ 38 w 187"/>
                <a:gd name="T69" fmla="*/ 18 h 186"/>
                <a:gd name="T70" fmla="*/ 43 w 187"/>
                <a:gd name="T71" fmla="*/ 19 h 186"/>
                <a:gd name="T72" fmla="*/ 135 w 187"/>
                <a:gd name="T73" fmla="*/ 10 h 186"/>
                <a:gd name="T74" fmla="*/ 180 w 187"/>
                <a:gd name="T75" fmla="*/ 73 h 186"/>
                <a:gd name="T76" fmla="*/ 166 w 187"/>
                <a:gd name="T77" fmla="*/ 35 h 186"/>
                <a:gd name="T78" fmla="*/ 62 w 187"/>
                <a:gd name="T79" fmla="*/ 5 h 186"/>
                <a:gd name="T80" fmla="*/ 65 w 187"/>
                <a:gd name="T81" fmla="*/ 8 h 186"/>
                <a:gd name="T82" fmla="*/ 117 w 187"/>
                <a:gd name="T83" fmla="*/ 7 h 186"/>
                <a:gd name="T84" fmla="*/ 113 w 187"/>
                <a:gd name="T85" fmla="*/ 2 h 186"/>
                <a:gd name="T86" fmla="*/ 68 w 187"/>
                <a:gd name="T87" fmla="*/ 8 h 186"/>
                <a:gd name="T88" fmla="*/ 95 w 187"/>
                <a:gd name="T89" fmla="*/ 0 h 186"/>
                <a:gd name="T90" fmla="*/ 109 w 187"/>
                <a:gd name="T91" fmla="*/ 1 h 186"/>
                <a:gd name="T92" fmla="*/ 79 w 187"/>
                <a:gd name="T93" fmla="*/ 1 h 186"/>
                <a:gd name="T94" fmla="*/ 94 w 187"/>
                <a:gd name="T95" fmla="*/ 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186">
                  <a:moveTo>
                    <a:pt x="104" y="181"/>
                  </a:moveTo>
                  <a:cubicBezTo>
                    <a:pt x="100" y="182"/>
                    <a:pt x="97" y="182"/>
                    <a:pt x="93" y="182"/>
                  </a:cubicBezTo>
                  <a:cubicBezTo>
                    <a:pt x="93" y="182"/>
                    <a:pt x="93" y="182"/>
                    <a:pt x="93" y="182"/>
                  </a:cubicBezTo>
                  <a:cubicBezTo>
                    <a:pt x="93" y="182"/>
                    <a:pt x="92" y="182"/>
                    <a:pt x="91" y="182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8" y="186"/>
                    <a:pt x="103" y="186"/>
                    <a:pt x="107" y="185"/>
                  </a:cubicBezTo>
                  <a:cubicBezTo>
                    <a:pt x="104" y="181"/>
                    <a:pt x="104" y="181"/>
                    <a:pt x="104" y="181"/>
                  </a:cubicBezTo>
                  <a:moveTo>
                    <a:pt x="73" y="180"/>
                  </a:moveTo>
                  <a:cubicBezTo>
                    <a:pt x="77" y="184"/>
                    <a:pt x="77" y="184"/>
                    <a:pt x="77" y="184"/>
                  </a:cubicBezTo>
                  <a:cubicBezTo>
                    <a:pt x="81" y="185"/>
                    <a:pt x="86" y="186"/>
                    <a:pt x="91" y="186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3" y="181"/>
                    <a:pt x="78" y="181"/>
                    <a:pt x="73" y="180"/>
                  </a:cubicBezTo>
                  <a:moveTo>
                    <a:pt x="118" y="178"/>
                  </a:moveTo>
                  <a:cubicBezTo>
                    <a:pt x="115" y="179"/>
                    <a:pt x="111" y="180"/>
                    <a:pt x="107" y="181"/>
                  </a:cubicBezTo>
                  <a:cubicBezTo>
                    <a:pt x="110" y="184"/>
                    <a:pt x="110" y="184"/>
                    <a:pt x="110" y="184"/>
                  </a:cubicBezTo>
                  <a:cubicBezTo>
                    <a:pt x="114" y="184"/>
                    <a:pt x="117" y="183"/>
                    <a:pt x="121" y="182"/>
                  </a:cubicBezTo>
                  <a:cubicBezTo>
                    <a:pt x="118" y="178"/>
                    <a:pt x="118" y="178"/>
                    <a:pt x="118" y="178"/>
                  </a:cubicBezTo>
                  <a:moveTo>
                    <a:pt x="132" y="173"/>
                  </a:moveTo>
                  <a:cubicBezTo>
                    <a:pt x="128" y="175"/>
                    <a:pt x="125" y="176"/>
                    <a:pt x="121" y="177"/>
                  </a:cubicBezTo>
                  <a:cubicBezTo>
                    <a:pt x="124" y="181"/>
                    <a:pt x="124" y="181"/>
                    <a:pt x="124" y="181"/>
                  </a:cubicBezTo>
                  <a:cubicBezTo>
                    <a:pt x="127" y="180"/>
                    <a:pt x="131" y="178"/>
                    <a:pt x="134" y="177"/>
                  </a:cubicBezTo>
                  <a:cubicBezTo>
                    <a:pt x="132" y="173"/>
                    <a:pt x="132" y="173"/>
                    <a:pt x="132" y="173"/>
                  </a:cubicBezTo>
                  <a:moveTo>
                    <a:pt x="51" y="171"/>
                  </a:moveTo>
                  <a:cubicBezTo>
                    <a:pt x="55" y="178"/>
                    <a:pt x="55" y="178"/>
                    <a:pt x="55" y="178"/>
                  </a:cubicBezTo>
                  <a:cubicBezTo>
                    <a:pt x="61" y="180"/>
                    <a:pt x="67" y="182"/>
                    <a:pt x="72" y="183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2" y="177"/>
                    <a:pt x="56" y="174"/>
                    <a:pt x="51" y="171"/>
                  </a:cubicBezTo>
                  <a:moveTo>
                    <a:pt x="143" y="167"/>
                  </a:moveTo>
                  <a:cubicBezTo>
                    <a:pt x="140" y="169"/>
                    <a:pt x="137" y="170"/>
                    <a:pt x="134" y="172"/>
                  </a:cubicBezTo>
                  <a:cubicBezTo>
                    <a:pt x="137" y="175"/>
                    <a:pt x="137" y="175"/>
                    <a:pt x="137" y="175"/>
                  </a:cubicBezTo>
                  <a:cubicBezTo>
                    <a:pt x="140" y="174"/>
                    <a:pt x="143" y="172"/>
                    <a:pt x="146" y="170"/>
                  </a:cubicBezTo>
                  <a:cubicBezTo>
                    <a:pt x="143" y="167"/>
                    <a:pt x="143" y="167"/>
                    <a:pt x="143" y="167"/>
                  </a:cubicBezTo>
                  <a:moveTo>
                    <a:pt x="154" y="158"/>
                  </a:moveTo>
                  <a:cubicBezTo>
                    <a:pt x="152" y="160"/>
                    <a:pt x="151" y="161"/>
                    <a:pt x="149" y="162"/>
                  </a:cubicBezTo>
                  <a:cubicBezTo>
                    <a:pt x="148" y="163"/>
                    <a:pt x="147" y="164"/>
                    <a:pt x="146" y="165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9" y="167"/>
                    <a:pt x="150" y="166"/>
                    <a:pt x="151" y="166"/>
                  </a:cubicBezTo>
                  <a:cubicBezTo>
                    <a:pt x="153" y="164"/>
                    <a:pt x="155" y="163"/>
                    <a:pt x="156" y="161"/>
                  </a:cubicBezTo>
                  <a:cubicBezTo>
                    <a:pt x="154" y="158"/>
                    <a:pt x="154" y="158"/>
                    <a:pt x="154" y="158"/>
                  </a:cubicBezTo>
                  <a:moveTo>
                    <a:pt x="163" y="148"/>
                  </a:moveTo>
                  <a:cubicBezTo>
                    <a:pt x="161" y="151"/>
                    <a:pt x="159" y="153"/>
                    <a:pt x="156" y="156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1" y="157"/>
                    <a:pt x="163" y="154"/>
                    <a:pt x="166" y="151"/>
                  </a:cubicBezTo>
                  <a:cubicBezTo>
                    <a:pt x="163" y="148"/>
                    <a:pt x="163" y="148"/>
                    <a:pt x="163" y="148"/>
                  </a:cubicBezTo>
                  <a:moveTo>
                    <a:pt x="171" y="136"/>
                  </a:moveTo>
                  <a:cubicBezTo>
                    <a:pt x="170" y="139"/>
                    <a:pt x="167" y="142"/>
                    <a:pt x="165" y="145"/>
                  </a:cubicBezTo>
                  <a:cubicBezTo>
                    <a:pt x="168" y="149"/>
                    <a:pt x="168" y="149"/>
                    <a:pt x="168" y="149"/>
                  </a:cubicBezTo>
                  <a:cubicBezTo>
                    <a:pt x="170" y="146"/>
                    <a:pt x="172" y="143"/>
                    <a:pt x="174" y="139"/>
                  </a:cubicBezTo>
                  <a:cubicBezTo>
                    <a:pt x="171" y="136"/>
                    <a:pt x="171" y="136"/>
                    <a:pt x="171" y="136"/>
                  </a:cubicBezTo>
                  <a:moveTo>
                    <a:pt x="178" y="121"/>
                  </a:moveTo>
                  <a:cubicBezTo>
                    <a:pt x="176" y="125"/>
                    <a:pt x="175" y="129"/>
                    <a:pt x="173" y="133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7" y="133"/>
                    <a:pt x="179" y="129"/>
                    <a:pt x="181" y="125"/>
                  </a:cubicBezTo>
                  <a:cubicBezTo>
                    <a:pt x="178" y="121"/>
                    <a:pt x="178" y="121"/>
                    <a:pt x="178" y="121"/>
                  </a:cubicBezTo>
                  <a:moveTo>
                    <a:pt x="1" y="106"/>
                  </a:moveTo>
                  <a:cubicBezTo>
                    <a:pt x="4" y="123"/>
                    <a:pt x="10" y="138"/>
                    <a:pt x="21" y="151"/>
                  </a:cubicBezTo>
                  <a:cubicBezTo>
                    <a:pt x="29" y="161"/>
                    <a:pt x="39" y="169"/>
                    <a:pt x="50" y="175"/>
                  </a:cubicBezTo>
                  <a:cubicBezTo>
                    <a:pt x="44" y="167"/>
                    <a:pt x="44" y="167"/>
                    <a:pt x="44" y="167"/>
                  </a:cubicBezTo>
                  <a:cubicBezTo>
                    <a:pt x="37" y="162"/>
                    <a:pt x="30" y="156"/>
                    <a:pt x="24" y="148"/>
                  </a:cubicBezTo>
                  <a:cubicBezTo>
                    <a:pt x="16" y="138"/>
                    <a:pt x="10" y="127"/>
                    <a:pt x="7" y="114"/>
                  </a:cubicBezTo>
                  <a:cubicBezTo>
                    <a:pt x="1" y="106"/>
                    <a:pt x="1" y="106"/>
                    <a:pt x="1" y="106"/>
                  </a:cubicBezTo>
                  <a:moveTo>
                    <a:pt x="182" y="104"/>
                  </a:moveTo>
                  <a:cubicBezTo>
                    <a:pt x="181" y="109"/>
                    <a:pt x="180" y="113"/>
                    <a:pt x="179" y="118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3" y="118"/>
                    <a:pt x="184" y="113"/>
                    <a:pt x="185" y="108"/>
                  </a:cubicBezTo>
                  <a:cubicBezTo>
                    <a:pt x="182" y="104"/>
                    <a:pt x="182" y="104"/>
                    <a:pt x="182" y="104"/>
                  </a:cubicBezTo>
                  <a:moveTo>
                    <a:pt x="1" y="82"/>
                  </a:moveTo>
                  <a:cubicBezTo>
                    <a:pt x="0" y="88"/>
                    <a:pt x="0" y="94"/>
                    <a:pt x="1" y="100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4" y="101"/>
                    <a:pt x="4" y="94"/>
                    <a:pt x="4" y="88"/>
                  </a:cubicBezTo>
                  <a:cubicBezTo>
                    <a:pt x="1" y="82"/>
                    <a:pt x="1" y="82"/>
                    <a:pt x="1" y="82"/>
                  </a:cubicBezTo>
                  <a:moveTo>
                    <a:pt x="181" y="80"/>
                  </a:moveTo>
                  <a:cubicBezTo>
                    <a:pt x="182" y="86"/>
                    <a:pt x="183" y="93"/>
                    <a:pt x="182" y="99"/>
                  </a:cubicBezTo>
                  <a:cubicBezTo>
                    <a:pt x="186" y="104"/>
                    <a:pt x="186" y="104"/>
                    <a:pt x="186" y="104"/>
                  </a:cubicBezTo>
                  <a:cubicBezTo>
                    <a:pt x="186" y="104"/>
                    <a:pt x="186" y="103"/>
                    <a:pt x="186" y="103"/>
                  </a:cubicBezTo>
                  <a:cubicBezTo>
                    <a:pt x="186" y="98"/>
                    <a:pt x="187" y="92"/>
                    <a:pt x="186" y="87"/>
                  </a:cubicBezTo>
                  <a:cubicBezTo>
                    <a:pt x="181" y="80"/>
                    <a:pt x="181" y="80"/>
                    <a:pt x="181" y="80"/>
                  </a:cubicBezTo>
                  <a:moveTo>
                    <a:pt x="5" y="64"/>
                  </a:moveTo>
                  <a:cubicBezTo>
                    <a:pt x="3" y="69"/>
                    <a:pt x="2" y="73"/>
                    <a:pt x="1" y="78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78"/>
                    <a:pt x="6" y="73"/>
                    <a:pt x="8" y="69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11" y="50"/>
                  </a:moveTo>
                  <a:cubicBezTo>
                    <a:pt x="9" y="53"/>
                    <a:pt x="7" y="57"/>
                    <a:pt x="6" y="6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1"/>
                    <a:pt x="12" y="57"/>
                    <a:pt x="13" y="53"/>
                  </a:cubicBezTo>
                  <a:cubicBezTo>
                    <a:pt x="11" y="50"/>
                    <a:pt x="11" y="50"/>
                    <a:pt x="11" y="50"/>
                  </a:cubicBezTo>
                  <a:moveTo>
                    <a:pt x="19" y="37"/>
                  </a:moveTo>
                  <a:cubicBezTo>
                    <a:pt x="16" y="40"/>
                    <a:pt x="14" y="43"/>
                    <a:pt x="12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47"/>
                    <a:pt x="19" y="44"/>
                    <a:pt x="21" y="41"/>
                  </a:cubicBezTo>
                  <a:cubicBezTo>
                    <a:pt x="19" y="37"/>
                    <a:pt x="19" y="37"/>
                    <a:pt x="19" y="37"/>
                  </a:cubicBezTo>
                  <a:moveTo>
                    <a:pt x="28" y="27"/>
                  </a:moveTo>
                  <a:cubicBezTo>
                    <a:pt x="25" y="29"/>
                    <a:pt x="23" y="32"/>
                    <a:pt x="21" y="3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5" y="35"/>
                    <a:pt x="28" y="33"/>
                    <a:pt x="30" y="30"/>
                  </a:cubicBezTo>
                  <a:cubicBezTo>
                    <a:pt x="28" y="27"/>
                    <a:pt x="28" y="27"/>
                    <a:pt x="28" y="27"/>
                  </a:cubicBezTo>
                  <a:moveTo>
                    <a:pt x="38" y="18"/>
                  </a:moveTo>
                  <a:cubicBezTo>
                    <a:pt x="37" y="19"/>
                    <a:pt x="36" y="19"/>
                    <a:pt x="35" y="20"/>
                  </a:cubicBezTo>
                  <a:cubicBezTo>
                    <a:pt x="33" y="22"/>
                    <a:pt x="32" y="23"/>
                    <a:pt x="30" y="25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4" y="26"/>
                    <a:pt x="36" y="25"/>
                    <a:pt x="38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50" y="11"/>
                  </a:moveTo>
                  <a:cubicBezTo>
                    <a:pt x="46" y="12"/>
                    <a:pt x="43" y="14"/>
                    <a:pt x="40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17"/>
                    <a:pt x="49" y="16"/>
                    <a:pt x="52" y="14"/>
                  </a:cubicBezTo>
                  <a:cubicBezTo>
                    <a:pt x="50" y="11"/>
                    <a:pt x="50" y="11"/>
                    <a:pt x="50" y="11"/>
                  </a:cubicBezTo>
                  <a:moveTo>
                    <a:pt x="135" y="10"/>
                  </a:moveTo>
                  <a:cubicBezTo>
                    <a:pt x="141" y="18"/>
                    <a:pt x="141" y="18"/>
                    <a:pt x="141" y="18"/>
                  </a:cubicBezTo>
                  <a:cubicBezTo>
                    <a:pt x="149" y="23"/>
                    <a:pt x="157" y="29"/>
                    <a:pt x="163" y="37"/>
                  </a:cubicBezTo>
                  <a:cubicBezTo>
                    <a:pt x="171" y="48"/>
                    <a:pt x="177" y="60"/>
                    <a:pt x="180" y="7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4" y="67"/>
                    <a:pt x="179" y="55"/>
                    <a:pt x="172" y="43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58" y="24"/>
                    <a:pt x="147" y="16"/>
                    <a:pt x="135" y="10"/>
                  </a:cubicBezTo>
                  <a:moveTo>
                    <a:pt x="62" y="5"/>
                  </a:moveTo>
                  <a:cubicBezTo>
                    <a:pt x="59" y="6"/>
                    <a:pt x="55" y="8"/>
                    <a:pt x="52" y="9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8" y="11"/>
                    <a:pt x="61" y="10"/>
                    <a:pt x="65" y="8"/>
                  </a:cubicBezTo>
                  <a:cubicBezTo>
                    <a:pt x="62" y="5"/>
                    <a:pt x="62" y="5"/>
                    <a:pt x="62" y="5"/>
                  </a:cubicBezTo>
                  <a:moveTo>
                    <a:pt x="113" y="2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23" y="9"/>
                    <a:pt x="129" y="11"/>
                    <a:pt x="135" y="14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5" y="5"/>
                    <a:pt x="119" y="3"/>
                    <a:pt x="113" y="2"/>
                  </a:cubicBezTo>
                  <a:moveTo>
                    <a:pt x="76" y="1"/>
                  </a:moveTo>
                  <a:cubicBezTo>
                    <a:pt x="72" y="2"/>
                    <a:pt x="69" y="3"/>
                    <a:pt x="65" y="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1" y="6"/>
                    <a:pt x="75" y="6"/>
                    <a:pt x="79" y="5"/>
                  </a:cubicBezTo>
                  <a:cubicBezTo>
                    <a:pt x="76" y="1"/>
                    <a:pt x="76" y="1"/>
                    <a:pt x="76" y="1"/>
                  </a:cubicBezTo>
                  <a:moveTo>
                    <a:pt x="95" y="0"/>
                  </a:moveTo>
                  <a:cubicBezTo>
                    <a:pt x="98" y="4"/>
                    <a:pt x="98" y="4"/>
                    <a:pt x="98" y="4"/>
                  </a:cubicBezTo>
                  <a:cubicBezTo>
                    <a:pt x="103" y="4"/>
                    <a:pt x="108" y="5"/>
                    <a:pt x="112" y="6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5" y="0"/>
                    <a:pt x="100" y="0"/>
                    <a:pt x="95" y="0"/>
                  </a:cubicBezTo>
                  <a:moveTo>
                    <a:pt x="92" y="0"/>
                  </a:moveTo>
                  <a:cubicBezTo>
                    <a:pt x="87" y="0"/>
                    <a:pt x="83" y="0"/>
                    <a:pt x="79" y="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6" y="4"/>
                    <a:pt x="89" y="4"/>
                    <a:pt x="93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2" y="0"/>
                    <a:pt x="92" y="0"/>
                    <a:pt x="9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3" name="Freeform 794"/>
            <p:cNvSpPr>
              <a:spLocks noEditPoints="1"/>
            </p:cNvSpPr>
            <p:nvPr/>
          </p:nvSpPr>
          <p:spPr bwMode="auto">
            <a:xfrm>
              <a:off x="13324219" y="1088388"/>
              <a:ext cx="394897" cy="567664"/>
            </a:xfrm>
            <a:custGeom>
              <a:avLst/>
              <a:gdLst>
                <a:gd name="T0" fmla="*/ 43 w 54"/>
                <a:gd name="T1" fmla="*/ 67 h 78"/>
                <a:gd name="T2" fmla="*/ 49 w 54"/>
                <a:gd name="T3" fmla="*/ 75 h 78"/>
                <a:gd name="T4" fmla="*/ 54 w 54"/>
                <a:gd name="T5" fmla="*/ 78 h 78"/>
                <a:gd name="T6" fmla="*/ 50 w 54"/>
                <a:gd name="T7" fmla="*/ 71 h 78"/>
                <a:gd name="T8" fmla="*/ 43 w 54"/>
                <a:gd name="T9" fmla="*/ 67 h 78"/>
                <a:gd name="T10" fmla="*/ 0 w 54"/>
                <a:gd name="T11" fmla="*/ 0 h 78"/>
                <a:gd name="T12" fmla="*/ 0 w 54"/>
                <a:gd name="T13" fmla="*/ 6 h 78"/>
                <a:gd name="T14" fmla="*/ 6 w 54"/>
                <a:gd name="T15" fmla="*/ 14 h 78"/>
                <a:gd name="T16" fmla="*/ 4 w 54"/>
                <a:gd name="T17" fmla="*/ 7 h 78"/>
                <a:gd name="T18" fmla="*/ 0 w 54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78">
                  <a:moveTo>
                    <a:pt x="43" y="67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51" y="76"/>
                    <a:pt x="53" y="77"/>
                    <a:pt x="54" y="78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47" y="70"/>
                    <a:pt x="45" y="68"/>
                    <a:pt x="43" y="67"/>
                  </a:cubicBezTo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2"/>
                    <a:pt x="5" y="10"/>
                    <a:pt x="4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4" name="Freeform 795"/>
            <p:cNvSpPr>
              <a:spLocks noEditPoints="1"/>
            </p:cNvSpPr>
            <p:nvPr/>
          </p:nvSpPr>
          <p:spPr bwMode="auto">
            <a:xfrm>
              <a:off x="13324219" y="927961"/>
              <a:ext cx="555324" cy="771283"/>
            </a:xfrm>
            <a:custGeom>
              <a:avLst/>
              <a:gdLst>
                <a:gd name="T0" fmla="*/ 68 w 76"/>
                <a:gd name="T1" fmla="*/ 100 h 106"/>
                <a:gd name="T2" fmla="*/ 71 w 76"/>
                <a:gd name="T3" fmla="*/ 105 h 106"/>
                <a:gd name="T4" fmla="*/ 76 w 76"/>
                <a:gd name="T5" fmla="*/ 106 h 106"/>
                <a:gd name="T6" fmla="*/ 72 w 76"/>
                <a:gd name="T7" fmla="*/ 102 h 106"/>
                <a:gd name="T8" fmla="*/ 68 w 76"/>
                <a:gd name="T9" fmla="*/ 100 h 106"/>
                <a:gd name="T10" fmla="*/ 0 w 76"/>
                <a:gd name="T11" fmla="*/ 0 h 106"/>
                <a:gd name="T12" fmla="*/ 0 w 76"/>
                <a:gd name="T13" fmla="*/ 4 h 106"/>
                <a:gd name="T14" fmla="*/ 0 w 76"/>
                <a:gd name="T15" fmla="*/ 4 h 106"/>
                <a:gd name="T16" fmla="*/ 3 w 76"/>
                <a:gd name="T17" fmla="*/ 10 h 106"/>
                <a:gd name="T18" fmla="*/ 4 w 76"/>
                <a:gd name="T19" fmla="*/ 5 h 106"/>
                <a:gd name="T20" fmla="*/ 0 w 76"/>
                <a:gd name="T2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06">
                  <a:moveTo>
                    <a:pt x="68" y="100"/>
                  </a:moveTo>
                  <a:cubicBezTo>
                    <a:pt x="71" y="105"/>
                    <a:pt x="71" y="105"/>
                    <a:pt x="71" y="105"/>
                  </a:cubicBezTo>
                  <a:cubicBezTo>
                    <a:pt x="73" y="106"/>
                    <a:pt x="74" y="106"/>
                    <a:pt x="76" y="106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1" y="101"/>
                    <a:pt x="69" y="101"/>
                    <a:pt x="68" y="100"/>
                  </a:cubicBezTo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8"/>
                    <a:pt x="4" y="6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5" name="Freeform 796"/>
            <p:cNvSpPr>
              <a:spLocks noEditPoints="1"/>
            </p:cNvSpPr>
            <p:nvPr/>
          </p:nvSpPr>
          <p:spPr bwMode="auto">
            <a:xfrm>
              <a:off x="13355071" y="804556"/>
              <a:ext cx="647878" cy="910114"/>
            </a:xfrm>
            <a:custGeom>
              <a:avLst/>
              <a:gdLst>
                <a:gd name="T0" fmla="*/ 83 w 89"/>
                <a:gd name="T1" fmla="*/ 121 h 125"/>
                <a:gd name="T2" fmla="*/ 86 w 89"/>
                <a:gd name="T3" fmla="*/ 125 h 125"/>
                <a:gd name="T4" fmla="*/ 88 w 89"/>
                <a:gd name="T5" fmla="*/ 125 h 125"/>
                <a:gd name="T6" fmla="*/ 88 w 89"/>
                <a:gd name="T7" fmla="*/ 125 h 125"/>
                <a:gd name="T8" fmla="*/ 89 w 89"/>
                <a:gd name="T9" fmla="*/ 125 h 125"/>
                <a:gd name="T10" fmla="*/ 86 w 89"/>
                <a:gd name="T11" fmla="*/ 121 h 125"/>
                <a:gd name="T12" fmla="*/ 83 w 89"/>
                <a:gd name="T13" fmla="*/ 121 h 125"/>
                <a:gd name="T14" fmla="*/ 1 w 89"/>
                <a:gd name="T15" fmla="*/ 0 h 125"/>
                <a:gd name="T16" fmla="*/ 0 w 89"/>
                <a:gd name="T17" fmla="*/ 3 h 125"/>
                <a:gd name="T18" fmla="*/ 3 w 89"/>
                <a:gd name="T19" fmla="*/ 8 h 125"/>
                <a:gd name="T20" fmla="*/ 4 w 89"/>
                <a:gd name="T21" fmla="*/ 4 h 125"/>
                <a:gd name="T22" fmla="*/ 1 w 89"/>
                <a:gd name="T2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125">
                  <a:moveTo>
                    <a:pt x="83" y="121"/>
                  </a:moveTo>
                  <a:cubicBezTo>
                    <a:pt x="86" y="125"/>
                    <a:pt x="86" y="125"/>
                    <a:pt x="86" y="125"/>
                  </a:cubicBezTo>
                  <a:cubicBezTo>
                    <a:pt x="87" y="125"/>
                    <a:pt x="87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5" y="121"/>
                    <a:pt x="84" y="121"/>
                    <a:pt x="83" y="121"/>
                  </a:cubicBezTo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6" name="Freeform 797"/>
            <p:cNvSpPr>
              <a:spLocks noEditPoints="1"/>
            </p:cNvSpPr>
            <p:nvPr/>
          </p:nvSpPr>
          <p:spPr bwMode="auto">
            <a:xfrm>
              <a:off x="13398263" y="702747"/>
              <a:ext cx="721921" cy="1005753"/>
            </a:xfrm>
            <a:custGeom>
              <a:avLst/>
              <a:gdLst>
                <a:gd name="T0" fmla="*/ 96 w 99"/>
                <a:gd name="T1" fmla="*/ 134 h 138"/>
                <a:gd name="T2" fmla="*/ 93 w 99"/>
                <a:gd name="T3" fmla="*/ 134 h 138"/>
                <a:gd name="T4" fmla="*/ 96 w 99"/>
                <a:gd name="T5" fmla="*/ 138 h 138"/>
                <a:gd name="T6" fmla="*/ 99 w 99"/>
                <a:gd name="T7" fmla="*/ 137 h 138"/>
                <a:gd name="T8" fmla="*/ 96 w 99"/>
                <a:gd name="T9" fmla="*/ 134 h 138"/>
                <a:gd name="T10" fmla="*/ 1 w 99"/>
                <a:gd name="T11" fmla="*/ 0 h 138"/>
                <a:gd name="T12" fmla="*/ 0 w 99"/>
                <a:gd name="T13" fmla="*/ 3 h 138"/>
                <a:gd name="T14" fmla="*/ 2 w 99"/>
                <a:gd name="T15" fmla="*/ 6 h 138"/>
                <a:gd name="T16" fmla="*/ 4 w 99"/>
                <a:gd name="T17" fmla="*/ 3 h 138"/>
                <a:gd name="T18" fmla="*/ 1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6" y="134"/>
                  </a:moveTo>
                  <a:cubicBezTo>
                    <a:pt x="95" y="134"/>
                    <a:pt x="94" y="134"/>
                    <a:pt x="93" y="13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7" y="138"/>
                    <a:pt x="98" y="138"/>
                    <a:pt x="99" y="137"/>
                  </a:cubicBezTo>
                  <a:cubicBezTo>
                    <a:pt x="96" y="134"/>
                    <a:pt x="96" y="134"/>
                    <a:pt x="96" y="134"/>
                  </a:cubicBezTo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7" name="Freeform 798"/>
            <p:cNvSpPr>
              <a:spLocks noEditPoints="1"/>
            </p:cNvSpPr>
            <p:nvPr/>
          </p:nvSpPr>
          <p:spPr bwMode="auto">
            <a:xfrm>
              <a:off x="13456880" y="613278"/>
              <a:ext cx="765113" cy="1073626"/>
            </a:xfrm>
            <a:custGeom>
              <a:avLst/>
              <a:gdLst>
                <a:gd name="T0" fmla="*/ 102 w 105"/>
                <a:gd name="T1" fmla="*/ 142 h 147"/>
                <a:gd name="T2" fmla="*/ 99 w 105"/>
                <a:gd name="T3" fmla="*/ 143 h 147"/>
                <a:gd name="T4" fmla="*/ 102 w 105"/>
                <a:gd name="T5" fmla="*/ 147 h 147"/>
                <a:gd name="T6" fmla="*/ 105 w 105"/>
                <a:gd name="T7" fmla="*/ 146 h 147"/>
                <a:gd name="T8" fmla="*/ 102 w 105"/>
                <a:gd name="T9" fmla="*/ 142 h 147"/>
                <a:gd name="T10" fmla="*/ 2 w 105"/>
                <a:gd name="T11" fmla="*/ 0 h 147"/>
                <a:gd name="T12" fmla="*/ 0 w 105"/>
                <a:gd name="T13" fmla="*/ 2 h 147"/>
                <a:gd name="T14" fmla="*/ 2 w 105"/>
                <a:gd name="T15" fmla="*/ 6 h 147"/>
                <a:gd name="T16" fmla="*/ 4 w 105"/>
                <a:gd name="T17" fmla="*/ 3 h 147"/>
                <a:gd name="T18" fmla="*/ 2 w 105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47">
                  <a:moveTo>
                    <a:pt x="102" y="142"/>
                  </a:moveTo>
                  <a:cubicBezTo>
                    <a:pt x="101" y="143"/>
                    <a:pt x="100" y="143"/>
                    <a:pt x="99" y="143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3" y="146"/>
                    <a:pt x="104" y="146"/>
                    <a:pt x="105" y="146"/>
                  </a:cubicBezTo>
                  <a:cubicBezTo>
                    <a:pt x="102" y="142"/>
                    <a:pt x="102" y="142"/>
                    <a:pt x="102" y="142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8" name="Freeform 799"/>
            <p:cNvSpPr>
              <a:spLocks noEditPoints="1"/>
            </p:cNvSpPr>
            <p:nvPr/>
          </p:nvSpPr>
          <p:spPr bwMode="auto">
            <a:xfrm>
              <a:off x="13521668" y="542320"/>
              <a:ext cx="795964" cy="1107562"/>
            </a:xfrm>
            <a:custGeom>
              <a:avLst/>
              <a:gdLst>
                <a:gd name="T0" fmla="*/ 106 w 109"/>
                <a:gd name="T1" fmla="*/ 147 h 152"/>
                <a:gd name="T2" fmla="*/ 104 w 109"/>
                <a:gd name="T3" fmla="*/ 148 h 152"/>
                <a:gd name="T4" fmla="*/ 106 w 109"/>
                <a:gd name="T5" fmla="*/ 152 h 152"/>
                <a:gd name="T6" fmla="*/ 109 w 109"/>
                <a:gd name="T7" fmla="*/ 150 h 152"/>
                <a:gd name="T8" fmla="*/ 106 w 109"/>
                <a:gd name="T9" fmla="*/ 147 h 152"/>
                <a:gd name="T10" fmla="*/ 2 w 109"/>
                <a:gd name="T11" fmla="*/ 0 h 152"/>
                <a:gd name="T12" fmla="*/ 0 w 109"/>
                <a:gd name="T13" fmla="*/ 2 h 152"/>
                <a:gd name="T14" fmla="*/ 2 w 109"/>
                <a:gd name="T15" fmla="*/ 5 h 152"/>
                <a:gd name="T16" fmla="*/ 4 w 109"/>
                <a:gd name="T17" fmla="*/ 3 h 152"/>
                <a:gd name="T18" fmla="*/ 2 w 109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52">
                  <a:moveTo>
                    <a:pt x="106" y="147"/>
                  </a:moveTo>
                  <a:cubicBezTo>
                    <a:pt x="105" y="147"/>
                    <a:pt x="104" y="148"/>
                    <a:pt x="104" y="148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1"/>
                    <a:pt x="108" y="151"/>
                    <a:pt x="109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9" name="Freeform 800"/>
            <p:cNvSpPr>
              <a:spLocks noEditPoints="1"/>
            </p:cNvSpPr>
            <p:nvPr/>
          </p:nvSpPr>
          <p:spPr bwMode="auto">
            <a:xfrm>
              <a:off x="13595711" y="474447"/>
              <a:ext cx="802135" cy="1122988"/>
            </a:xfrm>
            <a:custGeom>
              <a:avLst/>
              <a:gdLst>
                <a:gd name="T0" fmla="*/ 108 w 110"/>
                <a:gd name="T1" fmla="*/ 149 h 154"/>
                <a:gd name="T2" fmla="*/ 105 w 110"/>
                <a:gd name="T3" fmla="*/ 151 h 154"/>
                <a:gd name="T4" fmla="*/ 108 w 110"/>
                <a:gd name="T5" fmla="*/ 154 h 154"/>
                <a:gd name="T6" fmla="*/ 110 w 110"/>
                <a:gd name="T7" fmla="*/ 152 h 154"/>
                <a:gd name="T8" fmla="*/ 108 w 110"/>
                <a:gd name="T9" fmla="*/ 149 h 154"/>
                <a:gd name="T10" fmla="*/ 2 w 110"/>
                <a:gd name="T11" fmla="*/ 0 h 154"/>
                <a:gd name="T12" fmla="*/ 0 w 110"/>
                <a:gd name="T13" fmla="*/ 2 h 154"/>
                <a:gd name="T14" fmla="*/ 2 w 110"/>
                <a:gd name="T15" fmla="*/ 5 h 154"/>
                <a:gd name="T16" fmla="*/ 5 w 110"/>
                <a:gd name="T17" fmla="*/ 3 h 154"/>
                <a:gd name="T18" fmla="*/ 2 w 110"/>
                <a:gd name="T1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54">
                  <a:moveTo>
                    <a:pt x="108" y="149"/>
                  </a:moveTo>
                  <a:cubicBezTo>
                    <a:pt x="107" y="149"/>
                    <a:pt x="106" y="150"/>
                    <a:pt x="105" y="151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8" y="153"/>
                    <a:pt x="109" y="153"/>
                    <a:pt x="110" y="152"/>
                  </a:cubicBezTo>
                  <a:cubicBezTo>
                    <a:pt x="108" y="149"/>
                    <a:pt x="108" y="149"/>
                    <a:pt x="108" y="149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0" name="Freeform 801"/>
            <p:cNvSpPr>
              <a:spLocks noEditPoints="1"/>
            </p:cNvSpPr>
            <p:nvPr/>
          </p:nvSpPr>
          <p:spPr bwMode="auto">
            <a:xfrm>
              <a:off x="13682095" y="425085"/>
              <a:ext cx="786709" cy="1107562"/>
            </a:xfrm>
            <a:custGeom>
              <a:avLst/>
              <a:gdLst>
                <a:gd name="T0" fmla="*/ 106 w 108"/>
                <a:gd name="T1" fmla="*/ 147 h 152"/>
                <a:gd name="T2" fmla="*/ 104 w 108"/>
                <a:gd name="T3" fmla="*/ 149 h 152"/>
                <a:gd name="T4" fmla="*/ 106 w 108"/>
                <a:gd name="T5" fmla="*/ 152 h 152"/>
                <a:gd name="T6" fmla="*/ 108 w 108"/>
                <a:gd name="T7" fmla="*/ 150 h 152"/>
                <a:gd name="T8" fmla="*/ 106 w 108"/>
                <a:gd name="T9" fmla="*/ 147 h 152"/>
                <a:gd name="T10" fmla="*/ 2 w 108"/>
                <a:gd name="T11" fmla="*/ 0 h 152"/>
                <a:gd name="T12" fmla="*/ 0 w 108"/>
                <a:gd name="T13" fmla="*/ 2 h 152"/>
                <a:gd name="T14" fmla="*/ 2 w 108"/>
                <a:gd name="T15" fmla="*/ 5 h 152"/>
                <a:gd name="T16" fmla="*/ 5 w 108"/>
                <a:gd name="T17" fmla="*/ 4 h 152"/>
                <a:gd name="T18" fmla="*/ 2 w 108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52">
                  <a:moveTo>
                    <a:pt x="106" y="147"/>
                  </a:moveTo>
                  <a:cubicBezTo>
                    <a:pt x="105" y="148"/>
                    <a:pt x="105" y="148"/>
                    <a:pt x="104" y="149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2"/>
                    <a:pt x="108" y="151"/>
                    <a:pt x="108" y="150"/>
                  </a:cubicBezTo>
                  <a:cubicBezTo>
                    <a:pt x="106" y="147"/>
                    <a:pt x="106" y="147"/>
                    <a:pt x="106" y="147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1" name="Freeform 802"/>
            <p:cNvSpPr>
              <a:spLocks noEditPoints="1"/>
            </p:cNvSpPr>
            <p:nvPr/>
          </p:nvSpPr>
          <p:spPr bwMode="auto">
            <a:xfrm>
              <a:off x="13768478" y="388063"/>
              <a:ext cx="774368" cy="1070541"/>
            </a:xfrm>
            <a:custGeom>
              <a:avLst/>
              <a:gdLst>
                <a:gd name="T0" fmla="*/ 103 w 106"/>
                <a:gd name="T1" fmla="*/ 141 h 147"/>
                <a:gd name="T2" fmla="*/ 101 w 106"/>
                <a:gd name="T3" fmla="*/ 144 h 147"/>
                <a:gd name="T4" fmla="*/ 104 w 106"/>
                <a:gd name="T5" fmla="*/ 147 h 147"/>
                <a:gd name="T6" fmla="*/ 106 w 106"/>
                <a:gd name="T7" fmla="*/ 145 h 147"/>
                <a:gd name="T8" fmla="*/ 103 w 106"/>
                <a:gd name="T9" fmla="*/ 141 h 147"/>
                <a:gd name="T10" fmla="*/ 3 w 106"/>
                <a:gd name="T11" fmla="*/ 0 h 147"/>
                <a:gd name="T12" fmla="*/ 0 w 106"/>
                <a:gd name="T13" fmla="*/ 1 h 147"/>
                <a:gd name="T14" fmla="*/ 3 w 106"/>
                <a:gd name="T15" fmla="*/ 4 h 147"/>
                <a:gd name="T16" fmla="*/ 6 w 106"/>
                <a:gd name="T17" fmla="*/ 4 h 147"/>
                <a:gd name="T18" fmla="*/ 3 w 106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47">
                  <a:moveTo>
                    <a:pt x="103" y="141"/>
                  </a:moveTo>
                  <a:cubicBezTo>
                    <a:pt x="103" y="142"/>
                    <a:pt x="102" y="143"/>
                    <a:pt x="101" y="144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4" y="147"/>
                    <a:pt x="105" y="146"/>
                    <a:pt x="106" y="145"/>
                  </a:cubicBezTo>
                  <a:cubicBezTo>
                    <a:pt x="103" y="141"/>
                    <a:pt x="103" y="141"/>
                    <a:pt x="103" y="141"/>
                  </a:cubicBezTo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2" name="Freeform 803"/>
            <p:cNvSpPr>
              <a:spLocks noEditPoints="1"/>
            </p:cNvSpPr>
            <p:nvPr/>
          </p:nvSpPr>
          <p:spPr bwMode="auto">
            <a:xfrm>
              <a:off x="13870288" y="366467"/>
              <a:ext cx="725006" cy="1005753"/>
            </a:xfrm>
            <a:custGeom>
              <a:avLst/>
              <a:gdLst>
                <a:gd name="T0" fmla="*/ 97 w 99"/>
                <a:gd name="T1" fmla="*/ 132 h 138"/>
                <a:gd name="T2" fmla="*/ 95 w 99"/>
                <a:gd name="T3" fmla="*/ 135 h 138"/>
                <a:gd name="T4" fmla="*/ 98 w 99"/>
                <a:gd name="T5" fmla="*/ 138 h 138"/>
                <a:gd name="T6" fmla="*/ 99 w 99"/>
                <a:gd name="T7" fmla="*/ 136 h 138"/>
                <a:gd name="T8" fmla="*/ 97 w 99"/>
                <a:gd name="T9" fmla="*/ 132 h 138"/>
                <a:gd name="T10" fmla="*/ 3 w 99"/>
                <a:gd name="T11" fmla="*/ 0 h 138"/>
                <a:gd name="T12" fmla="*/ 0 w 99"/>
                <a:gd name="T13" fmla="*/ 0 h 138"/>
                <a:gd name="T14" fmla="*/ 3 w 99"/>
                <a:gd name="T15" fmla="*/ 4 h 138"/>
                <a:gd name="T16" fmla="*/ 6 w 99"/>
                <a:gd name="T17" fmla="*/ 3 h 138"/>
                <a:gd name="T18" fmla="*/ 3 w 99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8">
                  <a:moveTo>
                    <a:pt x="97" y="132"/>
                  </a:moveTo>
                  <a:cubicBezTo>
                    <a:pt x="96" y="133"/>
                    <a:pt x="96" y="134"/>
                    <a:pt x="95" y="135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9" y="137"/>
                    <a:pt x="99" y="136"/>
                  </a:cubicBezTo>
                  <a:cubicBezTo>
                    <a:pt x="97" y="132"/>
                    <a:pt x="97" y="132"/>
                    <a:pt x="97" y="13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3" name="Freeform 804"/>
            <p:cNvSpPr>
              <a:spLocks noEditPoints="1"/>
            </p:cNvSpPr>
            <p:nvPr/>
          </p:nvSpPr>
          <p:spPr bwMode="auto">
            <a:xfrm>
              <a:off x="13987523" y="360297"/>
              <a:ext cx="657133" cy="910114"/>
            </a:xfrm>
            <a:custGeom>
              <a:avLst/>
              <a:gdLst>
                <a:gd name="T0" fmla="*/ 87 w 90"/>
                <a:gd name="T1" fmla="*/ 118 h 125"/>
                <a:gd name="T2" fmla="*/ 86 w 90"/>
                <a:gd name="T3" fmla="*/ 121 h 125"/>
                <a:gd name="T4" fmla="*/ 89 w 90"/>
                <a:gd name="T5" fmla="*/ 125 h 125"/>
                <a:gd name="T6" fmla="*/ 90 w 90"/>
                <a:gd name="T7" fmla="*/ 122 h 125"/>
                <a:gd name="T8" fmla="*/ 87 w 90"/>
                <a:gd name="T9" fmla="*/ 118 h 125"/>
                <a:gd name="T10" fmla="*/ 1 w 90"/>
                <a:gd name="T11" fmla="*/ 0 h 125"/>
                <a:gd name="T12" fmla="*/ 0 w 90"/>
                <a:gd name="T13" fmla="*/ 0 h 125"/>
                <a:gd name="T14" fmla="*/ 2 w 90"/>
                <a:gd name="T15" fmla="*/ 4 h 125"/>
                <a:gd name="T16" fmla="*/ 6 w 90"/>
                <a:gd name="T17" fmla="*/ 4 h 125"/>
                <a:gd name="T18" fmla="*/ 3 w 90"/>
                <a:gd name="T19" fmla="*/ 0 h 125"/>
                <a:gd name="T20" fmla="*/ 1 w 90"/>
                <a:gd name="T2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25">
                  <a:moveTo>
                    <a:pt x="87" y="118"/>
                  </a:moveTo>
                  <a:cubicBezTo>
                    <a:pt x="86" y="119"/>
                    <a:pt x="86" y="120"/>
                    <a:pt x="86" y="121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4"/>
                    <a:pt x="89" y="123"/>
                    <a:pt x="90" y="122"/>
                  </a:cubicBezTo>
                  <a:cubicBezTo>
                    <a:pt x="87" y="118"/>
                    <a:pt x="87" y="118"/>
                    <a:pt x="87" y="118"/>
                  </a:cubicBezTo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4" name="Freeform 805"/>
            <p:cNvSpPr>
              <a:spLocks noEditPoints="1"/>
            </p:cNvSpPr>
            <p:nvPr/>
          </p:nvSpPr>
          <p:spPr bwMode="auto">
            <a:xfrm>
              <a:off x="14110928" y="366467"/>
              <a:ext cx="564579" cy="780538"/>
            </a:xfrm>
            <a:custGeom>
              <a:avLst/>
              <a:gdLst>
                <a:gd name="T0" fmla="*/ 73 w 77"/>
                <a:gd name="T1" fmla="*/ 98 h 107"/>
                <a:gd name="T2" fmla="*/ 73 w 77"/>
                <a:gd name="T3" fmla="*/ 102 h 107"/>
                <a:gd name="T4" fmla="*/ 73 w 77"/>
                <a:gd name="T5" fmla="*/ 103 h 107"/>
                <a:gd name="T6" fmla="*/ 76 w 77"/>
                <a:gd name="T7" fmla="*/ 107 h 107"/>
                <a:gd name="T8" fmla="*/ 77 w 77"/>
                <a:gd name="T9" fmla="*/ 103 h 107"/>
                <a:gd name="T10" fmla="*/ 73 w 77"/>
                <a:gd name="T11" fmla="*/ 98 h 107"/>
                <a:gd name="T12" fmla="*/ 0 w 77"/>
                <a:gd name="T13" fmla="*/ 0 h 107"/>
                <a:gd name="T14" fmla="*/ 3 w 77"/>
                <a:gd name="T15" fmla="*/ 5 h 107"/>
                <a:gd name="T16" fmla="*/ 8 w 77"/>
                <a:gd name="T17" fmla="*/ 6 h 107"/>
                <a:gd name="T18" fmla="*/ 4 w 77"/>
                <a:gd name="T19" fmla="*/ 1 h 107"/>
                <a:gd name="T20" fmla="*/ 0 w 77"/>
                <a:gd name="T2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07">
                  <a:moveTo>
                    <a:pt x="73" y="98"/>
                  </a:moveTo>
                  <a:cubicBezTo>
                    <a:pt x="73" y="99"/>
                    <a:pt x="73" y="101"/>
                    <a:pt x="73" y="102"/>
                  </a:cubicBezTo>
                  <a:cubicBezTo>
                    <a:pt x="73" y="102"/>
                    <a:pt x="73" y="102"/>
                    <a:pt x="73" y="103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6"/>
                    <a:pt x="77" y="105"/>
                    <a:pt x="77" y="103"/>
                  </a:cubicBezTo>
                  <a:cubicBezTo>
                    <a:pt x="73" y="98"/>
                    <a:pt x="73" y="98"/>
                    <a:pt x="73" y="98"/>
                  </a:cubicBezTo>
                  <a:moveTo>
                    <a:pt x="0" y="0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6" y="5"/>
                    <a:pt x="8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5" name="Freeform 806"/>
            <p:cNvSpPr>
              <a:spLocks noEditPoints="1"/>
            </p:cNvSpPr>
            <p:nvPr/>
          </p:nvSpPr>
          <p:spPr bwMode="auto">
            <a:xfrm>
              <a:off x="14265185" y="409659"/>
              <a:ext cx="410323" cy="583090"/>
            </a:xfrm>
            <a:custGeom>
              <a:avLst/>
              <a:gdLst>
                <a:gd name="T0" fmla="*/ 50 w 56"/>
                <a:gd name="T1" fmla="*/ 66 h 80"/>
                <a:gd name="T2" fmla="*/ 51 w 56"/>
                <a:gd name="T3" fmla="*/ 73 h 80"/>
                <a:gd name="T4" fmla="*/ 56 w 56"/>
                <a:gd name="T5" fmla="*/ 80 h 80"/>
                <a:gd name="T6" fmla="*/ 56 w 56"/>
                <a:gd name="T7" fmla="*/ 74 h 80"/>
                <a:gd name="T8" fmla="*/ 50 w 56"/>
                <a:gd name="T9" fmla="*/ 66 h 80"/>
                <a:gd name="T10" fmla="*/ 0 w 56"/>
                <a:gd name="T11" fmla="*/ 0 h 80"/>
                <a:gd name="T12" fmla="*/ 5 w 56"/>
                <a:gd name="T13" fmla="*/ 7 h 80"/>
                <a:gd name="T14" fmla="*/ 11 w 56"/>
                <a:gd name="T15" fmla="*/ 11 h 80"/>
                <a:gd name="T16" fmla="*/ 5 w 56"/>
                <a:gd name="T17" fmla="*/ 3 h 80"/>
                <a:gd name="T18" fmla="*/ 0 w 56"/>
                <a:gd name="T1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80">
                  <a:moveTo>
                    <a:pt x="50" y="66"/>
                  </a:moveTo>
                  <a:cubicBezTo>
                    <a:pt x="51" y="68"/>
                    <a:pt x="51" y="71"/>
                    <a:pt x="51" y="73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78"/>
                    <a:pt x="56" y="76"/>
                    <a:pt x="56" y="74"/>
                  </a:cubicBezTo>
                  <a:cubicBezTo>
                    <a:pt x="50" y="66"/>
                    <a:pt x="50" y="66"/>
                    <a:pt x="50" y="66"/>
                  </a:cubicBezTo>
                  <a:moveTo>
                    <a:pt x="0" y="0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7" y="8"/>
                    <a:pt x="9" y="9"/>
                    <a:pt x="11" y="1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6" name="Freeform 807"/>
            <p:cNvSpPr/>
            <p:nvPr/>
          </p:nvSpPr>
          <p:spPr bwMode="auto">
            <a:xfrm>
              <a:off x="14527421" y="613278"/>
              <a:ext cx="43192" cy="58618"/>
            </a:xfrm>
            <a:custGeom>
              <a:avLst/>
              <a:gdLst>
                <a:gd name="T0" fmla="*/ 0 w 6"/>
                <a:gd name="T1" fmla="*/ 0 h 8"/>
                <a:gd name="T2" fmla="*/ 6 w 6"/>
                <a:gd name="T3" fmla="*/ 8 h 8"/>
                <a:gd name="T4" fmla="*/ 0 w 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4" y="5"/>
                    <a:pt x="2" y="3"/>
                    <a:pt x="0" y="0"/>
                  </a:cubicBezTo>
                </a:path>
              </a:pathLst>
            </a:custGeom>
            <a:solidFill>
              <a:srgbClr val="59ACB4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917" name="组合 916"/>
            <p:cNvGrpSpPr/>
            <p:nvPr/>
          </p:nvGrpSpPr>
          <p:grpSpPr>
            <a:xfrm>
              <a:off x="13426027" y="462106"/>
              <a:ext cx="1144584" cy="1144585"/>
              <a:chOff x="5580783" y="1964978"/>
              <a:chExt cx="1144584" cy="1144585"/>
            </a:xfrm>
            <a:solidFill>
              <a:srgbClr val="59ACB4">
                <a:alpha val="20000"/>
              </a:srgbClr>
            </a:solidFill>
          </p:grpSpPr>
          <p:sp>
            <p:nvSpPr>
              <p:cNvPr id="918" name="Freeform 809"/>
              <p:cNvSpPr>
                <a:spLocks noEditPoints="1"/>
              </p:cNvSpPr>
              <p:nvPr/>
            </p:nvSpPr>
            <p:spPr bwMode="auto">
              <a:xfrm>
                <a:off x="5580783" y="1964978"/>
                <a:ext cx="1144584" cy="1144584"/>
              </a:xfrm>
              <a:custGeom>
                <a:avLst/>
                <a:gdLst>
                  <a:gd name="T0" fmla="*/ 68 w 157"/>
                  <a:gd name="T1" fmla="*/ 157 h 157"/>
                  <a:gd name="T2" fmla="*/ 82 w 157"/>
                  <a:gd name="T3" fmla="*/ 157 h 157"/>
                  <a:gd name="T4" fmla="*/ 78 w 157"/>
                  <a:gd name="T5" fmla="*/ 153 h 157"/>
                  <a:gd name="T6" fmla="*/ 94 w 157"/>
                  <a:gd name="T7" fmla="*/ 152 h 157"/>
                  <a:gd name="T8" fmla="*/ 85 w 157"/>
                  <a:gd name="T9" fmla="*/ 157 h 157"/>
                  <a:gd name="T10" fmla="*/ 94 w 157"/>
                  <a:gd name="T11" fmla="*/ 152 h 157"/>
                  <a:gd name="T12" fmla="*/ 98 w 157"/>
                  <a:gd name="T13" fmla="*/ 151 h 157"/>
                  <a:gd name="T14" fmla="*/ 110 w 157"/>
                  <a:gd name="T15" fmla="*/ 150 h 157"/>
                  <a:gd name="T16" fmla="*/ 43 w 157"/>
                  <a:gd name="T17" fmla="*/ 145 h 157"/>
                  <a:gd name="T18" fmla="*/ 64 w 157"/>
                  <a:gd name="T19" fmla="*/ 156 h 157"/>
                  <a:gd name="T20" fmla="*/ 43 w 157"/>
                  <a:gd name="T21" fmla="*/ 145 h 157"/>
                  <a:gd name="T22" fmla="*/ 111 w 157"/>
                  <a:gd name="T23" fmla="*/ 146 h 157"/>
                  <a:gd name="T24" fmla="*/ 122 w 157"/>
                  <a:gd name="T25" fmla="*/ 144 h 157"/>
                  <a:gd name="T26" fmla="*/ 130 w 157"/>
                  <a:gd name="T27" fmla="*/ 132 h 157"/>
                  <a:gd name="T28" fmla="*/ 122 w 157"/>
                  <a:gd name="T29" fmla="*/ 139 h 157"/>
                  <a:gd name="T30" fmla="*/ 127 w 157"/>
                  <a:gd name="T31" fmla="*/ 140 h 157"/>
                  <a:gd name="T32" fmla="*/ 130 w 157"/>
                  <a:gd name="T33" fmla="*/ 132 h 157"/>
                  <a:gd name="T34" fmla="*/ 132 w 157"/>
                  <a:gd name="T35" fmla="*/ 130 h 157"/>
                  <a:gd name="T36" fmla="*/ 142 w 157"/>
                  <a:gd name="T37" fmla="*/ 125 h 157"/>
                  <a:gd name="T38" fmla="*/ 147 w 157"/>
                  <a:gd name="T39" fmla="*/ 108 h 157"/>
                  <a:gd name="T40" fmla="*/ 144 w 157"/>
                  <a:gd name="T41" fmla="*/ 122 h 157"/>
                  <a:gd name="T42" fmla="*/ 147 w 157"/>
                  <a:gd name="T43" fmla="*/ 108 h 157"/>
                  <a:gd name="T44" fmla="*/ 148 w 157"/>
                  <a:gd name="T45" fmla="*/ 105 h 157"/>
                  <a:gd name="T46" fmla="*/ 155 w 157"/>
                  <a:gd name="T47" fmla="*/ 96 h 157"/>
                  <a:gd name="T48" fmla="*/ 1 w 157"/>
                  <a:gd name="T49" fmla="*/ 89 h 157"/>
                  <a:gd name="T50" fmla="*/ 43 w 157"/>
                  <a:gd name="T51" fmla="*/ 149 h 157"/>
                  <a:gd name="T52" fmla="*/ 20 w 157"/>
                  <a:gd name="T53" fmla="*/ 125 h 157"/>
                  <a:gd name="T54" fmla="*/ 1 w 157"/>
                  <a:gd name="T55" fmla="*/ 89 h 157"/>
                  <a:gd name="T56" fmla="*/ 152 w 157"/>
                  <a:gd name="T57" fmla="*/ 87 h 157"/>
                  <a:gd name="T58" fmla="*/ 157 w 157"/>
                  <a:gd name="T59" fmla="*/ 75 h 157"/>
                  <a:gd name="T60" fmla="*/ 1 w 157"/>
                  <a:gd name="T61" fmla="*/ 66 h 157"/>
                  <a:gd name="T62" fmla="*/ 5 w 157"/>
                  <a:gd name="T63" fmla="*/ 90 h 157"/>
                  <a:gd name="T64" fmla="*/ 1 w 157"/>
                  <a:gd name="T65" fmla="*/ 66 h 157"/>
                  <a:gd name="T66" fmla="*/ 2 w 157"/>
                  <a:gd name="T67" fmla="*/ 62 h 157"/>
                  <a:gd name="T68" fmla="*/ 8 w 157"/>
                  <a:gd name="T69" fmla="*/ 53 h 157"/>
                  <a:gd name="T70" fmla="*/ 13 w 157"/>
                  <a:gd name="T71" fmla="*/ 36 h 157"/>
                  <a:gd name="T72" fmla="*/ 10 w 157"/>
                  <a:gd name="T73" fmla="*/ 50 h 157"/>
                  <a:gd name="T74" fmla="*/ 13 w 157"/>
                  <a:gd name="T75" fmla="*/ 36 h 157"/>
                  <a:gd name="T76" fmla="*/ 14 w 157"/>
                  <a:gd name="T77" fmla="*/ 33 h 157"/>
                  <a:gd name="T78" fmla="*/ 24 w 157"/>
                  <a:gd name="T79" fmla="*/ 28 h 157"/>
                  <a:gd name="T80" fmla="*/ 32 w 157"/>
                  <a:gd name="T81" fmla="*/ 16 h 157"/>
                  <a:gd name="T82" fmla="*/ 23 w 157"/>
                  <a:gd name="T83" fmla="*/ 23 h 157"/>
                  <a:gd name="T84" fmla="*/ 32 w 157"/>
                  <a:gd name="T85" fmla="*/ 21 h 157"/>
                  <a:gd name="T86" fmla="*/ 32 w 157"/>
                  <a:gd name="T87" fmla="*/ 16 h 157"/>
                  <a:gd name="T88" fmla="*/ 34 w 157"/>
                  <a:gd name="T89" fmla="*/ 14 h 157"/>
                  <a:gd name="T90" fmla="*/ 45 w 157"/>
                  <a:gd name="T91" fmla="*/ 12 h 157"/>
                  <a:gd name="T92" fmla="*/ 113 w 157"/>
                  <a:gd name="T93" fmla="*/ 8 h 157"/>
                  <a:gd name="T94" fmla="*/ 136 w 157"/>
                  <a:gd name="T95" fmla="*/ 32 h 157"/>
                  <a:gd name="T96" fmla="*/ 156 w 157"/>
                  <a:gd name="T97" fmla="*/ 70 h 157"/>
                  <a:gd name="T98" fmla="*/ 113 w 157"/>
                  <a:gd name="T99" fmla="*/ 8 h 157"/>
                  <a:gd name="T100" fmla="*/ 46 w 157"/>
                  <a:gd name="T101" fmla="*/ 7 h 157"/>
                  <a:gd name="T102" fmla="*/ 58 w 157"/>
                  <a:gd name="T103" fmla="*/ 7 h 157"/>
                  <a:gd name="T104" fmla="*/ 91 w 157"/>
                  <a:gd name="T105" fmla="*/ 1 h 157"/>
                  <a:gd name="T106" fmla="*/ 112 w 157"/>
                  <a:gd name="T107" fmla="*/ 12 h 157"/>
                  <a:gd name="T108" fmla="*/ 91 w 157"/>
                  <a:gd name="T109" fmla="*/ 1 h 157"/>
                  <a:gd name="T110" fmla="*/ 59 w 157"/>
                  <a:gd name="T111" fmla="*/ 3 h 157"/>
                  <a:gd name="T112" fmla="*/ 73 w 157"/>
                  <a:gd name="T113" fmla="*/ 5 h 157"/>
                  <a:gd name="T114" fmla="*/ 78 w 157"/>
                  <a:gd name="T115" fmla="*/ 0 h 157"/>
                  <a:gd name="T116" fmla="*/ 77 w 157"/>
                  <a:gd name="T117" fmla="*/ 4 h 157"/>
                  <a:gd name="T118" fmla="*/ 90 w 157"/>
                  <a:gd name="T119" fmla="*/ 5 h 157"/>
                  <a:gd name="T120" fmla="*/ 78 w 157"/>
                  <a:gd name="T1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157">
                    <a:moveTo>
                      <a:pt x="65" y="152"/>
                    </a:moveTo>
                    <a:cubicBezTo>
                      <a:pt x="68" y="157"/>
                      <a:pt x="68" y="157"/>
                      <a:pt x="68" y="157"/>
                    </a:cubicBezTo>
                    <a:cubicBezTo>
                      <a:pt x="72" y="157"/>
                      <a:pt x="75" y="157"/>
                      <a:pt x="78" y="157"/>
                    </a:cubicBezTo>
                    <a:cubicBezTo>
                      <a:pt x="80" y="157"/>
                      <a:pt x="81" y="157"/>
                      <a:pt x="82" y="157"/>
                    </a:cubicBezTo>
                    <a:cubicBezTo>
                      <a:pt x="79" y="153"/>
                      <a:pt x="79" y="153"/>
                      <a:pt x="79" y="153"/>
                    </a:cubicBezTo>
                    <a:cubicBezTo>
                      <a:pt x="79" y="153"/>
                      <a:pt x="79" y="153"/>
                      <a:pt x="78" y="153"/>
                    </a:cubicBezTo>
                    <a:cubicBezTo>
                      <a:pt x="74" y="153"/>
                      <a:pt x="70" y="153"/>
                      <a:pt x="65" y="152"/>
                    </a:cubicBezTo>
                    <a:moveTo>
                      <a:pt x="94" y="152"/>
                    </a:moveTo>
                    <a:cubicBezTo>
                      <a:pt x="91" y="152"/>
                      <a:pt x="87" y="153"/>
                      <a:pt x="83" y="153"/>
                    </a:cubicBezTo>
                    <a:cubicBezTo>
                      <a:pt x="85" y="157"/>
                      <a:pt x="85" y="157"/>
                      <a:pt x="85" y="157"/>
                    </a:cubicBezTo>
                    <a:cubicBezTo>
                      <a:pt x="89" y="157"/>
                      <a:pt x="93" y="156"/>
                      <a:pt x="97" y="155"/>
                    </a:cubicBezTo>
                    <a:cubicBezTo>
                      <a:pt x="94" y="152"/>
                      <a:pt x="94" y="152"/>
                      <a:pt x="94" y="152"/>
                    </a:cubicBezTo>
                    <a:moveTo>
                      <a:pt x="108" y="147"/>
                    </a:moveTo>
                    <a:cubicBezTo>
                      <a:pt x="105" y="149"/>
                      <a:pt x="101" y="150"/>
                      <a:pt x="98" y="151"/>
                    </a:cubicBezTo>
                    <a:cubicBezTo>
                      <a:pt x="100" y="154"/>
                      <a:pt x="100" y="154"/>
                      <a:pt x="100" y="154"/>
                    </a:cubicBezTo>
                    <a:cubicBezTo>
                      <a:pt x="103" y="153"/>
                      <a:pt x="107" y="152"/>
                      <a:pt x="110" y="150"/>
                    </a:cubicBezTo>
                    <a:cubicBezTo>
                      <a:pt x="108" y="147"/>
                      <a:pt x="108" y="147"/>
                      <a:pt x="108" y="147"/>
                    </a:cubicBezTo>
                    <a:moveTo>
                      <a:pt x="43" y="145"/>
                    </a:moveTo>
                    <a:cubicBezTo>
                      <a:pt x="48" y="151"/>
                      <a:pt x="48" y="151"/>
                      <a:pt x="48" y="151"/>
                    </a:cubicBezTo>
                    <a:cubicBezTo>
                      <a:pt x="53" y="153"/>
                      <a:pt x="59" y="155"/>
                      <a:pt x="64" y="156"/>
                    </a:cubicBezTo>
                    <a:cubicBezTo>
                      <a:pt x="61" y="151"/>
                      <a:pt x="61" y="151"/>
                      <a:pt x="61" y="151"/>
                    </a:cubicBezTo>
                    <a:cubicBezTo>
                      <a:pt x="55" y="150"/>
                      <a:pt x="49" y="147"/>
                      <a:pt x="43" y="145"/>
                    </a:cubicBezTo>
                    <a:moveTo>
                      <a:pt x="120" y="141"/>
                    </a:moveTo>
                    <a:cubicBezTo>
                      <a:pt x="117" y="143"/>
                      <a:pt x="114" y="144"/>
                      <a:pt x="111" y="146"/>
                    </a:cubicBezTo>
                    <a:cubicBezTo>
                      <a:pt x="113" y="149"/>
                      <a:pt x="113" y="149"/>
                      <a:pt x="113" y="149"/>
                    </a:cubicBezTo>
                    <a:cubicBezTo>
                      <a:pt x="116" y="148"/>
                      <a:pt x="119" y="146"/>
                      <a:pt x="122" y="144"/>
                    </a:cubicBezTo>
                    <a:cubicBezTo>
                      <a:pt x="120" y="141"/>
                      <a:pt x="120" y="141"/>
                      <a:pt x="120" y="141"/>
                    </a:cubicBezTo>
                    <a:moveTo>
                      <a:pt x="130" y="132"/>
                    </a:moveTo>
                    <a:cubicBezTo>
                      <a:pt x="129" y="134"/>
                      <a:pt x="127" y="135"/>
                      <a:pt x="125" y="137"/>
                    </a:cubicBezTo>
                    <a:cubicBezTo>
                      <a:pt x="124" y="138"/>
                      <a:pt x="123" y="138"/>
                      <a:pt x="122" y="139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9" y="139"/>
                      <a:pt x="131" y="137"/>
                      <a:pt x="133" y="135"/>
                    </a:cubicBezTo>
                    <a:cubicBezTo>
                      <a:pt x="130" y="132"/>
                      <a:pt x="130" y="132"/>
                      <a:pt x="130" y="132"/>
                    </a:cubicBezTo>
                    <a:moveTo>
                      <a:pt x="139" y="121"/>
                    </a:moveTo>
                    <a:cubicBezTo>
                      <a:pt x="137" y="124"/>
                      <a:pt x="135" y="127"/>
                      <a:pt x="132" y="130"/>
                    </a:cubicBezTo>
                    <a:cubicBezTo>
                      <a:pt x="135" y="133"/>
                      <a:pt x="135" y="133"/>
                      <a:pt x="135" y="133"/>
                    </a:cubicBezTo>
                    <a:cubicBezTo>
                      <a:pt x="137" y="131"/>
                      <a:pt x="140" y="128"/>
                      <a:pt x="142" y="125"/>
                    </a:cubicBezTo>
                    <a:cubicBezTo>
                      <a:pt x="139" y="121"/>
                      <a:pt x="139" y="121"/>
                      <a:pt x="139" y="121"/>
                    </a:cubicBezTo>
                    <a:moveTo>
                      <a:pt x="147" y="108"/>
                    </a:moveTo>
                    <a:cubicBezTo>
                      <a:pt x="145" y="112"/>
                      <a:pt x="143" y="115"/>
                      <a:pt x="141" y="119"/>
                    </a:cubicBezTo>
                    <a:cubicBezTo>
                      <a:pt x="144" y="122"/>
                      <a:pt x="144" y="122"/>
                      <a:pt x="144" y="122"/>
                    </a:cubicBezTo>
                    <a:cubicBezTo>
                      <a:pt x="146" y="119"/>
                      <a:pt x="148" y="116"/>
                      <a:pt x="149" y="112"/>
                    </a:cubicBezTo>
                    <a:cubicBezTo>
                      <a:pt x="147" y="108"/>
                      <a:pt x="147" y="108"/>
                      <a:pt x="147" y="108"/>
                    </a:cubicBezTo>
                    <a:moveTo>
                      <a:pt x="152" y="92"/>
                    </a:moveTo>
                    <a:cubicBezTo>
                      <a:pt x="151" y="96"/>
                      <a:pt x="150" y="101"/>
                      <a:pt x="148" y="105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2" y="105"/>
                      <a:pt x="154" y="100"/>
                      <a:pt x="155" y="96"/>
                    </a:cubicBezTo>
                    <a:cubicBezTo>
                      <a:pt x="152" y="92"/>
                      <a:pt x="152" y="92"/>
                      <a:pt x="152" y="92"/>
                    </a:cubicBezTo>
                    <a:moveTo>
                      <a:pt x="1" y="89"/>
                    </a:moveTo>
                    <a:cubicBezTo>
                      <a:pt x="2" y="103"/>
                      <a:pt x="8" y="116"/>
                      <a:pt x="17" y="128"/>
                    </a:cubicBezTo>
                    <a:cubicBezTo>
                      <a:pt x="24" y="137"/>
                      <a:pt x="33" y="144"/>
                      <a:pt x="43" y="149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1" y="137"/>
                      <a:pt x="25" y="131"/>
                      <a:pt x="20" y="125"/>
                    </a:cubicBezTo>
                    <a:cubicBezTo>
                      <a:pt x="13" y="117"/>
                      <a:pt x="9" y="107"/>
                      <a:pt x="6" y="97"/>
                    </a:cubicBezTo>
                    <a:cubicBezTo>
                      <a:pt x="1" y="89"/>
                      <a:pt x="1" y="89"/>
                      <a:pt x="1" y="89"/>
                    </a:cubicBezTo>
                    <a:moveTo>
                      <a:pt x="152" y="69"/>
                    </a:moveTo>
                    <a:cubicBezTo>
                      <a:pt x="153" y="75"/>
                      <a:pt x="153" y="81"/>
                      <a:pt x="152" y="87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6" y="87"/>
                      <a:pt x="157" y="81"/>
                      <a:pt x="157" y="75"/>
                    </a:cubicBezTo>
                    <a:cubicBezTo>
                      <a:pt x="152" y="69"/>
                      <a:pt x="152" y="69"/>
                      <a:pt x="152" y="69"/>
                    </a:cubicBezTo>
                    <a:moveTo>
                      <a:pt x="1" y="66"/>
                    </a:moveTo>
                    <a:cubicBezTo>
                      <a:pt x="0" y="72"/>
                      <a:pt x="0" y="78"/>
                      <a:pt x="0" y="83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4" y="84"/>
                      <a:pt x="4" y="77"/>
                      <a:pt x="4" y="71"/>
                    </a:cubicBezTo>
                    <a:cubicBezTo>
                      <a:pt x="1" y="66"/>
                      <a:pt x="1" y="66"/>
                      <a:pt x="1" y="66"/>
                    </a:cubicBezTo>
                    <a:moveTo>
                      <a:pt x="6" y="50"/>
                    </a:moveTo>
                    <a:cubicBezTo>
                      <a:pt x="4" y="54"/>
                      <a:pt x="3" y="58"/>
                      <a:pt x="2" y="62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6" y="62"/>
                      <a:pt x="7" y="58"/>
                      <a:pt x="8" y="53"/>
                    </a:cubicBezTo>
                    <a:cubicBezTo>
                      <a:pt x="6" y="50"/>
                      <a:pt x="6" y="50"/>
                      <a:pt x="6" y="50"/>
                    </a:cubicBezTo>
                    <a:moveTo>
                      <a:pt x="13" y="36"/>
                    </a:moveTo>
                    <a:cubicBezTo>
                      <a:pt x="10" y="39"/>
                      <a:pt x="9" y="43"/>
                      <a:pt x="7" y="46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46"/>
                      <a:pt x="13" y="43"/>
                      <a:pt x="15" y="40"/>
                    </a:cubicBezTo>
                    <a:cubicBezTo>
                      <a:pt x="13" y="36"/>
                      <a:pt x="13" y="36"/>
                      <a:pt x="13" y="36"/>
                    </a:cubicBezTo>
                    <a:moveTo>
                      <a:pt x="21" y="25"/>
                    </a:moveTo>
                    <a:cubicBezTo>
                      <a:pt x="19" y="28"/>
                      <a:pt x="16" y="30"/>
                      <a:pt x="14" y="33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9" y="34"/>
                      <a:pt x="21" y="31"/>
                      <a:pt x="24" y="28"/>
                    </a:cubicBezTo>
                    <a:cubicBezTo>
                      <a:pt x="21" y="25"/>
                      <a:pt x="21" y="25"/>
                      <a:pt x="21" y="25"/>
                    </a:cubicBezTo>
                    <a:moveTo>
                      <a:pt x="32" y="16"/>
                    </a:moveTo>
                    <a:cubicBezTo>
                      <a:pt x="31" y="16"/>
                      <a:pt x="30" y="17"/>
                      <a:pt x="29" y="17"/>
                    </a:cubicBezTo>
                    <a:cubicBezTo>
                      <a:pt x="27" y="19"/>
                      <a:pt x="25" y="21"/>
                      <a:pt x="23" y="23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8" y="24"/>
                      <a:pt x="30" y="22"/>
                      <a:pt x="32" y="21"/>
                    </a:cubicBezTo>
                    <a:cubicBezTo>
                      <a:pt x="33" y="20"/>
                      <a:pt x="33" y="20"/>
                      <a:pt x="34" y="19"/>
                    </a:cubicBezTo>
                    <a:cubicBezTo>
                      <a:pt x="32" y="16"/>
                      <a:pt x="32" y="16"/>
                      <a:pt x="32" y="16"/>
                    </a:cubicBezTo>
                    <a:moveTo>
                      <a:pt x="43" y="9"/>
                    </a:moveTo>
                    <a:cubicBezTo>
                      <a:pt x="40" y="10"/>
                      <a:pt x="37" y="12"/>
                      <a:pt x="34" y="1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5"/>
                      <a:pt x="42" y="14"/>
                      <a:pt x="45" y="12"/>
                    </a:cubicBezTo>
                    <a:cubicBezTo>
                      <a:pt x="43" y="9"/>
                      <a:pt x="43" y="9"/>
                      <a:pt x="43" y="9"/>
                    </a:cubicBezTo>
                    <a:moveTo>
                      <a:pt x="113" y="8"/>
                    </a:moveTo>
                    <a:cubicBezTo>
                      <a:pt x="118" y="16"/>
                      <a:pt x="118" y="16"/>
                      <a:pt x="118" y="16"/>
                    </a:cubicBezTo>
                    <a:cubicBezTo>
                      <a:pt x="125" y="20"/>
                      <a:pt x="131" y="26"/>
                      <a:pt x="136" y="32"/>
                    </a:cubicBezTo>
                    <a:cubicBezTo>
                      <a:pt x="144" y="41"/>
                      <a:pt x="148" y="52"/>
                      <a:pt x="151" y="62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5" y="56"/>
                      <a:pt x="149" y="42"/>
                      <a:pt x="140" y="30"/>
                    </a:cubicBezTo>
                    <a:cubicBezTo>
                      <a:pt x="132" y="21"/>
                      <a:pt x="123" y="13"/>
                      <a:pt x="113" y="8"/>
                    </a:cubicBezTo>
                    <a:moveTo>
                      <a:pt x="56" y="4"/>
                    </a:moveTo>
                    <a:cubicBezTo>
                      <a:pt x="53" y="5"/>
                      <a:pt x="49" y="6"/>
                      <a:pt x="46" y="7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51" y="9"/>
                      <a:pt x="55" y="8"/>
                      <a:pt x="58" y="7"/>
                    </a:cubicBezTo>
                    <a:cubicBezTo>
                      <a:pt x="56" y="4"/>
                      <a:pt x="56" y="4"/>
                      <a:pt x="56" y="4"/>
                    </a:cubicBezTo>
                    <a:moveTo>
                      <a:pt x="91" y="1"/>
                    </a:moveTo>
                    <a:cubicBezTo>
                      <a:pt x="95" y="6"/>
                      <a:pt x="95" y="6"/>
                      <a:pt x="95" y="6"/>
                    </a:cubicBezTo>
                    <a:cubicBezTo>
                      <a:pt x="101" y="8"/>
                      <a:pt x="106" y="10"/>
                      <a:pt x="112" y="12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2" y="4"/>
                      <a:pt x="97" y="2"/>
                      <a:pt x="91" y="1"/>
                    </a:cubicBezTo>
                    <a:moveTo>
                      <a:pt x="71" y="1"/>
                    </a:moveTo>
                    <a:cubicBezTo>
                      <a:pt x="67" y="1"/>
                      <a:pt x="63" y="2"/>
                      <a:pt x="59" y="3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5" y="5"/>
                      <a:pt x="69" y="5"/>
                      <a:pt x="73" y="5"/>
                    </a:cubicBezTo>
                    <a:cubicBezTo>
                      <a:pt x="71" y="1"/>
                      <a:pt x="71" y="1"/>
                      <a:pt x="71" y="1"/>
                    </a:cubicBezTo>
                    <a:moveTo>
                      <a:pt x="78" y="0"/>
                    </a:moveTo>
                    <a:cubicBezTo>
                      <a:pt x="77" y="0"/>
                      <a:pt x="75" y="0"/>
                      <a:pt x="74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8" y="4"/>
                      <a:pt x="78" y="4"/>
                    </a:cubicBezTo>
                    <a:cubicBezTo>
                      <a:pt x="82" y="4"/>
                      <a:pt x="86" y="5"/>
                      <a:pt x="90" y="5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84" y="1"/>
                      <a:pt x="81" y="0"/>
                      <a:pt x="7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9" name="Freeform 810"/>
              <p:cNvSpPr>
                <a:spLocks noEditPoints="1"/>
              </p:cNvSpPr>
              <p:nvPr/>
            </p:nvSpPr>
            <p:spPr bwMode="auto">
              <a:xfrm>
                <a:off x="5580783" y="2569665"/>
                <a:ext cx="351705" cy="496706"/>
              </a:xfrm>
              <a:custGeom>
                <a:avLst/>
                <a:gdLst>
                  <a:gd name="T0" fmla="*/ 37 w 48"/>
                  <a:gd name="T1" fmla="*/ 58 h 68"/>
                  <a:gd name="T2" fmla="*/ 43 w 48"/>
                  <a:gd name="T3" fmla="*/ 66 h 68"/>
                  <a:gd name="T4" fmla="*/ 48 w 48"/>
                  <a:gd name="T5" fmla="*/ 68 h 68"/>
                  <a:gd name="T6" fmla="*/ 43 w 48"/>
                  <a:gd name="T7" fmla="*/ 62 h 68"/>
                  <a:gd name="T8" fmla="*/ 37 w 48"/>
                  <a:gd name="T9" fmla="*/ 58 h 68"/>
                  <a:gd name="T10" fmla="*/ 0 w 48"/>
                  <a:gd name="T11" fmla="*/ 0 h 68"/>
                  <a:gd name="T12" fmla="*/ 1 w 48"/>
                  <a:gd name="T13" fmla="*/ 6 h 68"/>
                  <a:gd name="T14" fmla="*/ 6 w 48"/>
                  <a:gd name="T15" fmla="*/ 14 h 68"/>
                  <a:gd name="T16" fmla="*/ 5 w 48"/>
                  <a:gd name="T17" fmla="*/ 7 h 68"/>
                  <a:gd name="T18" fmla="*/ 0 w 48"/>
                  <a:gd name="T1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68">
                    <a:moveTo>
                      <a:pt x="37" y="58"/>
                    </a:moveTo>
                    <a:cubicBezTo>
                      <a:pt x="43" y="66"/>
                      <a:pt x="43" y="66"/>
                      <a:pt x="43" y="66"/>
                    </a:cubicBezTo>
                    <a:cubicBezTo>
                      <a:pt x="44" y="67"/>
                      <a:pt x="46" y="67"/>
                      <a:pt x="48" y="68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1" y="60"/>
                      <a:pt x="39" y="59"/>
                      <a:pt x="37" y="58"/>
                    </a:cubicBezTo>
                    <a:moveTo>
                      <a:pt x="0" y="0"/>
                    </a:moveTo>
                    <a:cubicBezTo>
                      <a:pt x="0" y="2"/>
                      <a:pt x="0" y="4"/>
                      <a:pt x="1" y="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5" y="9"/>
                      <a:pt x="5" y="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0" name="Freeform 811"/>
              <p:cNvSpPr>
                <a:spLocks noEditPoints="1"/>
              </p:cNvSpPr>
              <p:nvPr/>
            </p:nvSpPr>
            <p:spPr bwMode="auto">
              <a:xfrm>
                <a:off x="5590039" y="2415407"/>
                <a:ext cx="487451" cy="694155"/>
              </a:xfrm>
              <a:custGeom>
                <a:avLst/>
                <a:gdLst>
                  <a:gd name="T0" fmla="*/ 60 w 67"/>
                  <a:gd name="T1" fmla="*/ 89 h 95"/>
                  <a:gd name="T2" fmla="*/ 63 w 67"/>
                  <a:gd name="T3" fmla="*/ 94 h 95"/>
                  <a:gd name="T4" fmla="*/ 67 w 67"/>
                  <a:gd name="T5" fmla="*/ 95 h 95"/>
                  <a:gd name="T6" fmla="*/ 64 w 67"/>
                  <a:gd name="T7" fmla="*/ 90 h 95"/>
                  <a:gd name="T8" fmla="*/ 60 w 67"/>
                  <a:gd name="T9" fmla="*/ 89 h 95"/>
                  <a:gd name="T10" fmla="*/ 1 w 67"/>
                  <a:gd name="T11" fmla="*/ 0 h 95"/>
                  <a:gd name="T12" fmla="*/ 0 w 67"/>
                  <a:gd name="T13" fmla="*/ 4 h 95"/>
                  <a:gd name="T14" fmla="*/ 3 w 67"/>
                  <a:gd name="T15" fmla="*/ 9 h 95"/>
                  <a:gd name="T16" fmla="*/ 4 w 67"/>
                  <a:gd name="T17" fmla="*/ 5 h 95"/>
                  <a:gd name="T18" fmla="*/ 1 w 67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95">
                    <a:moveTo>
                      <a:pt x="60" y="89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5" y="94"/>
                      <a:pt x="66" y="94"/>
                      <a:pt x="67" y="95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3" y="90"/>
                      <a:pt x="61" y="90"/>
                      <a:pt x="60" y="89"/>
                    </a:cubicBezTo>
                    <a:moveTo>
                      <a:pt x="1" y="0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4" y="6"/>
                      <a:pt x="4" y="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1" name="Freeform 812"/>
              <p:cNvSpPr>
                <a:spLocks noEditPoints="1"/>
              </p:cNvSpPr>
              <p:nvPr/>
            </p:nvSpPr>
            <p:spPr bwMode="auto">
              <a:xfrm>
                <a:off x="5623975" y="2298173"/>
                <a:ext cx="576920" cy="811390"/>
              </a:xfrm>
              <a:custGeom>
                <a:avLst/>
                <a:gdLst>
                  <a:gd name="T0" fmla="*/ 77 w 79"/>
                  <a:gd name="T1" fmla="*/ 107 h 111"/>
                  <a:gd name="T2" fmla="*/ 73 w 79"/>
                  <a:gd name="T3" fmla="*/ 107 h 111"/>
                  <a:gd name="T4" fmla="*/ 76 w 79"/>
                  <a:gd name="T5" fmla="*/ 111 h 111"/>
                  <a:gd name="T6" fmla="*/ 79 w 79"/>
                  <a:gd name="T7" fmla="*/ 111 h 111"/>
                  <a:gd name="T8" fmla="*/ 77 w 79"/>
                  <a:gd name="T9" fmla="*/ 107 h 111"/>
                  <a:gd name="T10" fmla="*/ 1 w 79"/>
                  <a:gd name="T11" fmla="*/ 0 h 111"/>
                  <a:gd name="T12" fmla="*/ 0 w 79"/>
                  <a:gd name="T13" fmla="*/ 4 h 111"/>
                  <a:gd name="T14" fmla="*/ 2 w 79"/>
                  <a:gd name="T15" fmla="*/ 7 h 111"/>
                  <a:gd name="T16" fmla="*/ 4 w 79"/>
                  <a:gd name="T17" fmla="*/ 4 h 111"/>
                  <a:gd name="T18" fmla="*/ 1 w 79"/>
                  <a:gd name="T1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111">
                    <a:moveTo>
                      <a:pt x="77" y="107"/>
                    </a:moveTo>
                    <a:cubicBezTo>
                      <a:pt x="75" y="107"/>
                      <a:pt x="74" y="107"/>
                      <a:pt x="73" y="107"/>
                    </a:cubicBezTo>
                    <a:cubicBezTo>
                      <a:pt x="76" y="111"/>
                      <a:pt x="76" y="111"/>
                      <a:pt x="76" y="111"/>
                    </a:cubicBezTo>
                    <a:cubicBezTo>
                      <a:pt x="77" y="111"/>
                      <a:pt x="78" y="111"/>
                      <a:pt x="79" y="111"/>
                    </a:cubicBezTo>
                    <a:cubicBezTo>
                      <a:pt x="77" y="107"/>
                      <a:pt x="77" y="107"/>
                      <a:pt x="77" y="107"/>
                    </a:cubicBezTo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2" name="Freeform 813"/>
              <p:cNvSpPr>
                <a:spLocks noEditPoints="1"/>
              </p:cNvSpPr>
              <p:nvPr/>
            </p:nvSpPr>
            <p:spPr bwMode="auto">
              <a:xfrm>
                <a:off x="5676422" y="2205619"/>
                <a:ext cx="635537" cy="888518"/>
              </a:xfrm>
              <a:custGeom>
                <a:avLst/>
                <a:gdLst>
                  <a:gd name="T0" fmla="*/ 85 w 87"/>
                  <a:gd name="T1" fmla="*/ 118 h 122"/>
                  <a:gd name="T2" fmla="*/ 81 w 87"/>
                  <a:gd name="T3" fmla="*/ 119 h 122"/>
                  <a:gd name="T4" fmla="*/ 84 w 87"/>
                  <a:gd name="T5" fmla="*/ 122 h 122"/>
                  <a:gd name="T6" fmla="*/ 87 w 87"/>
                  <a:gd name="T7" fmla="*/ 121 h 122"/>
                  <a:gd name="T8" fmla="*/ 85 w 87"/>
                  <a:gd name="T9" fmla="*/ 118 h 122"/>
                  <a:gd name="T10" fmla="*/ 1 w 87"/>
                  <a:gd name="T11" fmla="*/ 0 h 122"/>
                  <a:gd name="T12" fmla="*/ 0 w 87"/>
                  <a:gd name="T13" fmla="*/ 3 h 122"/>
                  <a:gd name="T14" fmla="*/ 2 w 87"/>
                  <a:gd name="T15" fmla="*/ 7 h 122"/>
                  <a:gd name="T16" fmla="*/ 4 w 87"/>
                  <a:gd name="T17" fmla="*/ 4 h 122"/>
                  <a:gd name="T18" fmla="*/ 1 w 87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22">
                    <a:moveTo>
                      <a:pt x="85" y="118"/>
                    </a:moveTo>
                    <a:cubicBezTo>
                      <a:pt x="83" y="118"/>
                      <a:pt x="82" y="118"/>
                      <a:pt x="81" y="119"/>
                    </a:cubicBezTo>
                    <a:cubicBezTo>
                      <a:pt x="84" y="122"/>
                      <a:pt x="84" y="122"/>
                      <a:pt x="84" y="122"/>
                    </a:cubicBezTo>
                    <a:cubicBezTo>
                      <a:pt x="85" y="122"/>
                      <a:pt x="86" y="122"/>
                      <a:pt x="87" y="121"/>
                    </a:cubicBezTo>
                    <a:cubicBezTo>
                      <a:pt x="85" y="118"/>
                      <a:pt x="85" y="118"/>
                      <a:pt x="85" y="118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3" name="Freeform 814"/>
              <p:cNvSpPr>
                <a:spLocks noEditPoints="1"/>
              </p:cNvSpPr>
              <p:nvPr/>
            </p:nvSpPr>
            <p:spPr bwMode="auto">
              <a:xfrm>
                <a:off x="5735040" y="2131575"/>
                <a:ext cx="669473" cy="925540"/>
              </a:xfrm>
              <a:custGeom>
                <a:avLst/>
                <a:gdLst>
                  <a:gd name="T0" fmla="*/ 90 w 92"/>
                  <a:gd name="T1" fmla="*/ 123 h 127"/>
                  <a:gd name="T2" fmla="*/ 87 w 92"/>
                  <a:gd name="T3" fmla="*/ 124 h 127"/>
                  <a:gd name="T4" fmla="*/ 89 w 92"/>
                  <a:gd name="T5" fmla="*/ 127 h 127"/>
                  <a:gd name="T6" fmla="*/ 92 w 92"/>
                  <a:gd name="T7" fmla="*/ 126 h 127"/>
                  <a:gd name="T8" fmla="*/ 90 w 92"/>
                  <a:gd name="T9" fmla="*/ 123 h 127"/>
                  <a:gd name="T10" fmla="*/ 2 w 92"/>
                  <a:gd name="T11" fmla="*/ 0 h 127"/>
                  <a:gd name="T12" fmla="*/ 0 w 92"/>
                  <a:gd name="T13" fmla="*/ 2 h 127"/>
                  <a:gd name="T14" fmla="*/ 3 w 92"/>
                  <a:gd name="T15" fmla="*/ 5 h 127"/>
                  <a:gd name="T16" fmla="*/ 5 w 92"/>
                  <a:gd name="T17" fmla="*/ 3 h 127"/>
                  <a:gd name="T18" fmla="*/ 2 w 92"/>
                  <a:gd name="T1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90" y="123"/>
                    </a:moveTo>
                    <a:cubicBezTo>
                      <a:pt x="89" y="123"/>
                      <a:pt x="88" y="124"/>
                      <a:pt x="87" y="124"/>
                    </a:cubicBezTo>
                    <a:cubicBezTo>
                      <a:pt x="89" y="127"/>
                      <a:pt x="89" y="127"/>
                      <a:pt x="89" y="127"/>
                    </a:cubicBezTo>
                    <a:cubicBezTo>
                      <a:pt x="90" y="127"/>
                      <a:pt x="91" y="127"/>
                      <a:pt x="92" y="126"/>
                    </a:cubicBezTo>
                    <a:cubicBezTo>
                      <a:pt x="90" y="123"/>
                      <a:pt x="90" y="123"/>
                      <a:pt x="90" y="123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4" name="Freeform 815"/>
              <p:cNvSpPr>
                <a:spLocks noEditPoints="1"/>
              </p:cNvSpPr>
              <p:nvPr/>
            </p:nvSpPr>
            <p:spPr bwMode="auto">
              <a:xfrm>
                <a:off x="5815253" y="2066788"/>
                <a:ext cx="678729" cy="947136"/>
              </a:xfrm>
              <a:custGeom>
                <a:avLst/>
                <a:gdLst>
                  <a:gd name="T0" fmla="*/ 90 w 93"/>
                  <a:gd name="T1" fmla="*/ 125 h 130"/>
                  <a:gd name="T2" fmla="*/ 88 w 93"/>
                  <a:gd name="T3" fmla="*/ 127 h 130"/>
                  <a:gd name="T4" fmla="*/ 90 w 93"/>
                  <a:gd name="T5" fmla="*/ 130 h 130"/>
                  <a:gd name="T6" fmla="*/ 93 w 93"/>
                  <a:gd name="T7" fmla="*/ 128 h 130"/>
                  <a:gd name="T8" fmla="*/ 90 w 93"/>
                  <a:gd name="T9" fmla="*/ 125 h 130"/>
                  <a:gd name="T10" fmla="*/ 2 w 93"/>
                  <a:gd name="T11" fmla="*/ 0 h 130"/>
                  <a:gd name="T12" fmla="*/ 0 w 93"/>
                  <a:gd name="T13" fmla="*/ 2 h 130"/>
                  <a:gd name="T14" fmla="*/ 2 w 93"/>
                  <a:gd name="T15" fmla="*/ 5 h 130"/>
                  <a:gd name="T16" fmla="*/ 4 w 93"/>
                  <a:gd name="T17" fmla="*/ 3 h 130"/>
                  <a:gd name="T18" fmla="*/ 2 w 93"/>
                  <a:gd name="T1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130">
                    <a:moveTo>
                      <a:pt x="90" y="125"/>
                    </a:moveTo>
                    <a:cubicBezTo>
                      <a:pt x="89" y="125"/>
                      <a:pt x="89" y="126"/>
                      <a:pt x="88" y="127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91" y="129"/>
                      <a:pt x="92" y="129"/>
                      <a:pt x="93" y="128"/>
                    </a:cubicBezTo>
                    <a:cubicBezTo>
                      <a:pt x="90" y="125"/>
                      <a:pt x="90" y="125"/>
                      <a:pt x="90" y="125"/>
                    </a:cubicBezTo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4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5" name="Freeform 816"/>
              <p:cNvSpPr>
                <a:spLocks noEditPoints="1"/>
              </p:cNvSpPr>
              <p:nvPr/>
            </p:nvSpPr>
            <p:spPr bwMode="auto">
              <a:xfrm>
                <a:off x="5895467" y="2014340"/>
                <a:ext cx="669473" cy="934796"/>
              </a:xfrm>
              <a:custGeom>
                <a:avLst/>
                <a:gdLst>
                  <a:gd name="T0" fmla="*/ 89 w 92"/>
                  <a:gd name="T1" fmla="*/ 123 h 128"/>
                  <a:gd name="T2" fmla="*/ 87 w 92"/>
                  <a:gd name="T3" fmla="*/ 125 h 128"/>
                  <a:gd name="T4" fmla="*/ 90 w 92"/>
                  <a:gd name="T5" fmla="*/ 128 h 128"/>
                  <a:gd name="T6" fmla="*/ 92 w 92"/>
                  <a:gd name="T7" fmla="*/ 126 h 128"/>
                  <a:gd name="T8" fmla="*/ 89 w 92"/>
                  <a:gd name="T9" fmla="*/ 123 h 128"/>
                  <a:gd name="T10" fmla="*/ 3 w 92"/>
                  <a:gd name="T11" fmla="*/ 0 h 128"/>
                  <a:gd name="T12" fmla="*/ 0 w 92"/>
                  <a:gd name="T13" fmla="*/ 2 h 128"/>
                  <a:gd name="T14" fmla="*/ 2 w 92"/>
                  <a:gd name="T15" fmla="*/ 5 h 128"/>
                  <a:gd name="T16" fmla="*/ 5 w 92"/>
                  <a:gd name="T17" fmla="*/ 4 h 128"/>
                  <a:gd name="T18" fmla="*/ 3 w 92"/>
                  <a:gd name="T1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8">
                    <a:moveTo>
                      <a:pt x="89" y="123"/>
                    </a:moveTo>
                    <a:cubicBezTo>
                      <a:pt x="89" y="124"/>
                      <a:pt x="88" y="124"/>
                      <a:pt x="87" y="125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8"/>
                      <a:pt x="91" y="127"/>
                      <a:pt x="92" y="126"/>
                    </a:cubicBezTo>
                    <a:cubicBezTo>
                      <a:pt x="89" y="123"/>
                      <a:pt x="89" y="123"/>
                      <a:pt x="89" y="123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5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6" name="Freeform 817"/>
              <p:cNvSpPr>
                <a:spLocks noEditPoints="1"/>
              </p:cNvSpPr>
              <p:nvPr/>
            </p:nvSpPr>
            <p:spPr bwMode="auto">
              <a:xfrm>
                <a:off x="5991105" y="1986574"/>
                <a:ext cx="641708" cy="888518"/>
              </a:xfrm>
              <a:custGeom>
                <a:avLst/>
                <a:gdLst>
                  <a:gd name="T0" fmla="*/ 85 w 88"/>
                  <a:gd name="T1" fmla="*/ 116 h 122"/>
                  <a:gd name="T2" fmla="*/ 83 w 88"/>
                  <a:gd name="T3" fmla="*/ 118 h 122"/>
                  <a:gd name="T4" fmla="*/ 86 w 88"/>
                  <a:gd name="T5" fmla="*/ 122 h 122"/>
                  <a:gd name="T6" fmla="*/ 88 w 88"/>
                  <a:gd name="T7" fmla="*/ 119 h 122"/>
                  <a:gd name="T8" fmla="*/ 85 w 88"/>
                  <a:gd name="T9" fmla="*/ 116 h 122"/>
                  <a:gd name="T10" fmla="*/ 3 w 88"/>
                  <a:gd name="T11" fmla="*/ 0 h 122"/>
                  <a:gd name="T12" fmla="*/ 0 w 88"/>
                  <a:gd name="T13" fmla="*/ 1 h 122"/>
                  <a:gd name="T14" fmla="*/ 2 w 88"/>
                  <a:gd name="T15" fmla="*/ 4 h 122"/>
                  <a:gd name="T16" fmla="*/ 6 w 88"/>
                  <a:gd name="T17" fmla="*/ 3 h 122"/>
                  <a:gd name="T18" fmla="*/ 3 w 88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122">
                    <a:moveTo>
                      <a:pt x="85" y="116"/>
                    </a:moveTo>
                    <a:cubicBezTo>
                      <a:pt x="85" y="117"/>
                      <a:pt x="84" y="117"/>
                      <a:pt x="83" y="118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86" y="121"/>
                      <a:pt x="87" y="120"/>
                      <a:pt x="88" y="119"/>
                    </a:cubicBezTo>
                    <a:cubicBezTo>
                      <a:pt x="85" y="116"/>
                      <a:pt x="85" y="116"/>
                      <a:pt x="85" y="116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5" y="3"/>
                      <a:pt x="6" y="3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7" name="Freeform 818"/>
              <p:cNvSpPr>
                <a:spLocks noEditPoints="1"/>
              </p:cNvSpPr>
              <p:nvPr/>
            </p:nvSpPr>
            <p:spPr bwMode="auto">
              <a:xfrm>
                <a:off x="6099085" y="1964978"/>
                <a:ext cx="583090" cy="814475"/>
              </a:xfrm>
              <a:custGeom>
                <a:avLst/>
                <a:gdLst>
                  <a:gd name="T0" fmla="*/ 77 w 80"/>
                  <a:gd name="T1" fmla="*/ 105 h 112"/>
                  <a:gd name="T2" fmla="*/ 76 w 80"/>
                  <a:gd name="T3" fmla="*/ 108 h 112"/>
                  <a:gd name="T4" fmla="*/ 78 w 80"/>
                  <a:gd name="T5" fmla="*/ 112 h 112"/>
                  <a:gd name="T6" fmla="*/ 80 w 80"/>
                  <a:gd name="T7" fmla="*/ 109 h 112"/>
                  <a:gd name="T8" fmla="*/ 77 w 80"/>
                  <a:gd name="T9" fmla="*/ 105 h 112"/>
                  <a:gd name="T10" fmla="*/ 3 w 80"/>
                  <a:gd name="T11" fmla="*/ 0 h 112"/>
                  <a:gd name="T12" fmla="*/ 0 w 80"/>
                  <a:gd name="T13" fmla="*/ 1 h 112"/>
                  <a:gd name="T14" fmla="*/ 2 w 80"/>
                  <a:gd name="T15" fmla="*/ 5 h 112"/>
                  <a:gd name="T16" fmla="*/ 6 w 80"/>
                  <a:gd name="T17" fmla="*/ 4 h 112"/>
                  <a:gd name="T18" fmla="*/ 3 w 80"/>
                  <a:gd name="T1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112">
                    <a:moveTo>
                      <a:pt x="77" y="105"/>
                    </a:moveTo>
                    <a:cubicBezTo>
                      <a:pt x="77" y="106"/>
                      <a:pt x="76" y="107"/>
                      <a:pt x="76" y="108"/>
                    </a:cubicBezTo>
                    <a:cubicBezTo>
                      <a:pt x="78" y="112"/>
                      <a:pt x="78" y="112"/>
                      <a:pt x="78" y="112"/>
                    </a:cubicBezTo>
                    <a:cubicBezTo>
                      <a:pt x="79" y="111"/>
                      <a:pt x="79" y="110"/>
                      <a:pt x="80" y="109"/>
                    </a:cubicBezTo>
                    <a:cubicBezTo>
                      <a:pt x="77" y="105"/>
                      <a:pt x="77" y="105"/>
                      <a:pt x="77" y="105"/>
                    </a:cubicBezTo>
                    <a:moveTo>
                      <a:pt x="3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8" name="Freeform 819"/>
              <p:cNvSpPr>
                <a:spLocks noEditPoints="1"/>
              </p:cNvSpPr>
              <p:nvPr/>
            </p:nvSpPr>
            <p:spPr bwMode="auto">
              <a:xfrm>
                <a:off x="6216320" y="1971149"/>
                <a:ext cx="502876" cy="694155"/>
              </a:xfrm>
              <a:custGeom>
                <a:avLst/>
                <a:gdLst>
                  <a:gd name="T0" fmla="*/ 65 w 69"/>
                  <a:gd name="T1" fmla="*/ 86 h 95"/>
                  <a:gd name="T2" fmla="*/ 65 w 69"/>
                  <a:gd name="T3" fmla="*/ 91 h 95"/>
                  <a:gd name="T4" fmla="*/ 68 w 69"/>
                  <a:gd name="T5" fmla="*/ 95 h 95"/>
                  <a:gd name="T6" fmla="*/ 69 w 69"/>
                  <a:gd name="T7" fmla="*/ 91 h 95"/>
                  <a:gd name="T8" fmla="*/ 65 w 69"/>
                  <a:gd name="T9" fmla="*/ 86 h 95"/>
                  <a:gd name="T10" fmla="*/ 0 w 69"/>
                  <a:gd name="T11" fmla="*/ 0 h 95"/>
                  <a:gd name="T12" fmla="*/ 3 w 69"/>
                  <a:gd name="T13" fmla="*/ 4 h 95"/>
                  <a:gd name="T14" fmla="*/ 8 w 69"/>
                  <a:gd name="T15" fmla="*/ 5 h 95"/>
                  <a:gd name="T16" fmla="*/ 4 w 69"/>
                  <a:gd name="T17" fmla="*/ 0 h 95"/>
                  <a:gd name="T18" fmla="*/ 0 w 69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5">
                    <a:moveTo>
                      <a:pt x="65" y="86"/>
                    </a:moveTo>
                    <a:cubicBezTo>
                      <a:pt x="65" y="88"/>
                      <a:pt x="65" y="89"/>
                      <a:pt x="65" y="91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4"/>
                      <a:pt x="68" y="93"/>
                      <a:pt x="69" y="91"/>
                    </a:cubicBezTo>
                    <a:cubicBezTo>
                      <a:pt x="65" y="86"/>
                      <a:pt x="65" y="86"/>
                      <a:pt x="65" y="86"/>
                    </a:cubicBezTo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5" y="5"/>
                      <a:pt x="6" y="5"/>
                      <a:pt x="8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9" name="Freeform 820"/>
              <p:cNvSpPr>
                <a:spLocks noEditPoints="1"/>
              </p:cNvSpPr>
              <p:nvPr/>
            </p:nvSpPr>
            <p:spPr bwMode="auto">
              <a:xfrm>
                <a:off x="6361322" y="2008170"/>
                <a:ext cx="364045" cy="502877"/>
              </a:xfrm>
              <a:custGeom>
                <a:avLst/>
                <a:gdLst>
                  <a:gd name="T0" fmla="*/ 44 w 50"/>
                  <a:gd name="T1" fmla="*/ 56 h 69"/>
                  <a:gd name="T2" fmla="*/ 45 w 50"/>
                  <a:gd name="T3" fmla="*/ 63 h 69"/>
                  <a:gd name="T4" fmla="*/ 50 w 50"/>
                  <a:gd name="T5" fmla="*/ 69 h 69"/>
                  <a:gd name="T6" fmla="*/ 49 w 50"/>
                  <a:gd name="T7" fmla="*/ 64 h 69"/>
                  <a:gd name="T8" fmla="*/ 44 w 50"/>
                  <a:gd name="T9" fmla="*/ 56 h 69"/>
                  <a:gd name="T10" fmla="*/ 0 w 50"/>
                  <a:gd name="T11" fmla="*/ 0 h 69"/>
                  <a:gd name="T12" fmla="*/ 5 w 50"/>
                  <a:gd name="T13" fmla="*/ 6 h 69"/>
                  <a:gd name="T14" fmla="*/ 11 w 50"/>
                  <a:gd name="T15" fmla="*/ 10 h 69"/>
                  <a:gd name="T16" fmla="*/ 6 w 50"/>
                  <a:gd name="T17" fmla="*/ 2 h 69"/>
                  <a:gd name="T18" fmla="*/ 0 w 50"/>
                  <a:gd name="T1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9">
                    <a:moveTo>
                      <a:pt x="44" y="56"/>
                    </a:moveTo>
                    <a:cubicBezTo>
                      <a:pt x="44" y="58"/>
                      <a:pt x="45" y="61"/>
                      <a:pt x="45" y="63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0" y="68"/>
                      <a:pt x="49" y="66"/>
                      <a:pt x="49" y="64"/>
                    </a:cubicBezTo>
                    <a:cubicBezTo>
                      <a:pt x="44" y="56"/>
                      <a:pt x="44" y="56"/>
                      <a:pt x="44" y="56"/>
                    </a:cubicBezTo>
                    <a:moveTo>
                      <a:pt x="0" y="0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7" y="7"/>
                      <a:pt x="9" y="9"/>
                      <a:pt x="11" y="1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1"/>
                      <a:pt x="2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0" name="Freeform 821"/>
              <p:cNvSpPr>
                <a:spLocks noEditPoints="1"/>
              </p:cNvSpPr>
              <p:nvPr/>
            </p:nvSpPr>
            <p:spPr bwMode="auto">
              <a:xfrm>
                <a:off x="5960254" y="2350620"/>
                <a:ext cx="379471" cy="379471"/>
              </a:xfrm>
              <a:custGeom>
                <a:avLst/>
                <a:gdLst>
                  <a:gd name="T0" fmla="*/ 37 w 52"/>
                  <a:gd name="T1" fmla="*/ 45 h 52"/>
                  <a:gd name="T2" fmla="*/ 27 w 52"/>
                  <a:gd name="T3" fmla="*/ 48 h 52"/>
                  <a:gd name="T4" fmla="*/ 29 w 52"/>
                  <a:gd name="T5" fmla="*/ 52 h 52"/>
                  <a:gd name="T6" fmla="*/ 40 w 52"/>
                  <a:gd name="T7" fmla="*/ 48 h 52"/>
                  <a:gd name="T8" fmla="*/ 37 w 52"/>
                  <a:gd name="T9" fmla="*/ 45 h 52"/>
                  <a:gd name="T10" fmla="*/ 47 w 52"/>
                  <a:gd name="T11" fmla="*/ 34 h 52"/>
                  <a:gd name="T12" fmla="*/ 40 w 52"/>
                  <a:gd name="T13" fmla="*/ 43 h 52"/>
                  <a:gd name="T14" fmla="*/ 40 w 52"/>
                  <a:gd name="T15" fmla="*/ 43 h 52"/>
                  <a:gd name="T16" fmla="*/ 42 w 52"/>
                  <a:gd name="T17" fmla="*/ 46 h 52"/>
                  <a:gd name="T18" fmla="*/ 43 w 52"/>
                  <a:gd name="T19" fmla="*/ 46 h 52"/>
                  <a:gd name="T20" fmla="*/ 49 w 52"/>
                  <a:gd name="T21" fmla="*/ 38 h 52"/>
                  <a:gd name="T22" fmla="*/ 47 w 52"/>
                  <a:gd name="T23" fmla="*/ 34 h 52"/>
                  <a:gd name="T24" fmla="*/ 2 w 52"/>
                  <a:gd name="T25" fmla="*/ 18 h 52"/>
                  <a:gd name="T26" fmla="*/ 1 w 52"/>
                  <a:gd name="T27" fmla="*/ 23 h 52"/>
                  <a:gd name="T28" fmla="*/ 0 w 52"/>
                  <a:gd name="T29" fmla="*/ 26 h 52"/>
                  <a:gd name="T30" fmla="*/ 5 w 52"/>
                  <a:gd name="T31" fmla="*/ 41 h 52"/>
                  <a:gd name="T32" fmla="*/ 5 w 52"/>
                  <a:gd name="T33" fmla="*/ 41 h 52"/>
                  <a:gd name="T34" fmla="*/ 6 w 52"/>
                  <a:gd name="T35" fmla="*/ 42 h 52"/>
                  <a:gd name="T36" fmla="*/ 26 w 52"/>
                  <a:gd name="T37" fmla="*/ 52 h 52"/>
                  <a:gd name="T38" fmla="*/ 23 w 52"/>
                  <a:gd name="T39" fmla="*/ 47 h 52"/>
                  <a:gd name="T40" fmla="*/ 9 w 52"/>
                  <a:gd name="T41" fmla="*/ 39 h 52"/>
                  <a:gd name="T42" fmla="*/ 4 w 52"/>
                  <a:gd name="T43" fmla="*/ 26 h 52"/>
                  <a:gd name="T44" fmla="*/ 5 w 52"/>
                  <a:gd name="T45" fmla="*/ 23 h 52"/>
                  <a:gd name="T46" fmla="*/ 5 w 52"/>
                  <a:gd name="T47" fmla="*/ 22 h 52"/>
                  <a:gd name="T48" fmla="*/ 2 w 52"/>
                  <a:gd name="T49" fmla="*/ 18 h 52"/>
                  <a:gd name="T50" fmla="*/ 10 w 52"/>
                  <a:gd name="T51" fmla="*/ 6 h 52"/>
                  <a:gd name="T52" fmla="*/ 3 w 52"/>
                  <a:gd name="T53" fmla="*/ 14 h 52"/>
                  <a:gd name="T54" fmla="*/ 6 w 52"/>
                  <a:gd name="T55" fmla="*/ 18 h 52"/>
                  <a:gd name="T56" fmla="*/ 12 w 52"/>
                  <a:gd name="T57" fmla="*/ 9 h 52"/>
                  <a:gd name="T58" fmla="*/ 10 w 52"/>
                  <a:gd name="T59" fmla="*/ 6 h 52"/>
                  <a:gd name="T60" fmla="*/ 23 w 52"/>
                  <a:gd name="T61" fmla="*/ 0 h 52"/>
                  <a:gd name="T62" fmla="*/ 12 w 52"/>
                  <a:gd name="T63" fmla="*/ 4 h 52"/>
                  <a:gd name="T64" fmla="*/ 15 w 52"/>
                  <a:gd name="T65" fmla="*/ 7 h 52"/>
                  <a:gd name="T66" fmla="*/ 25 w 52"/>
                  <a:gd name="T67" fmla="*/ 4 h 52"/>
                  <a:gd name="T68" fmla="*/ 23 w 52"/>
                  <a:gd name="T69" fmla="*/ 0 h 52"/>
                  <a:gd name="T70" fmla="*/ 26 w 52"/>
                  <a:gd name="T71" fmla="*/ 0 h 52"/>
                  <a:gd name="T72" fmla="*/ 26 w 52"/>
                  <a:gd name="T73" fmla="*/ 0 h 52"/>
                  <a:gd name="T74" fmla="*/ 29 w 52"/>
                  <a:gd name="T75" fmla="*/ 4 h 52"/>
                  <a:gd name="T76" fmla="*/ 43 w 52"/>
                  <a:gd name="T77" fmla="*/ 12 h 52"/>
                  <a:gd name="T78" fmla="*/ 48 w 52"/>
                  <a:gd name="T79" fmla="*/ 26 h 52"/>
                  <a:gd name="T80" fmla="*/ 48 w 52"/>
                  <a:gd name="T81" fmla="*/ 31 h 52"/>
                  <a:gd name="T82" fmla="*/ 51 w 52"/>
                  <a:gd name="T83" fmla="*/ 35 h 52"/>
                  <a:gd name="T84" fmla="*/ 52 w 52"/>
                  <a:gd name="T85" fmla="*/ 26 h 52"/>
                  <a:gd name="T86" fmla="*/ 50 w 52"/>
                  <a:gd name="T87" fmla="*/ 16 h 52"/>
                  <a:gd name="T88" fmla="*/ 44 w 52"/>
                  <a:gd name="T89" fmla="*/ 6 h 52"/>
                  <a:gd name="T90" fmla="*/ 26 w 52"/>
                  <a:gd name="T9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2" h="52">
                    <a:moveTo>
                      <a:pt x="37" y="45"/>
                    </a:moveTo>
                    <a:cubicBezTo>
                      <a:pt x="34" y="47"/>
                      <a:pt x="31" y="48"/>
                      <a:pt x="27" y="48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3" y="51"/>
                      <a:pt x="37" y="50"/>
                      <a:pt x="40" y="48"/>
                    </a:cubicBezTo>
                    <a:cubicBezTo>
                      <a:pt x="37" y="45"/>
                      <a:pt x="37" y="45"/>
                      <a:pt x="37" y="45"/>
                    </a:cubicBezTo>
                    <a:moveTo>
                      <a:pt x="47" y="34"/>
                    </a:moveTo>
                    <a:cubicBezTo>
                      <a:pt x="45" y="37"/>
                      <a:pt x="43" y="41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3" y="46"/>
                    </a:cubicBezTo>
                    <a:cubicBezTo>
                      <a:pt x="45" y="44"/>
                      <a:pt x="48" y="41"/>
                      <a:pt x="49" y="38"/>
                    </a:cubicBezTo>
                    <a:cubicBezTo>
                      <a:pt x="47" y="34"/>
                      <a:pt x="47" y="34"/>
                      <a:pt x="47" y="34"/>
                    </a:cubicBezTo>
                    <a:moveTo>
                      <a:pt x="2" y="18"/>
                    </a:moveTo>
                    <a:cubicBezTo>
                      <a:pt x="1" y="19"/>
                      <a:pt x="1" y="21"/>
                      <a:pt x="1" y="23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0" y="31"/>
                      <a:pt x="2" y="36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6" y="41"/>
                      <a:pt x="6" y="42"/>
                      <a:pt x="6" y="42"/>
                    </a:cubicBezTo>
                    <a:cubicBezTo>
                      <a:pt x="11" y="48"/>
                      <a:pt x="18" y="52"/>
                      <a:pt x="26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7" y="47"/>
                      <a:pt x="13" y="44"/>
                      <a:pt x="9" y="39"/>
                    </a:cubicBezTo>
                    <a:cubicBezTo>
                      <a:pt x="6" y="36"/>
                      <a:pt x="4" y="31"/>
                      <a:pt x="4" y="26"/>
                    </a:cubicBezTo>
                    <a:cubicBezTo>
                      <a:pt x="4" y="25"/>
                      <a:pt x="4" y="24"/>
                      <a:pt x="5" y="23"/>
                    </a:cubicBezTo>
                    <a:cubicBezTo>
                      <a:pt x="5" y="23"/>
                      <a:pt x="5" y="22"/>
                      <a:pt x="5" y="22"/>
                    </a:cubicBezTo>
                    <a:cubicBezTo>
                      <a:pt x="2" y="18"/>
                      <a:pt x="2" y="18"/>
                      <a:pt x="2" y="18"/>
                    </a:cubicBezTo>
                    <a:moveTo>
                      <a:pt x="10" y="6"/>
                    </a:moveTo>
                    <a:cubicBezTo>
                      <a:pt x="7" y="8"/>
                      <a:pt x="5" y="11"/>
                      <a:pt x="3" y="14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9" y="12"/>
                      <a:pt x="12" y="9"/>
                    </a:cubicBezTo>
                    <a:cubicBezTo>
                      <a:pt x="10" y="6"/>
                      <a:pt x="10" y="6"/>
                      <a:pt x="10" y="6"/>
                    </a:cubicBezTo>
                    <a:moveTo>
                      <a:pt x="23" y="0"/>
                    </a:moveTo>
                    <a:cubicBezTo>
                      <a:pt x="19" y="1"/>
                      <a:pt x="15" y="2"/>
                      <a:pt x="12" y="4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8" y="5"/>
                      <a:pt x="21" y="4"/>
                      <a:pt x="25" y="4"/>
                    </a:cubicBezTo>
                    <a:cubicBezTo>
                      <a:pt x="23" y="0"/>
                      <a:pt x="23" y="0"/>
                      <a:pt x="23" y="0"/>
                    </a:cubicBezTo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5" y="5"/>
                      <a:pt x="40" y="8"/>
                      <a:pt x="43" y="12"/>
                    </a:cubicBezTo>
                    <a:cubicBezTo>
                      <a:pt x="47" y="16"/>
                      <a:pt x="48" y="21"/>
                      <a:pt x="48" y="26"/>
                    </a:cubicBezTo>
                    <a:cubicBezTo>
                      <a:pt x="48" y="27"/>
                      <a:pt x="48" y="29"/>
                      <a:pt x="48" y="31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2"/>
                      <a:pt x="52" y="29"/>
                      <a:pt x="52" y="26"/>
                    </a:cubicBezTo>
                    <a:cubicBezTo>
                      <a:pt x="52" y="22"/>
                      <a:pt x="52" y="19"/>
                      <a:pt x="50" y="1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39" y="2"/>
                      <a:pt x="33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1" name="Freeform 822"/>
              <p:cNvSpPr/>
              <p:nvPr/>
            </p:nvSpPr>
            <p:spPr bwMode="auto">
              <a:xfrm>
                <a:off x="5997276" y="26498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2" name="Freeform 823"/>
              <p:cNvSpPr>
                <a:spLocks noEditPoints="1"/>
              </p:cNvSpPr>
              <p:nvPr/>
            </p:nvSpPr>
            <p:spPr bwMode="auto">
              <a:xfrm>
                <a:off x="5975680" y="2452429"/>
                <a:ext cx="197448" cy="277662"/>
              </a:xfrm>
              <a:custGeom>
                <a:avLst/>
                <a:gdLst>
                  <a:gd name="T0" fmla="*/ 21 w 27"/>
                  <a:gd name="T1" fmla="*/ 33 h 38"/>
                  <a:gd name="T2" fmla="*/ 24 w 27"/>
                  <a:gd name="T3" fmla="*/ 38 h 38"/>
                  <a:gd name="T4" fmla="*/ 24 w 27"/>
                  <a:gd name="T5" fmla="*/ 38 h 38"/>
                  <a:gd name="T6" fmla="*/ 27 w 27"/>
                  <a:gd name="T7" fmla="*/ 38 h 38"/>
                  <a:gd name="T8" fmla="*/ 25 w 27"/>
                  <a:gd name="T9" fmla="*/ 34 h 38"/>
                  <a:gd name="T10" fmla="*/ 24 w 27"/>
                  <a:gd name="T11" fmla="*/ 34 h 38"/>
                  <a:gd name="T12" fmla="*/ 21 w 27"/>
                  <a:gd name="T13" fmla="*/ 33 h 38"/>
                  <a:gd name="T14" fmla="*/ 1 w 27"/>
                  <a:gd name="T15" fmla="*/ 0 h 38"/>
                  <a:gd name="T16" fmla="*/ 0 w 27"/>
                  <a:gd name="T17" fmla="*/ 4 h 38"/>
                  <a:gd name="T18" fmla="*/ 3 w 27"/>
                  <a:gd name="T19" fmla="*/ 8 h 38"/>
                  <a:gd name="T20" fmla="*/ 4 w 27"/>
                  <a:gd name="T21" fmla="*/ 4 h 38"/>
                  <a:gd name="T22" fmla="*/ 1 w 27"/>
                  <a:gd name="T2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38">
                    <a:moveTo>
                      <a:pt x="21" y="33"/>
                    </a:move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6" y="38"/>
                      <a:pt x="27" y="38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4" y="34"/>
                      <a:pt x="24" y="34"/>
                    </a:cubicBezTo>
                    <a:cubicBezTo>
                      <a:pt x="23" y="34"/>
                      <a:pt x="22" y="34"/>
                      <a:pt x="21" y="33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5"/>
                      <a:pt x="4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3" name="Freeform 824"/>
              <p:cNvSpPr>
                <a:spLocks noEditPoints="1"/>
              </p:cNvSpPr>
              <p:nvPr/>
            </p:nvSpPr>
            <p:spPr bwMode="auto">
              <a:xfrm>
                <a:off x="6034298" y="2378386"/>
                <a:ext cx="231385" cy="320854"/>
              </a:xfrm>
              <a:custGeom>
                <a:avLst/>
                <a:gdLst>
                  <a:gd name="T0" fmla="*/ 30 w 32"/>
                  <a:gd name="T1" fmla="*/ 39 h 44"/>
                  <a:gd name="T2" fmla="*/ 27 w 32"/>
                  <a:gd name="T3" fmla="*/ 41 h 44"/>
                  <a:gd name="T4" fmla="*/ 30 w 32"/>
                  <a:gd name="T5" fmla="*/ 44 h 44"/>
                  <a:gd name="T6" fmla="*/ 32 w 32"/>
                  <a:gd name="T7" fmla="*/ 42 h 44"/>
                  <a:gd name="T8" fmla="*/ 30 w 32"/>
                  <a:gd name="T9" fmla="*/ 39 h 44"/>
                  <a:gd name="T10" fmla="*/ 2 w 32"/>
                  <a:gd name="T11" fmla="*/ 0 h 44"/>
                  <a:gd name="T12" fmla="*/ 0 w 32"/>
                  <a:gd name="T13" fmla="*/ 2 h 44"/>
                  <a:gd name="T14" fmla="*/ 0 w 32"/>
                  <a:gd name="T15" fmla="*/ 2 h 44"/>
                  <a:gd name="T16" fmla="*/ 2 w 32"/>
                  <a:gd name="T17" fmla="*/ 5 h 44"/>
                  <a:gd name="T18" fmla="*/ 3 w 32"/>
                  <a:gd name="T19" fmla="*/ 5 h 44"/>
                  <a:gd name="T20" fmla="*/ 5 w 32"/>
                  <a:gd name="T21" fmla="*/ 3 h 44"/>
                  <a:gd name="T22" fmla="*/ 2 w 32"/>
                  <a:gd name="T2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4">
                    <a:moveTo>
                      <a:pt x="30" y="39"/>
                    </a:moveTo>
                    <a:cubicBezTo>
                      <a:pt x="29" y="40"/>
                      <a:pt x="28" y="40"/>
                      <a:pt x="27" y="41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1" y="43"/>
                      <a:pt x="31" y="43"/>
                      <a:pt x="32" y="42"/>
                    </a:cubicBezTo>
                    <a:cubicBezTo>
                      <a:pt x="30" y="39"/>
                      <a:pt x="30" y="39"/>
                      <a:pt x="30" y="39"/>
                    </a:cubicBezTo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4" name="Freeform 825"/>
              <p:cNvSpPr>
                <a:spLocks noEditPoints="1"/>
              </p:cNvSpPr>
              <p:nvPr/>
            </p:nvSpPr>
            <p:spPr bwMode="auto">
              <a:xfrm>
                <a:off x="6129937" y="2350620"/>
                <a:ext cx="203618" cy="277662"/>
              </a:xfrm>
              <a:custGeom>
                <a:avLst/>
                <a:gdLst>
                  <a:gd name="T0" fmla="*/ 25 w 28"/>
                  <a:gd name="T1" fmla="*/ 31 h 38"/>
                  <a:gd name="T2" fmla="*/ 24 w 28"/>
                  <a:gd name="T3" fmla="*/ 34 h 38"/>
                  <a:gd name="T4" fmla="*/ 26 w 28"/>
                  <a:gd name="T5" fmla="*/ 38 h 38"/>
                  <a:gd name="T6" fmla="*/ 28 w 28"/>
                  <a:gd name="T7" fmla="*/ 35 h 38"/>
                  <a:gd name="T8" fmla="*/ 25 w 28"/>
                  <a:gd name="T9" fmla="*/ 31 h 38"/>
                  <a:gd name="T10" fmla="*/ 3 w 28"/>
                  <a:gd name="T11" fmla="*/ 0 h 38"/>
                  <a:gd name="T12" fmla="*/ 0 w 28"/>
                  <a:gd name="T13" fmla="*/ 0 h 38"/>
                  <a:gd name="T14" fmla="*/ 2 w 28"/>
                  <a:gd name="T15" fmla="*/ 4 h 38"/>
                  <a:gd name="T16" fmla="*/ 3 w 28"/>
                  <a:gd name="T17" fmla="*/ 4 h 38"/>
                  <a:gd name="T18" fmla="*/ 6 w 28"/>
                  <a:gd name="T19" fmla="*/ 4 h 38"/>
                  <a:gd name="T20" fmla="*/ 3 w 28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38">
                    <a:moveTo>
                      <a:pt x="25" y="31"/>
                    </a:moveTo>
                    <a:cubicBezTo>
                      <a:pt x="24" y="32"/>
                      <a:pt x="24" y="33"/>
                      <a:pt x="24" y="34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7" y="37"/>
                      <a:pt x="27" y="36"/>
                      <a:pt x="28" y="35"/>
                    </a:cubicBezTo>
                    <a:cubicBezTo>
                      <a:pt x="25" y="31"/>
                      <a:pt x="25" y="31"/>
                      <a:pt x="25" y="31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5" name="Freeform 826"/>
              <p:cNvSpPr/>
              <p:nvPr/>
            </p:nvSpPr>
            <p:spPr bwMode="auto">
              <a:xfrm>
                <a:off x="6281108" y="2393812"/>
                <a:ext cx="43192" cy="74043"/>
              </a:xfrm>
              <a:custGeom>
                <a:avLst/>
                <a:gdLst>
                  <a:gd name="T0" fmla="*/ 0 w 6"/>
                  <a:gd name="T1" fmla="*/ 0 h 10"/>
                  <a:gd name="T2" fmla="*/ 6 w 6"/>
                  <a:gd name="T3" fmla="*/ 10 h 10"/>
                  <a:gd name="T4" fmla="*/ 3 w 6"/>
                  <a:gd name="T5" fmla="*/ 4 h 10"/>
                  <a:gd name="T6" fmla="*/ 0 w 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0" y="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8"/>
                      <a:pt x="4" y="6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ransition advTm="7347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207" grpId="0"/>
      <p:bldP spid="209" grpId="0"/>
      <p:bldP spid="230" grpId="0"/>
      <p:bldP spid="232" grpId="0"/>
      <p:bldP spid="245" grpId="0" bldLvl="0" animBg="1"/>
      <p:bldP spid="2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351823" y="1411328"/>
            <a:ext cx="7660076" cy="1244586"/>
            <a:chOff x="3351823" y="1814553"/>
            <a:chExt cx="7660076" cy="1244586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grpSp>
          <p:nvGrpSpPr>
            <p:cNvPr id="9" name="组合 8"/>
            <p:cNvGrpSpPr/>
            <p:nvPr/>
          </p:nvGrpSpPr>
          <p:grpSpPr>
            <a:xfrm>
              <a:off x="3351823" y="1814553"/>
              <a:ext cx="7157063" cy="1241297"/>
              <a:chOff x="3351823" y="1814553"/>
              <a:chExt cx="7157063" cy="1241297"/>
            </a:xfrm>
            <a:grpFill/>
          </p:grpSpPr>
          <p:sp>
            <p:nvSpPr>
              <p:cNvPr id="147" name="任意多边形 146"/>
              <p:cNvSpPr/>
              <p:nvPr/>
            </p:nvSpPr>
            <p:spPr>
              <a:xfrm>
                <a:off x="3351823" y="1814553"/>
                <a:ext cx="2745213" cy="1055391"/>
              </a:xfrm>
              <a:custGeom>
                <a:avLst/>
                <a:gdLst>
                  <a:gd name="connsiteX0" fmla="*/ 0 w 2745213"/>
                  <a:gd name="connsiteY0" fmla="*/ 0 h 1055391"/>
                  <a:gd name="connsiteX1" fmla="*/ 2745213 w 2745213"/>
                  <a:gd name="connsiteY1" fmla="*/ 0 h 1055391"/>
                  <a:gd name="connsiteX2" fmla="*/ 2745213 w 2745213"/>
                  <a:gd name="connsiteY2" fmla="*/ 1055391 h 1055391"/>
                  <a:gd name="connsiteX3" fmla="*/ 1824738 w 2745213"/>
                  <a:gd name="connsiteY3" fmla="*/ 1055391 h 1055391"/>
                  <a:gd name="connsiteX4" fmla="*/ 1748167 w 2745213"/>
                  <a:gd name="connsiteY4" fmla="*/ 930523 h 1055391"/>
                  <a:gd name="connsiteX5" fmla="*/ 120565 w 2745213"/>
                  <a:gd name="connsiteY5" fmla="*/ 5491 h 1055391"/>
                  <a:gd name="connsiteX6" fmla="*/ 0 w 2745213"/>
                  <a:gd name="connsiteY6" fmla="*/ 1717 h 1055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5213" h="1055391">
                    <a:moveTo>
                      <a:pt x="0" y="0"/>
                    </a:moveTo>
                    <a:lnTo>
                      <a:pt x="2745213" y="0"/>
                    </a:lnTo>
                    <a:lnTo>
                      <a:pt x="2745213" y="1055391"/>
                    </a:lnTo>
                    <a:lnTo>
                      <a:pt x="1824738" y="1055391"/>
                    </a:lnTo>
                    <a:lnTo>
                      <a:pt x="1748167" y="930523"/>
                    </a:lnTo>
                    <a:cubicBezTo>
                      <a:pt x="1389719" y="404887"/>
                      <a:pt x="798229" y="48043"/>
                      <a:pt x="120565" y="5491"/>
                    </a:cubicBezTo>
                    <a:lnTo>
                      <a:pt x="0" y="17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817449" y="2168369"/>
                <a:ext cx="3691437" cy="8874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33"/>
              <p:cNvSpPr/>
              <p:nvPr/>
            </p:nvSpPr>
            <p:spPr>
              <a:xfrm>
                <a:off x="6094595" y="1814553"/>
                <a:ext cx="739681" cy="1241297"/>
              </a:xfrm>
              <a:custGeom>
                <a:avLst/>
                <a:gdLst>
                  <a:gd name="connsiteX0" fmla="*/ 0 w 735478"/>
                  <a:gd name="connsiteY0" fmla="*/ 0 h 1055559"/>
                  <a:gd name="connsiteX1" fmla="*/ 735478 w 735478"/>
                  <a:gd name="connsiteY1" fmla="*/ 0 h 1055559"/>
                  <a:gd name="connsiteX2" fmla="*/ 735478 w 735478"/>
                  <a:gd name="connsiteY2" fmla="*/ 1055559 h 1055559"/>
                  <a:gd name="connsiteX3" fmla="*/ 0 w 735478"/>
                  <a:gd name="connsiteY3" fmla="*/ 1055559 h 1055559"/>
                  <a:gd name="connsiteX4" fmla="*/ 0 w 735478"/>
                  <a:gd name="connsiteY4" fmla="*/ 0 h 1055559"/>
                  <a:gd name="connsiteX0-1" fmla="*/ 0 w 740240"/>
                  <a:gd name="connsiteY0-2" fmla="*/ 0 h 1055559"/>
                  <a:gd name="connsiteX1-3" fmla="*/ 740240 w 740240"/>
                  <a:gd name="connsiteY1-4" fmla="*/ 352425 h 1055559"/>
                  <a:gd name="connsiteX2-5" fmla="*/ 735478 w 740240"/>
                  <a:gd name="connsiteY2-6" fmla="*/ 1055559 h 1055559"/>
                  <a:gd name="connsiteX3-7" fmla="*/ 0 w 740240"/>
                  <a:gd name="connsiteY3-8" fmla="*/ 1055559 h 1055559"/>
                  <a:gd name="connsiteX4-9" fmla="*/ 0 w 740240"/>
                  <a:gd name="connsiteY4-10" fmla="*/ 0 h 1055559"/>
                  <a:gd name="connsiteX0-11" fmla="*/ 0 w 740240"/>
                  <a:gd name="connsiteY0-12" fmla="*/ 0 h 1241297"/>
                  <a:gd name="connsiteX1-13" fmla="*/ 740240 w 740240"/>
                  <a:gd name="connsiteY1-14" fmla="*/ 352425 h 1241297"/>
                  <a:gd name="connsiteX2-15" fmla="*/ 735478 w 740240"/>
                  <a:gd name="connsiteY2-16" fmla="*/ 1241297 h 1241297"/>
                  <a:gd name="connsiteX3-17" fmla="*/ 0 w 740240"/>
                  <a:gd name="connsiteY3-18" fmla="*/ 1055559 h 1241297"/>
                  <a:gd name="connsiteX4-19" fmla="*/ 0 w 740240"/>
                  <a:gd name="connsiteY4-20" fmla="*/ 0 h 124129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40240" h="1241297">
                    <a:moveTo>
                      <a:pt x="0" y="0"/>
                    </a:moveTo>
                    <a:lnTo>
                      <a:pt x="740240" y="352425"/>
                    </a:lnTo>
                    <a:cubicBezTo>
                      <a:pt x="738653" y="586803"/>
                      <a:pt x="737065" y="1006919"/>
                      <a:pt x="735478" y="1241297"/>
                    </a:cubicBezTo>
                    <a:lnTo>
                      <a:pt x="0" y="105555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等腰三角形 64"/>
            <p:cNvSpPr/>
            <p:nvPr/>
          </p:nvSpPr>
          <p:spPr>
            <a:xfrm rot="5400000">
              <a:off x="10315974" y="2363213"/>
              <a:ext cx="889200" cy="5026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176561" y="2466719"/>
            <a:ext cx="5822986" cy="1056702"/>
            <a:chOff x="5176561" y="2869944"/>
            <a:chExt cx="5822986" cy="1056702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143" name="任意多边形 142"/>
            <p:cNvSpPr/>
            <p:nvPr/>
          </p:nvSpPr>
          <p:spPr>
            <a:xfrm>
              <a:off x="5176561" y="2869944"/>
              <a:ext cx="923713" cy="1055391"/>
            </a:xfrm>
            <a:custGeom>
              <a:avLst/>
              <a:gdLst>
                <a:gd name="connsiteX0" fmla="*/ 0 w 923713"/>
                <a:gd name="connsiteY0" fmla="*/ 0 h 1055391"/>
                <a:gd name="connsiteX1" fmla="*/ 923713 w 923713"/>
                <a:gd name="connsiteY1" fmla="*/ 0 h 1055391"/>
                <a:gd name="connsiteX2" fmla="*/ 923713 w 923713"/>
                <a:gd name="connsiteY2" fmla="*/ 1055391 h 1055391"/>
                <a:gd name="connsiteX3" fmla="*/ 286699 w 923713"/>
                <a:gd name="connsiteY3" fmla="*/ 1055391 h 1055391"/>
                <a:gd name="connsiteX4" fmla="*/ 286789 w 923713"/>
                <a:gd name="connsiteY4" fmla="*/ 1053623 h 1055391"/>
                <a:gd name="connsiteX5" fmla="*/ 29999 w 923713"/>
                <a:gd name="connsiteY5" fmla="*/ 48920 h 105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3713" h="1055391">
                  <a:moveTo>
                    <a:pt x="0" y="0"/>
                  </a:moveTo>
                  <a:lnTo>
                    <a:pt x="923713" y="0"/>
                  </a:lnTo>
                  <a:lnTo>
                    <a:pt x="923713" y="1055391"/>
                  </a:lnTo>
                  <a:lnTo>
                    <a:pt x="286699" y="1055391"/>
                  </a:lnTo>
                  <a:lnTo>
                    <a:pt x="286789" y="1053623"/>
                  </a:lnTo>
                  <a:cubicBezTo>
                    <a:pt x="286789" y="689840"/>
                    <a:pt x="193766" y="347582"/>
                    <a:pt x="29999" y="489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6817797" y="3055963"/>
              <a:ext cx="3691074" cy="8677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6094595" y="2869944"/>
              <a:ext cx="734830" cy="1053545"/>
            </a:xfrm>
            <a:prstGeom prst="rect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5400000">
              <a:off x="10314422" y="3241520"/>
              <a:ext cx="867600" cy="5026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175283" y="3518203"/>
            <a:ext cx="5823919" cy="1057846"/>
            <a:chOff x="5175283" y="3921428"/>
            <a:chExt cx="5823919" cy="1057846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144" name="任意多边形 143"/>
            <p:cNvSpPr/>
            <p:nvPr/>
          </p:nvSpPr>
          <p:spPr>
            <a:xfrm>
              <a:off x="5175283" y="3923883"/>
              <a:ext cx="924992" cy="1055391"/>
            </a:xfrm>
            <a:custGeom>
              <a:avLst/>
              <a:gdLst>
                <a:gd name="connsiteX0" fmla="*/ 288051 w 924992"/>
                <a:gd name="connsiteY0" fmla="*/ 0 h 1055391"/>
                <a:gd name="connsiteX1" fmla="*/ 924992 w 924992"/>
                <a:gd name="connsiteY1" fmla="*/ 0 h 1055391"/>
                <a:gd name="connsiteX2" fmla="*/ 924992 w 924992"/>
                <a:gd name="connsiteY2" fmla="*/ 1055391 h 1055391"/>
                <a:gd name="connsiteX3" fmla="*/ 0 w 924992"/>
                <a:gd name="connsiteY3" fmla="*/ 1055391 h 1055391"/>
                <a:gd name="connsiteX4" fmla="*/ 31277 w 924992"/>
                <a:gd name="connsiteY4" fmla="*/ 1004387 h 1055391"/>
                <a:gd name="connsiteX5" fmla="*/ 277083 w 924992"/>
                <a:gd name="connsiteY5" fmla="*/ 215194 h 105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4992" h="1055391">
                  <a:moveTo>
                    <a:pt x="288051" y="0"/>
                  </a:moveTo>
                  <a:lnTo>
                    <a:pt x="924992" y="0"/>
                  </a:lnTo>
                  <a:lnTo>
                    <a:pt x="924992" y="1055391"/>
                  </a:lnTo>
                  <a:lnTo>
                    <a:pt x="0" y="1055391"/>
                  </a:lnTo>
                  <a:lnTo>
                    <a:pt x="31277" y="1004387"/>
                  </a:lnTo>
                  <a:cubicBezTo>
                    <a:pt x="162291" y="765458"/>
                    <a:pt x="248028" y="498627"/>
                    <a:pt x="277083" y="21519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6817797" y="3921428"/>
              <a:ext cx="3691074" cy="8766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6094595" y="3923770"/>
              <a:ext cx="735478" cy="10535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5400000">
              <a:off x="10308570" y="4109442"/>
              <a:ext cx="878613" cy="5026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351823" y="4384117"/>
            <a:ext cx="7661582" cy="1245871"/>
            <a:chOff x="3351823" y="4787342"/>
            <a:chExt cx="7661582" cy="1245871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148" name="任意多边形 147"/>
            <p:cNvSpPr/>
            <p:nvPr/>
          </p:nvSpPr>
          <p:spPr>
            <a:xfrm>
              <a:off x="3351823" y="4977822"/>
              <a:ext cx="2748452" cy="1055391"/>
            </a:xfrm>
            <a:custGeom>
              <a:avLst/>
              <a:gdLst>
                <a:gd name="connsiteX0" fmla="*/ 1824351 w 2748452"/>
                <a:gd name="connsiteY0" fmla="*/ 0 h 1055391"/>
                <a:gd name="connsiteX1" fmla="*/ 2748452 w 2748452"/>
                <a:gd name="connsiteY1" fmla="*/ 0 h 1055391"/>
                <a:gd name="connsiteX2" fmla="*/ 2748452 w 2748452"/>
                <a:gd name="connsiteY2" fmla="*/ 1055391 h 1055391"/>
                <a:gd name="connsiteX3" fmla="*/ 0 w 2748452"/>
                <a:gd name="connsiteY3" fmla="*/ 1055391 h 1055391"/>
                <a:gd name="connsiteX4" fmla="*/ 0 w 2748452"/>
                <a:gd name="connsiteY4" fmla="*/ 1053042 h 1055391"/>
                <a:gd name="connsiteX5" fmla="*/ 120565 w 2748452"/>
                <a:gd name="connsiteY5" fmla="*/ 1049268 h 1055391"/>
                <a:gd name="connsiteX6" fmla="*/ 1748167 w 2748452"/>
                <a:gd name="connsiteY6" fmla="*/ 124236 h 105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8452" h="1055391">
                  <a:moveTo>
                    <a:pt x="1824351" y="0"/>
                  </a:moveTo>
                  <a:lnTo>
                    <a:pt x="2748452" y="0"/>
                  </a:lnTo>
                  <a:lnTo>
                    <a:pt x="2748452" y="1055391"/>
                  </a:lnTo>
                  <a:lnTo>
                    <a:pt x="0" y="1055391"/>
                  </a:lnTo>
                  <a:lnTo>
                    <a:pt x="0" y="1053042"/>
                  </a:lnTo>
                  <a:lnTo>
                    <a:pt x="120565" y="1049268"/>
                  </a:lnTo>
                  <a:cubicBezTo>
                    <a:pt x="798229" y="1006716"/>
                    <a:pt x="1389718" y="649873"/>
                    <a:pt x="1748167" y="1242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817797" y="4798031"/>
              <a:ext cx="3692023" cy="9035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36"/>
            <p:cNvSpPr/>
            <p:nvPr/>
          </p:nvSpPr>
          <p:spPr>
            <a:xfrm>
              <a:off x="6094594" y="4799764"/>
              <a:ext cx="735479" cy="1231603"/>
            </a:xfrm>
            <a:custGeom>
              <a:avLst/>
              <a:gdLst>
                <a:gd name="connsiteX0" fmla="*/ 0 w 735479"/>
                <a:gd name="connsiteY0" fmla="*/ 0 h 1055391"/>
                <a:gd name="connsiteX1" fmla="*/ 735479 w 735479"/>
                <a:gd name="connsiteY1" fmla="*/ 0 h 1055391"/>
                <a:gd name="connsiteX2" fmla="*/ 735479 w 735479"/>
                <a:gd name="connsiteY2" fmla="*/ 1055391 h 1055391"/>
                <a:gd name="connsiteX3" fmla="*/ 0 w 735479"/>
                <a:gd name="connsiteY3" fmla="*/ 1055391 h 1055391"/>
                <a:gd name="connsiteX4" fmla="*/ 0 w 735479"/>
                <a:gd name="connsiteY4" fmla="*/ 0 h 1055391"/>
                <a:gd name="connsiteX0-1" fmla="*/ 0 w 735479"/>
                <a:gd name="connsiteY0-2" fmla="*/ 176212 h 1231603"/>
                <a:gd name="connsiteX1-3" fmla="*/ 735479 w 735479"/>
                <a:gd name="connsiteY1-4" fmla="*/ 0 h 1231603"/>
                <a:gd name="connsiteX2-5" fmla="*/ 735479 w 735479"/>
                <a:gd name="connsiteY2-6" fmla="*/ 1231603 h 1231603"/>
                <a:gd name="connsiteX3-7" fmla="*/ 0 w 735479"/>
                <a:gd name="connsiteY3-8" fmla="*/ 1231603 h 1231603"/>
                <a:gd name="connsiteX4-9" fmla="*/ 0 w 735479"/>
                <a:gd name="connsiteY4-10" fmla="*/ 176212 h 1231603"/>
                <a:gd name="connsiteX0-11" fmla="*/ 0 w 735479"/>
                <a:gd name="connsiteY0-12" fmla="*/ 176212 h 1231603"/>
                <a:gd name="connsiteX1-13" fmla="*/ 735479 w 735479"/>
                <a:gd name="connsiteY1-14" fmla="*/ 0 h 1231603"/>
                <a:gd name="connsiteX2-15" fmla="*/ 730717 w 735479"/>
                <a:gd name="connsiteY2-16" fmla="*/ 902991 h 1231603"/>
                <a:gd name="connsiteX3-17" fmla="*/ 0 w 735479"/>
                <a:gd name="connsiteY3-18" fmla="*/ 1231603 h 1231603"/>
                <a:gd name="connsiteX4-19" fmla="*/ 0 w 735479"/>
                <a:gd name="connsiteY4-20" fmla="*/ 176212 h 12316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35479" h="1231603">
                  <a:moveTo>
                    <a:pt x="0" y="176212"/>
                  </a:moveTo>
                  <a:lnTo>
                    <a:pt x="735479" y="0"/>
                  </a:lnTo>
                  <a:cubicBezTo>
                    <a:pt x="733892" y="300997"/>
                    <a:pt x="732304" y="601994"/>
                    <a:pt x="730717" y="902991"/>
                  </a:cubicBezTo>
                  <a:lnTo>
                    <a:pt x="0" y="1231603"/>
                  </a:lnTo>
                  <a:lnTo>
                    <a:pt x="0" y="1762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5400000">
              <a:off x="10309528" y="4987064"/>
              <a:ext cx="903600" cy="5041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Freeform 14"/>
          <p:cNvSpPr>
            <a:spLocks noChangeAspect="1" noEditPoints="1"/>
          </p:cNvSpPr>
          <p:nvPr/>
        </p:nvSpPr>
        <p:spPr bwMode="auto">
          <a:xfrm>
            <a:off x="5265811" y="1627485"/>
            <a:ext cx="540000" cy="623076"/>
          </a:xfrm>
          <a:custGeom>
            <a:avLst/>
            <a:gdLst>
              <a:gd name="T0" fmla="*/ 83 w 131"/>
              <a:gd name="T1" fmla="*/ 130 h 151"/>
              <a:gd name="T2" fmla="*/ 86 w 131"/>
              <a:gd name="T3" fmla="*/ 136 h 151"/>
              <a:gd name="T4" fmla="*/ 48 w 131"/>
              <a:gd name="T5" fmla="*/ 138 h 151"/>
              <a:gd name="T6" fmla="*/ 45 w 131"/>
              <a:gd name="T7" fmla="*/ 132 h 151"/>
              <a:gd name="T8" fmla="*/ 48 w 131"/>
              <a:gd name="T9" fmla="*/ 130 h 151"/>
              <a:gd name="T10" fmla="*/ 78 w 131"/>
              <a:gd name="T11" fmla="*/ 147 h 151"/>
              <a:gd name="T12" fmla="*/ 57 w 131"/>
              <a:gd name="T13" fmla="*/ 151 h 151"/>
              <a:gd name="T14" fmla="*/ 52 w 131"/>
              <a:gd name="T15" fmla="*/ 143 h 151"/>
              <a:gd name="T16" fmla="*/ 65 w 131"/>
              <a:gd name="T17" fmla="*/ 34 h 151"/>
              <a:gd name="T18" fmla="*/ 82 w 131"/>
              <a:gd name="T19" fmla="*/ 125 h 151"/>
              <a:gd name="T20" fmla="*/ 31 w 131"/>
              <a:gd name="T21" fmla="*/ 68 h 151"/>
              <a:gd name="T22" fmla="*/ 65 w 131"/>
              <a:gd name="T23" fmla="*/ 34 h 151"/>
              <a:gd name="T24" fmla="*/ 72 w 131"/>
              <a:gd name="T25" fmla="*/ 41 h 151"/>
              <a:gd name="T26" fmla="*/ 79 w 131"/>
              <a:gd name="T27" fmla="*/ 45 h 151"/>
              <a:gd name="T28" fmla="*/ 71 w 131"/>
              <a:gd name="T29" fmla="*/ 43 h 151"/>
              <a:gd name="T30" fmla="*/ 50 w 131"/>
              <a:gd name="T31" fmla="*/ 53 h 151"/>
              <a:gd name="T32" fmla="*/ 42 w 131"/>
              <a:gd name="T33" fmla="*/ 68 h 151"/>
              <a:gd name="T34" fmla="*/ 40 w 131"/>
              <a:gd name="T35" fmla="*/ 81 h 151"/>
              <a:gd name="T36" fmla="*/ 38 w 131"/>
              <a:gd name="T37" fmla="*/ 74 h 151"/>
              <a:gd name="T38" fmla="*/ 38 w 131"/>
              <a:gd name="T39" fmla="*/ 60 h 151"/>
              <a:gd name="T40" fmla="*/ 47 w 131"/>
              <a:gd name="T41" fmla="*/ 47 h 151"/>
              <a:gd name="T42" fmla="*/ 65 w 131"/>
              <a:gd name="T43" fmla="*/ 40 h 151"/>
              <a:gd name="T44" fmla="*/ 70 w 131"/>
              <a:gd name="T45" fmla="*/ 40 h 151"/>
              <a:gd name="T46" fmla="*/ 70 w 131"/>
              <a:gd name="T47" fmla="*/ 0 h 151"/>
              <a:gd name="T48" fmla="*/ 66 w 131"/>
              <a:gd name="T49" fmla="*/ 23 h 151"/>
              <a:gd name="T50" fmla="*/ 62 w 131"/>
              <a:gd name="T51" fmla="*/ 0 h 151"/>
              <a:gd name="T52" fmla="*/ 115 w 131"/>
              <a:gd name="T53" fmla="*/ 22 h 151"/>
              <a:gd name="T54" fmla="*/ 93 w 131"/>
              <a:gd name="T55" fmla="*/ 32 h 151"/>
              <a:gd name="T56" fmla="*/ 34 w 131"/>
              <a:gd name="T57" fmla="*/ 102 h 151"/>
              <a:gd name="T58" fmla="*/ 17 w 131"/>
              <a:gd name="T59" fmla="*/ 108 h 151"/>
              <a:gd name="T60" fmla="*/ 34 w 131"/>
              <a:gd name="T61" fmla="*/ 102 h 151"/>
              <a:gd name="T62" fmla="*/ 22 w 131"/>
              <a:gd name="T63" fmla="*/ 16 h 151"/>
              <a:gd name="T64" fmla="*/ 32 w 131"/>
              <a:gd name="T65" fmla="*/ 37 h 151"/>
              <a:gd name="T66" fmla="*/ 22 w 131"/>
              <a:gd name="T67" fmla="*/ 16 h 151"/>
              <a:gd name="T68" fmla="*/ 109 w 131"/>
              <a:gd name="T69" fmla="*/ 114 h 151"/>
              <a:gd name="T70" fmla="*/ 102 w 131"/>
              <a:gd name="T71" fmla="*/ 96 h 151"/>
              <a:gd name="T72" fmla="*/ 97 w 131"/>
              <a:gd name="T73" fmla="*/ 102 h 151"/>
              <a:gd name="T74" fmla="*/ 131 w 131"/>
              <a:gd name="T75" fmla="*/ 69 h 151"/>
              <a:gd name="T76" fmla="*/ 112 w 131"/>
              <a:gd name="T77" fmla="*/ 68 h 151"/>
              <a:gd name="T78" fmla="*/ 131 w 131"/>
              <a:gd name="T79" fmla="*/ 61 h 151"/>
              <a:gd name="T80" fmla="*/ 0 w 131"/>
              <a:gd name="T81" fmla="*/ 69 h 151"/>
              <a:gd name="T82" fmla="*/ 20 w 131"/>
              <a:gd name="T83" fmla="*/ 61 h 151"/>
              <a:gd name="T84" fmla="*/ 20 w 131"/>
              <a:gd name="T85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1" h="151">
                <a:moveTo>
                  <a:pt x="48" y="130"/>
                </a:move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6" y="131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7"/>
                  <a:pt x="84" y="138"/>
                  <a:pt x="83" y="138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6" y="138"/>
                  <a:pt x="45" y="137"/>
                  <a:pt x="45" y="136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1"/>
                  <a:pt x="46" y="130"/>
                  <a:pt x="48" y="130"/>
                </a:cubicBezTo>
                <a:cubicBezTo>
                  <a:pt x="48" y="130"/>
                  <a:pt x="48" y="130"/>
                  <a:pt x="48" y="130"/>
                </a:cubicBezTo>
                <a:close/>
                <a:moveTo>
                  <a:pt x="78" y="143"/>
                </a:moveTo>
                <a:cubicBezTo>
                  <a:pt x="78" y="147"/>
                  <a:pt x="78" y="147"/>
                  <a:pt x="78" y="147"/>
                </a:cubicBezTo>
                <a:cubicBezTo>
                  <a:pt x="78" y="149"/>
                  <a:pt x="76" y="151"/>
                  <a:pt x="74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4" y="151"/>
                  <a:pt x="52" y="149"/>
                  <a:pt x="52" y="147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78" y="143"/>
                  <a:pt x="78" y="143"/>
                  <a:pt x="78" y="143"/>
                </a:cubicBezTo>
                <a:close/>
                <a:moveTo>
                  <a:pt x="65" y="34"/>
                </a:moveTo>
                <a:cubicBezTo>
                  <a:pt x="84" y="34"/>
                  <a:pt x="99" y="49"/>
                  <a:pt x="99" y="68"/>
                </a:cubicBezTo>
                <a:cubicBezTo>
                  <a:pt x="99" y="89"/>
                  <a:pt x="82" y="94"/>
                  <a:pt x="82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94"/>
                  <a:pt x="31" y="89"/>
                  <a:pt x="31" y="68"/>
                </a:cubicBezTo>
                <a:cubicBezTo>
                  <a:pt x="31" y="49"/>
                  <a:pt x="47" y="34"/>
                  <a:pt x="65" y="34"/>
                </a:cubicBezTo>
                <a:cubicBezTo>
                  <a:pt x="65" y="34"/>
                  <a:pt x="65" y="34"/>
                  <a:pt x="65" y="34"/>
                </a:cubicBezTo>
                <a:close/>
                <a:moveTo>
                  <a:pt x="70" y="40"/>
                </a:moveTo>
                <a:cubicBezTo>
                  <a:pt x="72" y="41"/>
                  <a:pt x="72" y="41"/>
                  <a:pt x="72" y="41"/>
                </a:cubicBezTo>
                <a:cubicBezTo>
                  <a:pt x="76" y="42"/>
                  <a:pt x="80" y="44"/>
                  <a:pt x="83" y="46"/>
                </a:cubicBezTo>
                <a:cubicBezTo>
                  <a:pt x="82" y="46"/>
                  <a:pt x="80" y="45"/>
                  <a:pt x="79" y="45"/>
                </a:cubicBezTo>
                <a:cubicBezTo>
                  <a:pt x="76" y="44"/>
                  <a:pt x="76" y="44"/>
                  <a:pt x="76" y="44"/>
                </a:cubicBezTo>
                <a:cubicBezTo>
                  <a:pt x="74" y="44"/>
                  <a:pt x="73" y="44"/>
                  <a:pt x="71" y="43"/>
                </a:cubicBezTo>
                <a:cubicBezTo>
                  <a:pt x="69" y="44"/>
                  <a:pt x="66" y="44"/>
                  <a:pt x="64" y="45"/>
                </a:cubicBezTo>
                <a:cubicBezTo>
                  <a:pt x="59" y="46"/>
                  <a:pt x="54" y="49"/>
                  <a:pt x="50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5" y="59"/>
                  <a:pt x="43" y="63"/>
                  <a:pt x="42" y="68"/>
                </a:cubicBezTo>
                <a:cubicBezTo>
                  <a:pt x="41" y="72"/>
                  <a:pt x="41" y="72"/>
                  <a:pt x="41" y="72"/>
                </a:cubicBezTo>
                <a:cubicBezTo>
                  <a:pt x="40" y="75"/>
                  <a:pt x="40" y="78"/>
                  <a:pt x="40" y="81"/>
                </a:cubicBezTo>
                <a:cubicBezTo>
                  <a:pt x="40" y="80"/>
                  <a:pt x="39" y="78"/>
                  <a:pt x="38" y="77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0"/>
                  <a:pt x="37" y="66"/>
                  <a:pt x="38" y="62"/>
                </a:cubicBezTo>
                <a:cubicBezTo>
                  <a:pt x="38" y="60"/>
                  <a:pt x="38" y="60"/>
                  <a:pt x="38" y="60"/>
                </a:cubicBezTo>
                <a:cubicBezTo>
                  <a:pt x="40" y="56"/>
                  <a:pt x="42" y="53"/>
                  <a:pt x="45" y="49"/>
                </a:cubicBezTo>
                <a:cubicBezTo>
                  <a:pt x="47" y="47"/>
                  <a:pt x="47" y="47"/>
                  <a:pt x="47" y="47"/>
                </a:cubicBezTo>
                <a:cubicBezTo>
                  <a:pt x="50" y="44"/>
                  <a:pt x="54" y="42"/>
                  <a:pt x="58" y="41"/>
                </a:cubicBezTo>
                <a:cubicBezTo>
                  <a:pt x="61" y="40"/>
                  <a:pt x="63" y="40"/>
                  <a:pt x="65" y="40"/>
                </a:cubicBezTo>
                <a:cubicBezTo>
                  <a:pt x="67" y="40"/>
                  <a:pt x="68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62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23"/>
                  <a:pt x="70" y="23"/>
                  <a:pt x="70" y="23"/>
                </a:cubicBezTo>
                <a:cubicBezTo>
                  <a:pt x="68" y="23"/>
                  <a:pt x="67" y="23"/>
                  <a:pt x="66" y="23"/>
                </a:cubicBezTo>
                <a:cubicBezTo>
                  <a:pt x="64" y="23"/>
                  <a:pt x="63" y="23"/>
                  <a:pt x="62" y="23"/>
                </a:cubicBezTo>
                <a:cubicBezTo>
                  <a:pt x="62" y="0"/>
                  <a:pt x="62" y="0"/>
                  <a:pt x="62" y="0"/>
                </a:cubicBezTo>
                <a:close/>
                <a:moveTo>
                  <a:pt x="109" y="16"/>
                </a:moveTo>
                <a:cubicBezTo>
                  <a:pt x="115" y="22"/>
                  <a:pt x="115" y="22"/>
                  <a:pt x="115" y="22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5"/>
                  <a:pt x="95" y="33"/>
                  <a:pt x="93" y="32"/>
                </a:cubicBezTo>
                <a:cubicBezTo>
                  <a:pt x="109" y="16"/>
                  <a:pt x="109" y="16"/>
                  <a:pt x="109" y="16"/>
                </a:cubicBezTo>
                <a:close/>
                <a:moveTo>
                  <a:pt x="34" y="102"/>
                </a:moveTo>
                <a:cubicBezTo>
                  <a:pt x="22" y="114"/>
                  <a:pt x="22" y="114"/>
                  <a:pt x="22" y="114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29" y="96"/>
                  <a:pt x="29" y="96"/>
                  <a:pt x="29" y="96"/>
                </a:cubicBezTo>
                <a:cubicBezTo>
                  <a:pt x="31" y="98"/>
                  <a:pt x="32" y="100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lose/>
                <a:moveTo>
                  <a:pt x="22" y="16"/>
                </a:moveTo>
                <a:cubicBezTo>
                  <a:pt x="17" y="22"/>
                  <a:pt x="17" y="22"/>
                  <a:pt x="17" y="22"/>
                </a:cubicBezTo>
                <a:cubicBezTo>
                  <a:pt x="32" y="37"/>
                  <a:pt x="32" y="37"/>
                  <a:pt x="32" y="37"/>
                </a:cubicBezTo>
                <a:cubicBezTo>
                  <a:pt x="34" y="35"/>
                  <a:pt x="36" y="33"/>
                  <a:pt x="38" y="32"/>
                </a:cubicBezTo>
                <a:cubicBezTo>
                  <a:pt x="22" y="16"/>
                  <a:pt x="22" y="16"/>
                  <a:pt x="22" y="16"/>
                </a:cubicBezTo>
                <a:close/>
                <a:moveTo>
                  <a:pt x="97" y="102"/>
                </a:moveTo>
                <a:cubicBezTo>
                  <a:pt x="109" y="114"/>
                  <a:pt x="109" y="114"/>
                  <a:pt x="109" y="114"/>
                </a:cubicBezTo>
                <a:cubicBezTo>
                  <a:pt x="115" y="108"/>
                  <a:pt x="115" y="108"/>
                  <a:pt x="115" y="10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8"/>
                  <a:pt x="99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lose/>
                <a:moveTo>
                  <a:pt x="131" y="61"/>
                </a:moveTo>
                <a:cubicBezTo>
                  <a:pt x="131" y="69"/>
                  <a:pt x="131" y="69"/>
                  <a:pt x="131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8"/>
                  <a:pt x="112" y="68"/>
                </a:cubicBezTo>
                <a:cubicBezTo>
                  <a:pt x="112" y="66"/>
                  <a:pt x="111" y="63"/>
                  <a:pt x="111" y="61"/>
                </a:cubicBezTo>
                <a:cubicBezTo>
                  <a:pt x="131" y="61"/>
                  <a:pt x="131" y="61"/>
                  <a:pt x="131" y="61"/>
                </a:cubicBezTo>
                <a:close/>
                <a:moveTo>
                  <a:pt x="20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3"/>
                  <a:pt x="20" y="66"/>
                  <a:pt x="20" y="68"/>
                </a:cubicBezTo>
                <a:cubicBezTo>
                  <a:pt x="20" y="68"/>
                  <a:pt x="20" y="69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5F5F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901"/>
          <p:cNvSpPr>
            <a:spLocks noChangeAspect="1" noEditPoints="1"/>
          </p:cNvSpPr>
          <p:nvPr/>
        </p:nvSpPr>
        <p:spPr bwMode="auto">
          <a:xfrm>
            <a:off x="5262911" y="4850403"/>
            <a:ext cx="540000" cy="503779"/>
          </a:xfrm>
          <a:custGeom>
            <a:avLst/>
            <a:gdLst>
              <a:gd name="T0" fmla="*/ 109 w 328"/>
              <a:gd name="T1" fmla="*/ 126 h 306"/>
              <a:gd name="T2" fmla="*/ 155 w 328"/>
              <a:gd name="T3" fmla="*/ 171 h 306"/>
              <a:gd name="T4" fmla="*/ 161 w 328"/>
              <a:gd name="T5" fmla="*/ 177 h 306"/>
              <a:gd name="T6" fmla="*/ 166 w 328"/>
              <a:gd name="T7" fmla="*/ 171 h 306"/>
              <a:gd name="T8" fmla="*/ 263 w 328"/>
              <a:gd name="T9" fmla="*/ 52 h 306"/>
              <a:gd name="T10" fmla="*/ 288 w 328"/>
              <a:gd name="T11" fmla="*/ 73 h 306"/>
              <a:gd name="T12" fmla="*/ 298 w 328"/>
              <a:gd name="T13" fmla="*/ 0 h 306"/>
              <a:gd name="T14" fmla="*/ 229 w 328"/>
              <a:gd name="T15" fmla="*/ 24 h 306"/>
              <a:gd name="T16" fmla="*/ 253 w 328"/>
              <a:gd name="T17" fmla="*/ 43 h 306"/>
              <a:gd name="T18" fmla="*/ 160 w 328"/>
              <a:gd name="T19" fmla="*/ 156 h 306"/>
              <a:gd name="T20" fmla="*/ 113 w 328"/>
              <a:gd name="T21" fmla="*/ 110 h 306"/>
              <a:gd name="T22" fmla="*/ 107 w 328"/>
              <a:gd name="T23" fmla="*/ 103 h 306"/>
              <a:gd name="T24" fmla="*/ 103 w 328"/>
              <a:gd name="T25" fmla="*/ 110 h 306"/>
              <a:gd name="T26" fmla="*/ 47 w 328"/>
              <a:gd name="T27" fmla="*/ 184 h 306"/>
              <a:gd name="T28" fmla="*/ 59 w 328"/>
              <a:gd name="T29" fmla="*/ 194 h 306"/>
              <a:gd name="T30" fmla="*/ 109 w 328"/>
              <a:gd name="T31" fmla="*/ 126 h 306"/>
              <a:gd name="T32" fmla="*/ 305 w 328"/>
              <a:gd name="T33" fmla="*/ 287 h 306"/>
              <a:gd name="T34" fmla="*/ 305 w 328"/>
              <a:gd name="T35" fmla="*/ 160 h 306"/>
              <a:gd name="T36" fmla="*/ 233 w 328"/>
              <a:gd name="T37" fmla="*/ 160 h 306"/>
              <a:gd name="T38" fmla="*/ 233 w 328"/>
              <a:gd name="T39" fmla="*/ 287 h 306"/>
              <a:gd name="T40" fmla="*/ 199 w 328"/>
              <a:gd name="T41" fmla="*/ 287 h 306"/>
              <a:gd name="T42" fmla="*/ 199 w 328"/>
              <a:gd name="T43" fmla="*/ 192 h 306"/>
              <a:gd name="T44" fmla="*/ 128 w 328"/>
              <a:gd name="T45" fmla="*/ 192 h 306"/>
              <a:gd name="T46" fmla="*/ 128 w 328"/>
              <a:gd name="T47" fmla="*/ 287 h 306"/>
              <a:gd name="T48" fmla="*/ 93 w 328"/>
              <a:gd name="T49" fmla="*/ 287 h 306"/>
              <a:gd name="T50" fmla="*/ 93 w 328"/>
              <a:gd name="T51" fmla="*/ 215 h 306"/>
              <a:gd name="T52" fmla="*/ 22 w 328"/>
              <a:gd name="T53" fmla="*/ 215 h 306"/>
              <a:gd name="T54" fmla="*/ 22 w 328"/>
              <a:gd name="T55" fmla="*/ 287 h 306"/>
              <a:gd name="T56" fmla="*/ 0 w 328"/>
              <a:gd name="T57" fmla="*/ 287 h 306"/>
              <a:gd name="T58" fmla="*/ 0 w 328"/>
              <a:gd name="T59" fmla="*/ 306 h 306"/>
              <a:gd name="T60" fmla="*/ 328 w 328"/>
              <a:gd name="T61" fmla="*/ 306 h 306"/>
              <a:gd name="T62" fmla="*/ 328 w 328"/>
              <a:gd name="T63" fmla="*/ 287 h 306"/>
              <a:gd name="T64" fmla="*/ 305 w 328"/>
              <a:gd name="T65" fmla="*/ 287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8" h="306">
                <a:moveTo>
                  <a:pt x="109" y="126"/>
                </a:moveTo>
                <a:lnTo>
                  <a:pt x="155" y="171"/>
                </a:lnTo>
                <a:lnTo>
                  <a:pt x="161" y="177"/>
                </a:lnTo>
                <a:lnTo>
                  <a:pt x="166" y="171"/>
                </a:lnTo>
                <a:lnTo>
                  <a:pt x="263" y="52"/>
                </a:lnTo>
                <a:lnTo>
                  <a:pt x="288" y="73"/>
                </a:lnTo>
                <a:lnTo>
                  <a:pt x="298" y="0"/>
                </a:lnTo>
                <a:lnTo>
                  <a:pt x="229" y="24"/>
                </a:lnTo>
                <a:lnTo>
                  <a:pt x="253" y="43"/>
                </a:lnTo>
                <a:lnTo>
                  <a:pt x="160" y="156"/>
                </a:lnTo>
                <a:lnTo>
                  <a:pt x="113" y="110"/>
                </a:lnTo>
                <a:lnTo>
                  <a:pt x="107" y="103"/>
                </a:lnTo>
                <a:lnTo>
                  <a:pt x="103" y="110"/>
                </a:lnTo>
                <a:lnTo>
                  <a:pt x="47" y="184"/>
                </a:lnTo>
                <a:lnTo>
                  <a:pt x="59" y="194"/>
                </a:lnTo>
                <a:lnTo>
                  <a:pt x="109" y="126"/>
                </a:lnTo>
                <a:close/>
                <a:moveTo>
                  <a:pt x="305" y="287"/>
                </a:moveTo>
                <a:lnTo>
                  <a:pt x="305" y="160"/>
                </a:lnTo>
                <a:lnTo>
                  <a:pt x="233" y="160"/>
                </a:lnTo>
                <a:lnTo>
                  <a:pt x="233" y="287"/>
                </a:lnTo>
                <a:lnTo>
                  <a:pt x="199" y="287"/>
                </a:lnTo>
                <a:lnTo>
                  <a:pt x="199" y="192"/>
                </a:lnTo>
                <a:lnTo>
                  <a:pt x="128" y="192"/>
                </a:lnTo>
                <a:lnTo>
                  <a:pt x="128" y="287"/>
                </a:lnTo>
                <a:lnTo>
                  <a:pt x="93" y="287"/>
                </a:lnTo>
                <a:lnTo>
                  <a:pt x="93" y="215"/>
                </a:lnTo>
                <a:lnTo>
                  <a:pt x="22" y="215"/>
                </a:lnTo>
                <a:lnTo>
                  <a:pt x="22" y="287"/>
                </a:lnTo>
                <a:lnTo>
                  <a:pt x="0" y="287"/>
                </a:lnTo>
                <a:lnTo>
                  <a:pt x="0" y="306"/>
                </a:lnTo>
                <a:lnTo>
                  <a:pt x="328" y="306"/>
                </a:lnTo>
                <a:lnTo>
                  <a:pt x="328" y="287"/>
                </a:lnTo>
                <a:lnTo>
                  <a:pt x="305" y="287"/>
                </a:lnTo>
                <a:close/>
              </a:path>
            </a:pathLst>
          </a:custGeom>
          <a:solidFill>
            <a:srgbClr val="F5EDE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9"/>
          <p:cNvSpPr>
            <a:spLocks noChangeAspect="1" noEditPoints="1"/>
          </p:cNvSpPr>
          <p:nvPr/>
        </p:nvSpPr>
        <p:spPr bwMode="auto">
          <a:xfrm>
            <a:off x="5531971" y="3906468"/>
            <a:ext cx="468000" cy="283770"/>
          </a:xfrm>
          <a:custGeom>
            <a:avLst/>
            <a:gdLst>
              <a:gd name="T0" fmla="*/ 314 w 680"/>
              <a:gd name="T1" fmla="*/ 58 h 412"/>
              <a:gd name="T2" fmla="*/ 299 w 680"/>
              <a:gd name="T3" fmla="*/ 62 h 412"/>
              <a:gd name="T4" fmla="*/ 291 w 680"/>
              <a:gd name="T5" fmla="*/ 65 h 412"/>
              <a:gd name="T6" fmla="*/ 285 w 680"/>
              <a:gd name="T7" fmla="*/ 67 h 412"/>
              <a:gd name="T8" fmla="*/ 267 w 680"/>
              <a:gd name="T9" fmla="*/ 88 h 412"/>
              <a:gd name="T10" fmla="*/ 266 w 680"/>
              <a:gd name="T11" fmla="*/ 93 h 412"/>
              <a:gd name="T12" fmla="*/ 255 w 680"/>
              <a:gd name="T13" fmla="*/ 132 h 412"/>
              <a:gd name="T14" fmla="*/ 253 w 680"/>
              <a:gd name="T15" fmla="*/ 138 h 412"/>
              <a:gd name="T16" fmla="*/ 248 w 680"/>
              <a:gd name="T17" fmla="*/ 151 h 412"/>
              <a:gd name="T18" fmla="*/ 246 w 680"/>
              <a:gd name="T19" fmla="*/ 157 h 412"/>
              <a:gd name="T20" fmla="*/ 245 w 680"/>
              <a:gd name="T21" fmla="*/ 161 h 412"/>
              <a:gd name="T22" fmla="*/ 244 w 680"/>
              <a:gd name="T23" fmla="*/ 165 h 412"/>
              <a:gd name="T24" fmla="*/ 263 w 680"/>
              <a:gd name="T25" fmla="*/ 185 h 412"/>
              <a:gd name="T26" fmla="*/ 275 w 680"/>
              <a:gd name="T27" fmla="*/ 188 h 412"/>
              <a:gd name="T28" fmla="*/ 331 w 680"/>
              <a:gd name="T29" fmla="*/ 126 h 412"/>
              <a:gd name="T30" fmla="*/ 348 w 680"/>
              <a:gd name="T31" fmla="*/ 121 h 412"/>
              <a:gd name="T32" fmla="*/ 357 w 680"/>
              <a:gd name="T33" fmla="*/ 119 h 412"/>
              <a:gd name="T34" fmla="*/ 370 w 680"/>
              <a:gd name="T35" fmla="*/ 125 h 412"/>
              <a:gd name="T36" fmla="*/ 391 w 680"/>
              <a:gd name="T37" fmla="*/ 143 h 412"/>
              <a:gd name="T38" fmla="*/ 398 w 680"/>
              <a:gd name="T39" fmla="*/ 148 h 412"/>
              <a:gd name="T40" fmla="*/ 406 w 680"/>
              <a:gd name="T41" fmla="*/ 155 h 412"/>
              <a:gd name="T42" fmla="*/ 416 w 680"/>
              <a:gd name="T43" fmla="*/ 163 h 412"/>
              <a:gd name="T44" fmla="*/ 536 w 680"/>
              <a:gd name="T45" fmla="*/ 287 h 412"/>
              <a:gd name="T46" fmla="*/ 375 w 680"/>
              <a:gd name="T47" fmla="*/ 35 h 412"/>
              <a:gd name="T48" fmla="*/ 144 w 680"/>
              <a:gd name="T49" fmla="*/ 251 h 412"/>
              <a:gd name="T50" fmla="*/ 268 w 680"/>
              <a:gd name="T51" fmla="*/ 301 h 412"/>
              <a:gd name="T52" fmla="*/ 319 w 680"/>
              <a:gd name="T53" fmla="*/ 368 h 412"/>
              <a:gd name="T54" fmla="*/ 364 w 680"/>
              <a:gd name="T55" fmla="*/ 402 h 412"/>
              <a:gd name="T56" fmla="*/ 396 w 680"/>
              <a:gd name="T57" fmla="*/ 353 h 412"/>
              <a:gd name="T58" fmla="*/ 489 w 680"/>
              <a:gd name="T59" fmla="*/ 351 h 412"/>
              <a:gd name="T60" fmla="*/ 497 w 680"/>
              <a:gd name="T61" fmla="*/ 345 h 412"/>
              <a:gd name="T62" fmla="*/ 404 w 680"/>
              <a:gd name="T63" fmla="*/ 178 h 412"/>
              <a:gd name="T64" fmla="*/ 391 w 680"/>
              <a:gd name="T65" fmla="*/ 168 h 412"/>
              <a:gd name="T66" fmla="*/ 382 w 680"/>
              <a:gd name="T67" fmla="*/ 160 h 412"/>
              <a:gd name="T68" fmla="*/ 357 w 680"/>
              <a:gd name="T69" fmla="*/ 140 h 412"/>
              <a:gd name="T70" fmla="*/ 348 w 680"/>
              <a:gd name="T71" fmla="*/ 137 h 412"/>
              <a:gd name="T72" fmla="*/ 339 w 680"/>
              <a:gd name="T73" fmla="*/ 140 h 412"/>
              <a:gd name="T74" fmla="*/ 262 w 680"/>
              <a:gd name="T75" fmla="*/ 204 h 412"/>
              <a:gd name="T76" fmla="*/ 228 w 680"/>
              <a:gd name="T77" fmla="*/ 170 h 412"/>
              <a:gd name="T78" fmla="*/ 229 w 680"/>
              <a:gd name="T79" fmla="*/ 163 h 412"/>
              <a:gd name="T80" fmla="*/ 231 w 680"/>
              <a:gd name="T81" fmla="*/ 158 h 412"/>
              <a:gd name="T82" fmla="*/ 239 w 680"/>
              <a:gd name="T83" fmla="*/ 135 h 412"/>
              <a:gd name="T84" fmla="*/ 249 w 680"/>
              <a:gd name="T85" fmla="*/ 99 h 412"/>
              <a:gd name="T86" fmla="*/ 250 w 680"/>
              <a:gd name="T87" fmla="*/ 92 h 412"/>
              <a:gd name="T88" fmla="*/ 275 w 680"/>
              <a:gd name="T89" fmla="*/ 63 h 412"/>
              <a:gd name="T90" fmla="*/ 286 w 680"/>
              <a:gd name="T91" fmla="*/ 60 h 412"/>
              <a:gd name="T92" fmla="*/ 556 w 680"/>
              <a:gd name="T93" fmla="*/ 50 h 412"/>
              <a:gd name="T94" fmla="*/ 564 w 680"/>
              <a:gd name="T95" fmla="*/ 170 h 412"/>
              <a:gd name="T96" fmla="*/ 604 w 680"/>
              <a:gd name="T97" fmla="*/ 291 h 412"/>
              <a:gd name="T98" fmla="*/ 159 w 680"/>
              <a:gd name="T99" fmla="*/ 316 h 412"/>
              <a:gd name="T100" fmla="*/ 226 w 680"/>
              <a:gd name="T101" fmla="*/ 377 h 412"/>
              <a:gd name="T102" fmla="*/ 322 w 680"/>
              <a:gd name="T103" fmla="*/ 401 h 412"/>
              <a:gd name="T104" fmla="*/ 264 w 680"/>
              <a:gd name="T105" fmla="*/ 313 h 412"/>
              <a:gd name="T106" fmla="*/ 137 w 680"/>
              <a:gd name="T107" fmla="*/ 262 h 412"/>
              <a:gd name="T108" fmla="*/ 82 w 680"/>
              <a:gd name="T109" fmla="*/ 0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80" h="412">
                <a:moveTo>
                  <a:pt x="375" y="35"/>
                </a:moveTo>
                <a:cubicBezTo>
                  <a:pt x="372" y="35"/>
                  <a:pt x="369" y="36"/>
                  <a:pt x="366" y="36"/>
                </a:cubicBezTo>
                <a:cubicBezTo>
                  <a:pt x="349" y="40"/>
                  <a:pt x="330" y="51"/>
                  <a:pt x="323" y="54"/>
                </a:cubicBezTo>
                <a:cubicBezTo>
                  <a:pt x="321" y="55"/>
                  <a:pt x="318" y="56"/>
                  <a:pt x="314" y="58"/>
                </a:cubicBezTo>
                <a:cubicBezTo>
                  <a:pt x="314" y="58"/>
                  <a:pt x="314" y="58"/>
                  <a:pt x="314" y="58"/>
                </a:cubicBezTo>
                <a:cubicBezTo>
                  <a:pt x="311" y="59"/>
                  <a:pt x="308" y="60"/>
                  <a:pt x="304" y="61"/>
                </a:cubicBezTo>
                <a:cubicBezTo>
                  <a:pt x="304" y="61"/>
                  <a:pt x="304" y="61"/>
                  <a:pt x="304" y="61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301" y="62"/>
                  <a:pt x="301" y="62"/>
                  <a:pt x="301" y="62"/>
                </a:cubicBezTo>
                <a:cubicBezTo>
                  <a:pt x="300" y="62"/>
                  <a:pt x="299" y="62"/>
                  <a:pt x="299" y="62"/>
                </a:cubicBezTo>
                <a:cubicBezTo>
                  <a:pt x="297" y="63"/>
                  <a:pt x="297" y="63"/>
                  <a:pt x="297" y="63"/>
                </a:cubicBezTo>
                <a:cubicBezTo>
                  <a:pt x="297" y="63"/>
                  <a:pt x="296" y="63"/>
                  <a:pt x="296" y="63"/>
                </a:cubicBezTo>
                <a:cubicBezTo>
                  <a:pt x="295" y="63"/>
                  <a:pt x="294" y="64"/>
                  <a:pt x="294" y="64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2" y="64"/>
                  <a:pt x="291" y="65"/>
                  <a:pt x="291" y="65"/>
                </a:cubicBezTo>
                <a:cubicBezTo>
                  <a:pt x="290" y="65"/>
                  <a:pt x="290" y="65"/>
                  <a:pt x="290" y="65"/>
                </a:cubicBezTo>
                <a:cubicBezTo>
                  <a:pt x="289" y="65"/>
                  <a:pt x="289" y="65"/>
                  <a:pt x="288" y="66"/>
                </a:cubicBezTo>
                <a:cubicBezTo>
                  <a:pt x="288" y="66"/>
                  <a:pt x="288" y="66"/>
                  <a:pt x="288" y="66"/>
                </a:cubicBezTo>
                <a:cubicBezTo>
                  <a:pt x="287" y="66"/>
                  <a:pt x="286" y="66"/>
                  <a:pt x="285" y="67"/>
                </a:cubicBezTo>
                <a:cubicBezTo>
                  <a:pt x="285" y="67"/>
                  <a:pt x="285" y="67"/>
                  <a:pt x="285" y="67"/>
                </a:cubicBezTo>
                <a:cubicBezTo>
                  <a:pt x="284" y="67"/>
                  <a:pt x="284" y="67"/>
                  <a:pt x="283" y="67"/>
                </a:cubicBezTo>
                <a:cubicBezTo>
                  <a:pt x="282" y="68"/>
                  <a:pt x="281" y="68"/>
                  <a:pt x="281" y="68"/>
                </a:cubicBezTo>
                <a:cubicBezTo>
                  <a:pt x="274" y="72"/>
                  <a:pt x="269" y="78"/>
                  <a:pt x="267" y="86"/>
                </a:cubicBezTo>
                <a:cubicBezTo>
                  <a:pt x="267" y="86"/>
                  <a:pt x="267" y="86"/>
                  <a:pt x="267" y="86"/>
                </a:cubicBezTo>
                <a:cubicBezTo>
                  <a:pt x="267" y="87"/>
                  <a:pt x="267" y="87"/>
                  <a:pt x="267" y="88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7" y="89"/>
                  <a:pt x="267" y="90"/>
                  <a:pt x="266" y="90"/>
                </a:cubicBezTo>
                <a:cubicBezTo>
                  <a:pt x="266" y="91"/>
                  <a:pt x="266" y="91"/>
                  <a:pt x="266" y="91"/>
                </a:cubicBezTo>
                <a:cubicBezTo>
                  <a:pt x="266" y="92"/>
                  <a:pt x="266" y="92"/>
                  <a:pt x="266" y="93"/>
                </a:cubicBezTo>
                <a:cubicBezTo>
                  <a:pt x="266" y="93"/>
                  <a:pt x="266" y="93"/>
                  <a:pt x="266" y="93"/>
                </a:cubicBezTo>
                <a:cubicBezTo>
                  <a:pt x="266" y="94"/>
                  <a:pt x="266" y="95"/>
                  <a:pt x="266" y="96"/>
                </a:cubicBezTo>
                <a:cubicBezTo>
                  <a:pt x="266" y="99"/>
                  <a:pt x="265" y="104"/>
                  <a:pt x="263" y="111"/>
                </a:cubicBezTo>
                <a:cubicBezTo>
                  <a:pt x="262" y="111"/>
                  <a:pt x="262" y="111"/>
                  <a:pt x="262" y="111"/>
                </a:cubicBezTo>
                <a:cubicBezTo>
                  <a:pt x="262" y="112"/>
                  <a:pt x="262" y="112"/>
                  <a:pt x="262" y="112"/>
                </a:cubicBezTo>
                <a:cubicBezTo>
                  <a:pt x="260" y="118"/>
                  <a:pt x="258" y="125"/>
                  <a:pt x="255" y="132"/>
                </a:cubicBezTo>
                <a:cubicBezTo>
                  <a:pt x="255" y="133"/>
                  <a:pt x="255" y="133"/>
                  <a:pt x="255" y="133"/>
                </a:cubicBezTo>
                <a:cubicBezTo>
                  <a:pt x="255" y="133"/>
                  <a:pt x="254" y="134"/>
                  <a:pt x="254" y="134"/>
                </a:cubicBezTo>
                <a:cubicBezTo>
                  <a:pt x="254" y="135"/>
                  <a:pt x="254" y="135"/>
                  <a:pt x="254" y="136"/>
                </a:cubicBezTo>
                <a:cubicBezTo>
                  <a:pt x="254" y="136"/>
                  <a:pt x="253" y="136"/>
                  <a:pt x="253" y="137"/>
                </a:cubicBezTo>
                <a:cubicBezTo>
                  <a:pt x="253" y="137"/>
                  <a:pt x="253" y="138"/>
                  <a:pt x="253" y="138"/>
                </a:cubicBezTo>
                <a:cubicBezTo>
                  <a:pt x="253" y="139"/>
                  <a:pt x="253" y="139"/>
                  <a:pt x="253" y="139"/>
                </a:cubicBezTo>
                <a:cubicBezTo>
                  <a:pt x="252" y="139"/>
                  <a:pt x="252" y="140"/>
                  <a:pt x="252" y="140"/>
                </a:cubicBezTo>
                <a:cubicBezTo>
                  <a:pt x="252" y="141"/>
                  <a:pt x="252" y="141"/>
                  <a:pt x="252" y="141"/>
                </a:cubicBezTo>
                <a:cubicBezTo>
                  <a:pt x="251" y="144"/>
                  <a:pt x="249" y="148"/>
                  <a:pt x="248" y="151"/>
                </a:cubicBezTo>
                <a:cubicBezTo>
                  <a:pt x="248" y="151"/>
                  <a:pt x="248" y="151"/>
                  <a:pt x="248" y="151"/>
                </a:cubicBezTo>
                <a:cubicBezTo>
                  <a:pt x="248" y="152"/>
                  <a:pt x="248" y="152"/>
                  <a:pt x="248" y="153"/>
                </a:cubicBezTo>
                <a:cubicBezTo>
                  <a:pt x="248" y="153"/>
                  <a:pt x="248" y="153"/>
                  <a:pt x="248" y="153"/>
                </a:cubicBezTo>
                <a:cubicBezTo>
                  <a:pt x="247" y="154"/>
                  <a:pt x="247" y="154"/>
                  <a:pt x="247" y="155"/>
                </a:cubicBezTo>
                <a:cubicBezTo>
                  <a:pt x="247" y="155"/>
                  <a:pt x="247" y="155"/>
                  <a:pt x="247" y="155"/>
                </a:cubicBezTo>
                <a:cubicBezTo>
                  <a:pt x="247" y="156"/>
                  <a:pt x="247" y="156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246" y="158"/>
                  <a:pt x="246" y="158"/>
                  <a:pt x="246" y="159"/>
                </a:cubicBezTo>
                <a:cubicBezTo>
                  <a:pt x="246" y="159"/>
                  <a:pt x="246" y="159"/>
                  <a:pt x="246" y="159"/>
                </a:cubicBezTo>
                <a:cubicBezTo>
                  <a:pt x="245" y="160"/>
                  <a:pt x="245" y="160"/>
                  <a:pt x="245" y="160"/>
                </a:cubicBezTo>
                <a:cubicBezTo>
                  <a:pt x="245" y="161"/>
                  <a:pt x="245" y="161"/>
                  <a:pt x="245" y="161"/>
                </a:cubicBezTo>
                <a:cubicBezTo>
                  <a:pt x="245" y="162"/>
                  <a:pt x="245" y="162"/>
                  <a:pt x="245" y="162"/>
                </a:cubicBezTo>
                <a:cubicBezTo>
                  <a:pt x="245" y="163"/>
                  <a:pt x="245" y="163"/>
                  <a:pt x="245" y="164"/>
                </a:cubicBezTo>
                <a:cubicBezTo>
                  <a:pt x="245" y="164"/>
                  <a:pt x="245" y="164"/>
                  <a:pt x="245" y="164"/>
                </a:cubicBezTo>
                <a:cubicBezTo>
                  <a:pt x="245" y="164"/>
                  <a:pt x="245" y="164"/>
                  <a:pt x="245" y="164"/>
                </a:cubicBezTo>
                <a:cubicBezTo>
                  <a:pt x="245" y="164"/>
                  <a:pt x="244" y="165"/>
                  <a:pt x="244" y="165"/>
                </a:cubicBezTo>
                <a:cubicBezTo>
                  <a:pt x="242" y="178"/>
                  <a:pt x="245" y="180"/>
                  <a:pt x="259" y="184"/>
                </a:cubicBezTo>
                <a:cubicBezTo>
                  <a:pt x="259" y="184"/>
                  <a:pt x="259" y="184"/>
                  <a:pt x="259" y="184"/>
                </a:cubicBezTo>
                <a:cubicBezTo>
                  <a:pt x="260" y="184"/>
                  <a:pt x="260" y="184"/>
                  <a:pt x="261" y="185"/>
                </a:cubicBezTo>
                <a:cubicBezTo>
                  <a:pt x="262" y="185"/>
                  <a:pt x="262" y="185"/>
                  <a:pt x="262" y="185"/>
                </a:cubicBezTo>
                <a:cubicBezTo>
                  <a:pt x="263" y="185"/>
                  <a:pt x="263" y="185"/>
                  <a:pt x="263" y="185"/>
                </a:cubicBezTo>
                <a:cubicBezTo>
                  <a:pt x="263" y="185"/>
                  <a:pt x="264" y="185"/>
                  <a:pt x="264" y="185"/>
                </a:cubicBezTo>
                <a:cubicBezTo>
                  <a:pt x="266" y="186"/>
                  <a:pt x="269" y="187"/>
                  <a:pt x="271" y="187"/>
                </a:cubicBezTo>
                <a:cubicBezTo>
                  <a:pt x="272" y="187"/>
                  <a:pt x="272" y="188"/>
                  <a:pt x="273" y="188"/>
                </a:cubicBezTo>
                <a:cubicBezTo>
                  <a:pt x="273" y="188"/>
                  <a:pt x="273" y="188"/>
                  <a:pt x="273" y="188"/>
                </a:cubicBezTo>
                <a:cubicBezTo>
                  <a:pt x="274" y="188"/>
                  <a:pt x="275" y="188"/>
                  <a:pt x="275" y="188"/>
                </a:cubicBezTo>
                <a:cubicBezTo>
                  <a:pt x="294" y="188"/>
                  <a:pt x="313" y="158"/>
                  <a:pt x="325" y="130"/>
                </a:cubicBezTo>
                <a:cubicBezTo>
                  <a:pt x="327" y="128"/>
                  <a:pt x="327" y="128"/>
                  <a:pt x="327" y="128"/>
                </a:cubicBezTo>
                <a:cubicBezTo>
                  <a:pt x="327" y="127"/>
                  <a:pt x="327" y="127"/>
                  <a:pt x="327" y="127"/>
                </a:cubicBezTo>
                <a:cubicBezTo>
                  <a:pt x="328" y="127"/>
                  <a:pt x="329" y="126"/>
                  <a:pt x="330" y="126"/>
                </a:cubicBezTo>
                <a:cubicBezTo>
                  <a:pt x="331" y="126"/>
                  <a:pt x="331" y="126"/>
                  <a:pt x="331" y="126"/>
                </a:cubicBezTo>
                <a:cubicBezTo>
                  <a:pt x="334" y="126"/>
                  <a:pt x="338" y="125"/>
                  <a:pt x="342" y="123"/>
                </a:cubicBezTo>
                <a:cubicBezTo>
                  <a:pt x="343" y="123"/>
                  <a:pt x="344" y="123"/>
                  <a:pt x="345" y="122"/>
                </a:cubicBezTo>
                <a:cubicBezTo>
                  <a:pt x="345" y="122"/>
                  <a:pt x="345" y="122"/>
                  <a:pt x="345" y="122"/>
                </a:cubicBezTo>
                <a:cubicBezTo>
                  <a:pt x="346" y="122"/>
                  <a:pt x="347" y="122"/>
                  <a:pt x="348" y="121"/>
                </a:cubicBezTo>
                <a:cubicBezTo>
                  <a:pt x="348" y="121"/>
                  <a:pt x="348" y="121"/>
                  <a:pt x="348" y="121"/>
                </a:cubicBezTo>
                <a:cubicBezTo>
                  <a:pt x="349" y="121"/>
                  <a:pt x="350" y="121"/>
                  <a:pt x="351" y="121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53" y="120"/>
                  <a:pt x="354" y="120"/>
                  <a:pt x="355" y="120"/>
                </a:cubicBezTo>
                <a:cubicBezTo>
                  <a:pt x="355" y="119"/>
                  <a:pt x="355" y="119"/>
                  <a:pt x="356" y="119"/>
                </a:cubicBezTo>
                <a:cubicBezTo>
                  <a:pt x="357" y="119"/>
                  <a:pt x="357" y="119"/>
                  <a:pt x="357" y="119"/>
                </a:cubicBezTo>
                <a:cubicBezTo>
                  <a:pt x="357" y="119"/>
                  <a:pt x="357" y="119"/>
                  <a:pt x="357" y="119"/>
                </a:cubicBezTo>
                <a:cubicBezTo>
                  <a:pt x="357" y="119"/>
                  <a:pt x="357" y="119"/>
                  <a:pt x="357" y="119"/>
                </a:cubicBezTo>
                <a:cubicBezTo>
                  <a:pt x="361" y="119"/>
                  <a:pt x="364" y="121"/>
                  <a:pt x="369" y="124"/>
                </a:cubicBezTo>
                <a:cubicBezTo>
                  <a:pt x="369" y="124"/>
                  <a:pt x="369" y="124"/>
                  <a:pt x="369" y="124"/>
                </a:cubicBezTo>
                <a:cubicBezTo>
                  <a:pt x="370" y="125"/>
                  <a:pt x="370" y="125"/>
                  <a:pt x="370" y="125"/>
                </a:cubicBezTo>
                <a:cubicBezTo>
                  <a:pt x="375" y="128"/>
                  <a:pt x="380" y="133"/>
                  <a:pt x="386" y="138"/>
                </a:cubicBezTo>
                <a:cubicBezTo>
                  <a:pt x="386" y="138"/>
                  <a:pt x="386" y="138"/>
                  <a:pt x="386" y="138"/>
                </a:cubicBezTo>
                <a:cubicBezTo>
                  <a:pt x="387" y="139"/>
                  <a:pt x="388" y="140"/>
                  <a:pt x="388" y="140"/>
                </a:cubicBezTo>
                <a:cubicBezTo>
                  <a:pt x="389" y="141"/>
                  <a:pt x="389" y="141"/>
                  <a:pt x="389" y="141"/>
                </a:cubicBezTo>
                <a:cubicBezTo>
                  <a:pt x="390" y="141"/>
                  <a:pt x="391" y="142"/>
                  <a:pt x="391" y="143"/>
                </a:cubicBezTo>
                <a:cubicBezTo>
                  <a:pt x="392" y="144"/>
                  <a:pt x="392" y="144"/>
                  <a:pt x="392" y="144"/>
                </a:cubicBezTo>
                <a:cubicBezTo>
                  <a:pt x="393" y="144"/>
                  <a:pt x="393" y="144"/>
                  <a:pt x="394" y="145"/>
                </a:cubicBezTo>
                <a:cubicBezTo>
                  <a:pt x="394" y="145"/>
                  <a:pt x="395" y="146"/>
                  <a:pt x="395" y="146"/>
                </a:cubicBezTo>
                <a:cubicBezTo>
                  <a:pt x="395" y="146"/>
                  <a:pt x="396" y="147"/>
                  <a:pt x="397" y="147"/>
                </a:cubicBezTo>
                <a:cubicBezTo>
                  <a:pt x="398" y="148"/>
                  <a:pt x="398" y="148"/>
                  <a:pt x="398" y="148"/>
                </a:cubicBezTo>
                <a:cubicBezTo>
                  <a:pt x="398" y="149"/>
                  <a:pt x="399" y="150"/>
                  <a:pt x="400" y="150"/>
                </a:cubicBezTo>
                <a:cubicBezTo>
                  <a:pt x="401" y="151"/>
                  <a:pt x="401" y="151"/>
                  <a:pt x="401" y="151"/>
                </a:cubicBezTo>
                <a:cubicBezTo>
                  <a:pt x="402" y="151"/>
                  <a:pt x="402" y="152"/>
                  <a:pt x="403" y="153"/>
                </a:cubicBezTo>
                <a:cubicBezTo>
                  <a:pt x="404" y="153"/>
                  <a:pt x="404" y="153"/>
                  <a:pt x="404" y="153"/>
                </a:cubicBezTo>
                <a:cubicBezTo>
                  <a:pt x="405" y="154"/>
                  <a:pt x="405" y="154"/>
                  <a:pt x="406" y="155"/>
                </a:cubicBezTo>
                <a:cubicBezTo>
                  <a:pt x="407" y="156"/>
                  <a:pt x="407" y="156"/>
                  <a:pt x="407" y="156"/>
                </a:cubicBezTo>
                <a:cubicBezTo>
                  <a:pt x="408" y="157"/>
                  <a:pt x="409" y="157"/>
                  <a:pt x="410" y="158"/>
                </a:cubicBezTo>
                <a:cubicBezTo>
                  <a:pt x="410" y="158"/>
                  <a:pt x="410" y="158"/>
                  <a:pt x="410" y="158"/>
                </a:cubicBezTo>
                <a:cubicBezTo>
                  <a:pt x="411" y="159"/>
                  <a:pt x="413" y="160"/>
                  <a:pt x="415" y="161"/>
                </a:cubicBezTo>
                <a:cubicBezTo>
                  <a:pt x="415" y="162"/>
                  <a:pt x="416" y="162"/>
                  <a:pt x="416" y="163"/>
                </a:cubicBezTo>
                <a:cubicBezTo>
                  <a:pt x="418" y="164"/>
                  <a:pt x="419" y="164"/>
                  <a:pt x="420" y="165"/>
                </a:cubicBezTo>
                <a:cubicBezTo>
                  <a:pt x="421" y="166"/>
                  <a:pt x="423" y="167"/>
                  <a:pt x="424" y="167"/>
                </a:cubicBezTo>
                <a:cubicBezTo>
                  <a:pt x="425" y="168"/>
                  <a:pt x="425" y="168"/>
                  <a:pt x="425" y="168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55" y="209"/>
                  <a:pt x="523" y="281"/>
                  <a:pt x="536" y="287"/>
                </a:cubicBezTo>
                <a:cubicBezTo>
                  <a:pt x="550" y="280"/>
                  <a:pt x="565" y="267"/>
                  <a:pt x="573" y="259"/>
                </a:cubicBezTo>
                <a:cubicBezTo>
                  <a:pt x="573" y="240"/>
                  <a:pt x="553" y="186"/>
                  <a:pt x="544" y="159"/>
                </a:cubicBezTo>
                <a:cubicBezTo>
                  <a:pt x="539" y="140"/>
                  <a:pt x="526" y="112"/>
                  <a:pt x="519" y="98"/>
                </a:cubicBezTo>
                <a:cubicBezTo>
                  <a:pt x="512" y="81"/>
                  <a:pt x="497" y="77"/>
                  <a:pt x="458" y="65"/>
                </a:cubicBezTo>
                <a:cubicBezTo>
                  <a:pt x="423" y="54"/>
                  <a:pt x="398" y="35"/>
                  <a:pt x="375" y="35"/>
                </a:cubicBezTo>
                <a:moveTo>
                  <a:pt x="175" y="47"/>
                </a:moveTo>
                <a:cubicBezTo>
                  <a:pt x="172" y="92"/>
                  <a:pt x="139" y="173"/>
                  <a:pt x="106" y="227"/>
                </a:cubicBezTo>
                <a:cubicBezTo>
                  <a:pt x="114" y="235"/>
                  <a:pt x="125" y="244"/>
                  <a:pt x="136" y="252"/>
                </a:cubicBezTo>
                <a:cubicBezTo>
                  <a:pt x="139" y="249"/>
                  <a:pt x="139" y="249"/>
                  <a:pt x="139" y="249"/>
                </a:cubicBezTo>
                <a:cubicBezTo>
                  <a:pt x="144" y="251"/>
                  <a:pt x="144" y="251"/>
                  <a:pt x="144" y="251"/>
                </a:cubicBezTo>
                <a:cubicBezTo>
                  <a:pt x="152" y="253"/>
                  <a:pt x="178" y="266"/>
                  <a:pt x="188" y="280"/>
                </a:cubicBezTo>
                <a:cubicBezTo>
                  <a:pt x="195" y="277"/>
                  <a:pt x="205" y="275"/>
                  <a:pt x="215" y="275"/>
                </a:cubicBezTo>
                <a:cubicBezTo>
                  <a:pt x="225" y="275"/>
                  <a:pt x="234" y="277"/>
                  <a:pt x="241" y="284"/>
                </a:cubicBezTo>
                <a:cubicBezTo>
                  <a:pt x="249" y="292"/>
                  <a:pt x="252" y="299"/>
                  <a:pt x="254" y="305"/>
                </a:cubicBezTo>
                <a:cubicBezTo>
                  <a:pt x="258" y="303"/>
                  <a:pt x="263" y="301"/>
                  <a:pt x="268" y="301"/>
                </a:cubicBezTo>
                <a:cubicBezTo>
                  <a:pt x="269" y="301"/>
                  <a:pt x="269" y="301"/>
                  <a:pt x="269" y="301"/>
                </a:cubicBezTo>
                <a:cubicBezTo>
                  <a:pt x="276" y="301"/>
                  <a:pt x="284" y="304"/>
                  <a:pt x="290" y="311"/>
                </a:cubicBezTo>
                <a:cubicBezTo>
                  <a:pt x="298" y="318"/>
                  <a:pt x="300" y="328"/>
                  <a:pt x="300" y="336"/>
                </a:cubicBezTo>
                <a:cubicBezTo>
                  <a:pt x="300" y="338"/>
                  <a:pt x="300" y="339"/>
                  <a:pt x="300" y="341"/>
                </a:cubicBezTo>
                <a:cubicBezTo>
                  <a:pt x="310" y="344"/>
                  <a:pt x="319" y="352"/>
                  <a:pt x="319" y="368"/>
                </a:cubicBezTo>
                <a:cubicBezTo>
                  <a:pt x="319" y="374"/>
                  <a:pt x="319" y="378"/>
                  <a:pt x="318" y="381"/>
                </a:cubicBezTo>
                <a:cubicBezTo>
                  <a:pt x="322" y="383"/>
                  <a:pt x="327" y="388"/>
                  <a:pt x="331" y="390"/>
                </a:cubicBezTo>
                <a:cubicBezTo>
                  <a:pt x="341" y="398"/>
                  <a:pt x="341" y="398"/>
                  <a:pt x="341" y="398"/>
                </a:cubicBezTo>
                <a:cubicBezTo>
                  <a:pt x="338" y="399"/>
                  <a:pt x="338" y="399"/>
                  <a:pt x="338" y="399"/>
                </a:cubicBezTo>
                <a:cubicBezTo>
                  <a:pt x="346" y="401"/>
                  <a:pt x="356" y="402"/>
                  <a:pt x="364" y="402"/>
                </a:cubicBezTo>
                <a:cubicBezTo>
                  <a:pt x="368" y="402"/>
                  <a:pt x="371" y="402"/>
                  <a:pt x="374" y="401"/>
                </a:cubicBezTo>
                <a:cubicBezTo>
                  <a:pt x="354" y="388"/>
                  <a:pt x="337" y="369"/>
                  <a:pt x="322" y="351"/>
                </a:cubicBezTo>
                <a:cubicBezTo>
                  <a:pt x="340" y="369"/>
                  <a:pt x="363" y="386"/>
                  <a:pt x="386" y="397"/>
                </a:cubicBezTo>
                <a:cubicBezTo>
                  <a:pt x="414" y="397"/>
                  <a:pt x="423" y="393"/>
                  <a:pt x="434" y="383"/>
                </a:cubicBezTo>
                <a:cubicBezTo>
                  <a:pt x="421" y="375"/>
                  <a:pt x="410" y="365"/>
                  <a:pt x="396" y="353"/>
                </a:cubicBezTo>
                <a:cubicBezTo>
                  <a:pt x="380" y="335"/>
                  <a:pt x="364" y="321"/>
                  <a:pt x="352" y="299"/>
                </a:cubicBezTo>
                <a:cubicBezTo>
                  <a:pt x="369" y="316"/>
                  <a:pt x="386" y="334"/>
                  <a:pt x="403" y="351"/>
                </a:cubicBezTo>
                <a:cubicBezTo>
                  <a:pt x="416" y="363"/>
                  <a:pt x="427" y="370"/>
                  <a:pt x="440" y="377"/>
                </a:cubicBezTo>
                <a:cubicBezTo>
                  <a:pt x="447" y="378"/>
                  <a:pt x="452" y="379"/>
                  <a:pt x="457" y="379"/>
                </a:cubicBezTo>
                <a:cubicBezTo>
                  <a:pt x="480" y="379"/>
                  <a:pt x="487" y="363"/>
                  <a:pt x="489" y="351"/>
                </a:cubicBezTo>
                <a:cubicBezTo>
                  <a:pt x="471" y="337"/>
                  <a:pt x="453" y="323"/>
                  <a:pt x="437" y="307"/>
                </a:cubicBezTo>
                <a:cubicBezTo>
                  <a:pt x="419" y="287"/>
                  <a:pt x="404" y="264"/>
                  <a:pt x="391" y="240"/>
                </a:cubicBezTo>
                <a:cubicBezTo>
                  <a:pt x="405" y="263"/>
                  <a:pt x="425" y="281"/>
                  <a:pt x="444" y="300"/>
                </a:cubicBezTo>
                <a:cubicBezTo>
                  <a:pt x="460" y="316"/>
                  <a:pt x="478" y="332"/>
                  <a:pt x="496" y="345"/>
                </a:cubicBezTo>
                <a:cubicBezTo>
                  <a:pt x="497" y="345"/>
                  <a:pt x="497" y="345"/>
                  <a:pt x="497" y="345"/>
                </a:cubicBezTo>
                <a:cubicBezTo>
                  <a:pt x="521" y="345"/>
                  <a:pt x="530" y="322"/>
                  <a:pt x="528" y="304"/>
                </a:cubicBezTo>
                <a:cubicBezTo>
                  <a:pt x="525" y="302"/>
                  <a:pt x="525" y="302"/>
                  <a:pt x="525" y="302"/>
                </a:cubicBezTo>
                <a:cubicBezTo>
                  <a:pt x="509" y="294"/>
                  <a:pt x="438" y="218"/>
                  <a:pt x="412" y="182"/>
                </a:cubicBezTo>
                <a:cubicBezTo>
                  <a:pt x="411" y="182"/>
                  <a:pt x="408" y="181"/>
                  <a:pt x="408" y="181"/>
                </a:cubicBezTo>
                <a:cubicBezTo>
                  <a:pt x="404" y="178"/>
                  <a:pt x="404" y="178"/>
                  <a:pt x="404" y="178"/>
                </a:cubicBezTo>
                <a:cubicBezTo>
                  <a:pt x="402" y="177"/>
                  <a:pt x="402" y="177"/>
                  <a:pt x="402" y="177"/>
                </a:cubicBezTo>
                <a:cubicBezTo>
                  <a:pt x="397" y="173"/>
                  <a:pt x="397" y="173"/>
                  <a:pt x="397" y="173"/>
                </a:cubicBezTo>
                <a:cubicBezTo>
                  <a:pt x="394" y="170"/>
                  <a:pt x="394" y="170"/>
                  <a:pt x="394" y="170"/>
                </a:cubicBezTo>
                <a:cubicBezTo>
                  <a:pt x="393" y="170"/>
                  <a:pt x="393" y="170"/>
                  <a:pt x="393" y="170"/>
                </a:cubicBezTo>
                <a:cubicBezTo>
                  <a:pt x="391" y="168"/>
                  <a:pt x="391" y="168"/>
                  <a:pt x="391" y="168"/>
                </a:cubicBezTo>
                <a:cubicBezTo>
                  <a:pt x="390" y="167"/>
                  <a:pt x="390" y="167"/>
                  <a:pt x="390" y="167"/>
                </a:cubicBezTo>
                <a:cubicBezTo>
                  <a:pt x="387" y="165"/>
                  <a:pt x="387" y="165"/>
                  <a:pt x="387" y="165"/>
                </a:cubicBezTo>
                <a:cubicBezTo>
                  <a:pt x="384" y="162"/>
                  <a:pt x="384" y="162"/>
                  <a:pt x="384" y="162"/>
                </a:cubicBezTo>
                <a:cubicBezTo>
                  <a:pt x="383" y="162"/>
                  <a:pt x="383" y="162"/>
                  <a:pt x="383" y="162"/>
                </a:cubicBezTo>
                <a:cubicBezTo>
                  <a:pt x="382" y="160"/>
                  <a:pt x="382" y="160"/>
                  <a:pt x="382" y="160"/>
                </a:cubicBezTo>
                <a:cubicBezTo>
                  <a:pt x="381" y="159"/>
                  <a:pt x="381" y="159"/>
                  <a:pt x="381" y="159"/>
                </a:cubicBezTo>
                <a:cubicBezTo>
                  <a:pt x="378" y="157"/>
                  <a:pt x="378" y="157"/>
                  <a:pt x="378" y="157"/>
                </a:cubicBezTo>
                <a:cubicBezTo>
                  <a:pt x="376" y="155"/>
                  <a:pt x="376" y="155"/>
                  <a:pt x="376" y="155"/>
                </a:cubicBezTo>
                <a:cubicBezTo>
                  <a:pt x="373" y="153"/>
                  <a:pt x="373" y="153"/>
                  <a:pt x="373" y="153"/>
                </a:cubicBezTo>
                <a:cubicBezTo>
                  <a:pt x="367" y="147"/>
                  <a:pt x="362" y="143"/>
                  <a:pt x="357" y="140"/>
                </a:cubicBezTo>
                <a:cubicBezTo>
                  <a:pt x="357" y="139"/>
                  <a:pt x="357" y="139"/>
                  <a:pt x="357" y="139"/>
                </a:cubicBezTo>
                <a:cubicBezTo>
                  <a:pt x="356" y="139"/>
                  <a:pt x="356" y="139"/>
                  <a:pt x="356" y="139"/>
                </a:cubicBezTo>
                <a:cubicBezTo>
                  <a:pt x="352" y="136"/>
                  <a:pt x="351" y="136"/>
                  <a:pt x="351" y="136"/>
                </a:cubicBezTo>
                <a:cubicBezTo>
                  <a:pt x="351" y="136"/>
                  <a:pt x="351" y="136"/>
                  <a:pt x="351" y="136"/>
                </a:cubicBezTo>
                <a:cubicBezTo>
                  <a:pt x="348" y="137"/>
                  <a:pt x="348" y="137"/>
                  <a:pt x="348" y="137"/>
                </a:cubicBezTo>
                <a:cubicBezTo>
                  <a:pt x="347" y="137"/>
                  <a:pt x="347" y="137"/>
                  <a:pt x="347" y="137"/>
                </a:cubicBezTo>
                <a:cubicBezTo>
                  <a:pt x="344" y="138"/>
                  <a:pt x="344" y="138"/>
                  <a:pt x="344" y="138"/>
                </a:cubicBezTo>
                <a:cubicBezTo>
                  <a:pt x="342" y="139"/>
                  <a:pt x="342" y="139"/>
                  <a:pt x="342" y="139"/>
                </a:cubicBezTo>
                <a:cubicBezTo>
                  <a:pt x="341" y="139"/>
                  <a:pt x="341" y="139"/>
                  <a:pt x="341" y="139"/>
                </a:cubicBezTo>
                <a:cubicBezTo>
                  <a:pt x="339" y="140"/>
                  <a:pt x="339" y="140"/>
                  <a:pt x="339" y="140"/>
                </a:cubicBezTo>
                <a:cubicBezTo>
                  <a:pt x="335" y="141"/>
                  <a:pt x="331" y="142"/>
                  <a:pt x="328" y="142"/>
                </a:cubicBezTo>
                <a:cubicBezTo>
                  <a:pt x="320" y="159"/>
                  <a:pt x="298" y="205"/>
                  <a:pt x="269" y="205"/>
                </a:cubicBezTo>
                <a:cubicBezTo>
                  <a:pt x="268" y="205"/>
                  <a:pt x="266" y="205"/>
                  <a:pt x="265" y="204"/>
                </a:cubicBezTo>
                <a:cubicBezTo>
                  <a:pt x="265" y="204"/>
                  <a:pt x="265" y="204"/>
                  <a:pt x="265" y="204"/>
                </a:cubicBezTo>
                <a:cubicBezTo>
                  <a:pt x="262" y="204"/>
                  <a:pt x="262" y="204"/>
                  <a:pt x="262" y="204"/>
                </a:cubicBezTo>
                <a:cubicBezTo>
                  <a:pt x="255" y="202"/>
                  <a:pt x="255" y="202"/>
                  <a:pt x="255" y="202"/>
                </a:cubicBezTo>
                <a:cubicBezTo>
                  <a:pt x="254" y="202"/>
                  <a:pt x="254" y="202"/>
                  <a:pt x="254" y="202"/>
                </a:cubicBezTo>
                <a:cubicBezTo>
                  <a:pt x="250" y="201"/>
                  <a:pt x="250" y="201"/>
                  <a:pt x="250" y="201"/>
                </a:cubicBezTo>
                <a:cubicBezTo>
                  <a:pt x="237" y="197"/>
                  <a:pt x="227" y="193"/>
                  <a:pt x="227" y="178"/>
                </a:cubicBezTo>
                <a:cubicBezTo>
                  <a:pt x="227" y="176"/>
                  <a:pt x="227" y="173"/>
                  <a:pt x="228" y="170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66"/>
                  <a:pt x="228" y="166"/>
                  <a:pt x="228" y="166"/>
                </a:cubicBezTo>
                <a:cubicBezTo>
                  <a:pt x="229" y="166"/>
                  <a:pt x="229" y="166"/>
                  <a:pt x="229" y="166"/>
                </a:cubicBezTo>
                <a:cubicBezTo>
                  <a:pt x="229" y="164"/>
                  <a:pt x="229" y="164"/>
                  <a:pt x="229" y="164"/>
                </a:cubicBezTo>
                <a:cubicBezTo>
                  <a:pt x="229" y="163"/>
                  <a:pt x="229" y="163"/>
                  <a:pt x="229" y="163"/>
                </a:cubicBezTo>
                <a:cubicBezTo>
                  <a:pt x="229" y="162"/>
                  <a:pt x="229" y="162"/>
                  <a:pt x="229" y="162"/>
                </a:cubicBezTo>
                <a:cubicBezTo>
                  <a:pt x="230" y="161"/>
                  <a:pt x="230" y="161"/>
                  <a:pt x="230" y="161"/>
                </a:cubicBezTo>
                <a:cubicBezTo>
                  <a:pt x="230" y="160"/>
                  <a:pt x="230" y="160"/>
                  <a:pt x="230" y="160"/>
                </a:cubicBezTo>
                <a:cubicBezTo>
                  <a:pt x="231" y="159"/>
                  <a:pt x="231" y="159"/>
                  <a:pt x="231" y="159"/>
                </a:cubicBezTo>
                <a:cubicBezTo>
                  <a:pt x="231" y="158"/>
                  <a:pt x="231" y="158"/>
                  <a:pt x="231" y="158"/>
                </a:cubicBezTo>
                <a:cubicBezTo>
                  <a:pt x="231" y="157"/>
                  <a:pt x="231" y="157"/>
                  <a:pt x="231" y="157"/>
                </a:cubicBezTo>
                <a:cubicBezTo>
                  <a:pt x="232" y="154"/>
                  <a:pt x="232" y="154"/>
                  <a:pt x="232" y="154"/>
                </a:cubicBezTo>
                <a:cubicBezTo>
                  <a:pt x="236" y="144"/>
                  <a:pt x="236" y="144"/>
                  <a:pt x="236" y="144"/>
                </a:cubicBezTo>
                <a:cubicBezTo>
                  <a:pt x="236" y="142"/>
                  <a:pt x="236" y="142"/>
                  <a:pt x="236" y="142"/>
                </a:cubicBezTo>
                <a:cubicBezTo>
                  <a:pt x="239" y="135"/>
                  <a:pt x="239" y="135"/>
                  <a:pt x="239" y="135"/>
                </a:cubicBezTo>
                <a:cubicBezTo>
                  <a:pt x="241" y="128"/>
                  <a:pt x="244" y="121"/>
                  <a:pt x="246" y="115"/>
                </a:cubicBezTo>
                <a:cubicBezTo>
                  <a:pt x="246" y="115"/>
                  <a:pt x="246" y="115"/>
                  <a:pt x="246" y="115"/>
                </a:cubicBezTo>
                <a:cubicBezTo>
                  <a:pt x="246" y="114"/>
                  <a:pt x="246" y="114"/>
                  <a:pt x="246" y="114"/>
                </a:cubicBezTo>
                <a:cubicBezTo>
                  <a:pt x="249" y="106"/>
                  <a:pt x="249" y="103"/>
                  <a:pt x="249" y="102"/>
                </a:cubicBezTo>
                <a:cubicBezTo>
                  <a:pt x="249" y="99"/>
                  <a:pt x="249" y="99"/>
                  <a:pt x="249" y="99"/>
                </a:cubicBezTo>
                <a:cubicBezTo>
                  <a:pt x="249" y="98"/>
                  <a:pt x="249" y="98"/>
                  <a:pt x="249" y="98"/>
                </a:cubicBezTo>
                <a:cubicBezTo>
                  <a:pt x="250" y="96"/>
                  <a:pt x="250" y="96"/>
                  <a:pt x="250" y="96"/>
                </a:cubicBezTo>
                <a:cubicBezTo>
                  <a:pt x="250" y="95"/>
                  <a:pt x="250" y="95"/>
                  <a:pt x="250" y="95"/>
                </a:cubicBezTo>
                <a:cubicBezTo>
                  <a:pt x="250" y="93"/>
                  <a:pt x="250" y="93"/>
                  <a:pt x="250" y="93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4" y="79"/>
                  <a:pt x="260" y="70"/>
                  <a:pt x="270" y="65"/>
                </a:cubicBezTo>
                <a:cubicBezTo>
                  <a:pt x="273" y="64"/>
                  <a:pt x="273" y="64"/>
                  <a:pt x="273" y="64"/>
                </a:cubicBezTo>
                <a:cubicBezTo>
                  <a:pt x="275" y="63"/>
                  <a:pt x="275" y="63"/>
                  <a:pt x="275" y="63"/>
                </a:cubicBezTo>
                <a:cubicBezTo>
                  <a:pt x="278" y="62"/>
                  <a:pt x="278" y="62"/>
                  <a:pt x="278" y="62"/>
                </a:cubicBezTo>
                <a:cubicBezTo>
                  <a:pt x="281" y="62"/>
                  <a:pt x="281" y="62"/>
                  <a:pt x="281" y="62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6" y="60"/>
                  <a:pt x="286" y="60"/>
                  <a:pt x="286" y="60"/>
                </a:cubicBezTo>
                <a:cubicBezTo>
                  <a:pt x="289" y="59"/>
                  <a:pt x="289" y="59"/>
                  <a:pt x="289" y="59"/>
                </a:cubicBezTo>
                <a:cubicBezTo>
                  <a:pt x="295" y="57"/>
                  <a:pt x="295" y="57"/>
                  <a:pt x="295" y="57"/>
                </a:cubicBezTo>
                <a:cubicBezTo>
                  <a:pt x="295" y="57"/>
                  <a:pt x="295" y="57"/>
                  <a:pt x="296" y="57"/>
                </a:cubicBezTo>
                <a:cubicBezTo>
                  <a:pt x="258" y="55"/>
                  <a:pt x="207" y="51"/>
                  <a:pt x="175" y="47"/>
                </a:cubicBezTo>
                <a:moveTo>
                  <a:pt x="556" y="50"/>
                </a:moveTo>
                <a:cubicBezTo>
                  <a:pt x="542" y="56"/>
                  <a:pt x="529" y="60"/>
                  <a:pt x="511" y="67"/>
                </a:cubicBezTo>
                <a:cubicBezTo>
                  <a:pt x="521" y="73"/>
                  <a:pt x="528" y="79"/>
                  <a:pt x="533" y="90"/>
                </a:cubicBezTo>
                <a:cubicBezTo>
                  <a:pt x="538" y="101"/>
                  <a:pt x="538" y="101"/>
                  <a:pt x="538" y="101"/>
                </a:cubicBezTo>
                <a:cubicBezTo>
                  <a:pt x="545" y="116"/>
                  <a:pt x="554" y="137"/>
                  <a:pt x="558" y="152"/>
                </a:cubicBezTo>
                <a:cubicBezTo>
                  <a:pt x="564" y="170"/>
                  <a:pt x="564" y="170"/>
                  <a:pt x="564" y="170"/>
                </a:cubicBezTo>
                <a:cubicBezTo>
                  <a:pt x="577" y="207"/>
                  <a:pt x="588" y="239"/>
                  <a:pt x="588" y="255"/>
                </a:cubicBezTo>
                <a:cubicBezTo>
                  <a:pt x="588" y="259"/>
                  <a:pt x="588" y="259"/>
                  <a:pt x="588" y="259"/>
                </a:cubicBezTo>
                <a:cubicBezTo>
                  <a:pt x="584" y="262"/>
                  <a:pt x="584" y="262"/>
                  <a:pt x="584" y="262"/>
                </a:cubicBezTo>
                <a:cubicBezTo>
                  <a:pt x="582" y="264"/>
                  <a:pt x="577" y="269"/>
                  <a:pt x="571" y="275"/>
                </a:cubicBezTo>
                <a:cubicBezTo>
                  <a:pt x="580" y="286"/>
                  <a:pt x="592" y="291"/>
                  <a:pt x="604" y="291"/>
                </a:cubicBezTo>
                <a:cubicBezTo>
                  <a:pt x="629" y="291"/>
                  <a:pt x="656" y="274"/>
                  <a:pt x="680" y="265"/>
                </a:cubicBezTo>
                <a:cubicBezTo>
                  <a:pt x="675" y="222"/>
                  <a:pt x="575" y="61"/>
                  <a:pt x="556" y="50"/>
                </a:cubicBezTo>
                <a:moveTo>
                  <a:pt x="137" y="262"/>
                </a:moveTo>
                <a:cubicBezTo>
                  <a:pt x="126" y="278"/>
                  <a:pt x="134" y="299"/>
                  <a:pt x="143" y="307"/>
                </a:cubicBezTo>
                <a:cubicBezTo>
                  <a:pt x="149" y="313"/>
                  <a:pt x="154" y="316"/>
                  <a:pt x="159" y="316"/>
                </a:cubicBezTo>
                <a:cubicBezTo>
                  <a:pt x="162" y="316"/>
                  <a:pt x="164" y="315"/>
                  <a:pt x="167" y="314"/>
                </a:cubicBezTo>
                <a:cubicBezTo>
                  <a:pt x="165" y="320"/>
                  <a:pt x="166" y="336"/>
                  <a:pt x="177" y="351"/>
                </a:cubicBezTo>
                <a:cubicBezTo>
                  <a:pt x="181" y="357"/>
                  <a:pt x="187" y="360"/>
                  <a:pt x="193" y="360"/>
                </a:cubicBezTo>
                <a:cubicBezTo>
                  <a:pt x="202" y="360"/>
                  <a:pt x="211" y="355"/>
                  <a:pt x="216" y="352"/>
                </a:cubicBezTo>
                <a:cubicBezTo>
                  <a:pt x="216" y="357"/>
                  <a:pt x="215" y="367"/>
                  <a:pt x="226" y="377"/>
                </a:cubicBezTo>
                <a:cubicBezTo>
                  <a:pt x="232" y="383"/>
                  <a:pt x="240" y="385"/>
                  <a:pt x="248" y="385"/>
                </a:cubicBezTo>
                <a:cubicBezTo>
                  <a:pt x="252" y="385"/>
                  <a:pt x="257" y="384"/>
                  <a:pt x="260" y="383"/>
                </a:cubicBezTo>
                <a:cubicBezTo>
                  <a:pt x="256" y="388"/>
                  <a:pt x="258" y="398"/>
                  <a:pt x="267" y="407"/>
                </a:cubicBezTo>
                <a:cubicBezTo>
                  <a:pt x="271" y="411"/>
                  <a:pt x="276" y="412"/>
                  <a:pt x="283" y="412"/>
                </a:cubicBezTo>
                <a:cubicBezTo>
                  <a:pt x="296" y="412"/>
                  <a:pt x="311" y="406"/>
                  <a:pt x="322" y="401"/>
                </a:cubicBezTo>
                <a:cubicBezTo>
                  <a:pt x="322" y="401"/>
                  <a:pt x="309" y="392"/>
                  <a:pt x="306" y="388"/>
                </a:cubicBezTo>
                <a:cubicBezTo>
                  <a:pt x="306" y="388"/>
                  <a:pt x="307" y="383"/>
                  <a:pt x="307" y="373"/>
                </a:cubicBezTo>
                <a:cubicBezTo>
                  <a:pt x="307" y="354"/>
                  <a:pt x="292" y="352"/>
                  <a:pt x="286" y="352"/>
                </a:cubicBezTo>
                <a:cubicBezTo>
                  <a:pt x="288" y="350"/>
                  <a:pt x="292" y="332"/>
                  <a:pt x="280" y="321"/>
                </a:cubicBezTo>
                <a:cubicBezTo>
                  <a:pt x="274" y="315"/>
                  <a:pt x="269" y="313"/>
                  <a:pt x="264" y="313"/>
                </a:cubicBezTo>
                <a:cubicBezTo>
                  <a:pt x="252" y="313"/>
                  <a:pt x="243" y="324"/>
                  <a:pt x="239" y="327"/>
                </a:cubicBezTo>
                <a:cubicBezTo>
                  <a:pt x="244" y="319"/>
                  <a:pt x="244" y="307"/>
                  <a:pt x="231" y="294"/>
                </a:cubicBezTo>
                <a:cubicBezTo>
                  <a:pt x="226" y="289"/>
                  <a:pt x="218" y="287"/>
                  <a:pt x="210" y="287"/>
                </a:cubicBezTo>
                <a:cubicBezTo>
                  <a:pt x="199" y="287"/>
                  <a:pt x="186" y="291"/>
                  <a:pt x="181" y="294"/>
                </a:cubicBezTo>
                <a:cubicBezTo>
                  <a:pt x="177" y="283"/>
                  <a:pt x="149" y="267"/>
                  <a:pt x="137" y="262"/>
                </a:cubicBezTo>
                <a:moveTo>
                  <a:pt x="82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35" y="236"/>
                  <a:pt x="77" y="252"/>
                </a:cubicBezTo>
                <a:cubicBezTo>
                  <a:pt x="120" y="195"/>
                  <a:pt x="173" y="71"/>
                  <a:pt x="164" y="31"/>
                </a:cubicBezTo>
                <a:cubicBezTo>
                  <a:pt x="158" y="26"/>
                  <a:pt x="97" y="7"/>
                  <a:pt x="82" y="0"/>
                </a:cubicBezTo>
              </a:path>
            </a:pathLst>
          </a:custGeom>
          <a:solidFill>
            <a:srgbClr val="F5EDE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5880782" y="1790959"/>
            <a:ext cx="1251962" cy="584775"/>
          </a:xfrm>
          <a:prstGeom prst="rect">
            <a:avLst/>
          </a:prstGeom>
          <a:noFill/>
          <a:scene3d>
            <a:camera prst="orthographicFront">
              <a:rot lat="1200000" lon="27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01</a:t>
            </a:r>
            <a:endParaRPr lang="zh-CN" altLang="en-US" sz="32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880782" y="2752474"/>
            <a:ext cx="1251962" cy="584775"/>
          </a:xfrm>
          <a:prstGeom prst="rect">
            <a:avLst/>
          </a:prstGeom>
          <a:noFill/>
          <a:scene3d>
            <a:camera prst="orthographicFront">
              <a:rot lat="600000" lon="27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02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5880782" y="3735881"/>
            <a:ext cx="1251962" cy="584775"/>
          </a:xfrm>
          <a:prstGeom prst="rect">
            <a:avLst/>
          </a:prstGeom>
          <a:noFill/>
          <a:scene3d>
            <a:camera prst="orthographicFront">
              <a:rot lat="20400000" lon="21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03</a:t>
            </a:r>
            <a:endParaRPr lang="zh-CN" altLang="en-US" sz="32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880782" y="4719953"/>
            <a:ext cx="1251962" cy="584775"/>
          </a:xfrm>
          <a:prstGeom prst="rect">
            <a:avLst/>
          </a:prstGeom>
          <a:noFill/>
          <a:scene3d>
            <a:camera prst="orthographicFront">
              <a:rot lat="20400000" lon="2700000" rev="0"/>
            </a:camera>
            <a:lightRig rig="threePt" dir="t"/>
          </a:scene3d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F2F2F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r>
              <a:rPr lang="en-US" altLang="zh-CN" dirty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04</a:t>
            </a:r>
            <a:endParaRPr lang="zh-CN" altLang="en-US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26276" y="1947253"/>
            <a:ext cx="3682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F5EDE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810514" y="2825018"/>
            <a:ext cx="3698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F5EDE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6810514" y="3694894"/>
            <a:ext cx="3698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F5EDE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6816047" y="4584988"/>
            <a:ext cx="3692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F5EDE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5562597" y="2814414"/>
            <a:ext cx="360000" cy="360000"/>
            <a:chOff x="5410197" y="3046189"/>
            <a:chExt cx="360000" cy="360000"/>
          </a:xfrm>
        </p:grpSpPr>
        <p:sp>
          <p:nvSpPr>
            <p:cNvPr id="52" name="Oval 119"/>
            <p:cNvSpPr>
              <a:spLocks noChangeArrowheads="1"/>
            </p:cNvSpPr>
            <p:nvPr/>
          </p:nvSpPr>
          <p:spPr bwMode="auto">
            <a:xfrm>
              <a:off x="5410197" y="3046189"/>
              <a:ext cx="360000" cy="360000"/>
            </a:xfrm>
            <a:prstGeom prst="ellipse">
              <a:avLst/>
            </a:pr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20"/>
            <p:cNvSpPr/>
            <p:nvPr/>
          </p:nvSpPr>
          <p:spPr bwMode="auto">
            <a:xfrm>
              <a:off x="5532534" y="3130932"/>
              <a:ext cx="166938" cy="191151"/>
            </a:xfrm>
            <a:custGeom>
              <a:avLst/>
              <a:gdLst>
                <a:gd name="T0" fmla="*/ 5 w 262"/>
                <a:gd name="T1" fmla="*/ 0 h 300"/>
                <a:gd name="T2" fmla="*/ 132 w 262"/>
                <a:gd name="T3" fmla="*/ 75 h 300"/>
                <a:gd name="T4" fmla="*/ 262 w 262"/>
                <a:gd name="T5" fmla="*/ 153 h 300"/>
                <a:gd name="T6" fmla="*/ 130 w 262"/>
                <a:gd name="T7" fmla="*/ 226 h 300"/>
                <a:gd name="T8" fmla="*/ 0 w 262"/>
                <a:gd name="T9" fmla="*/ 300 h 300"/>
                <a:gd name="T10" fmla="*/ 2 w 262"/>
                <a:gd name="T11" fmla="*/ 148 h 300"/>
                <a:gd name="T12" fmla="*/ 5 w 262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2" h="300">
                  <a:moveTo>
                    <a:pt x="5" y="0"/>
                  </a:moveTo>
                  <a:lnTo>
                    <a:pt x="132" y="75"/>
                  </a:lnTo>
                  <a:lnTo>
                    <a:pt x="262" y="153"/>
                  </a:lnTo>
                  <a:lnTo>
                    <a:pt x="130" y="226"/>
                  </a:lnTo>
                  <a:lnTo>
                    <a:pt x="0" y="300"/>
                  </a:lnTo>
                  <a:lnTo>
                    <a:pt x="2" y="14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21796" y="1411328"/>
            <a:ext cx="4254254" cy="4216814"/>
            <a:chOff x="1221796" y="1814553"/>
            <a:chExt cx="4254254" cy="4216814"/>
          </a:xfrm>
        </p:grpSpPr>
        <p:sp>
          <p:nvSpPr>
            <p:cNvPr id="157" name="Freeform 17"/>
            <p:cNvSpPr/>
            <p:nvPr/>
          </p:nvSpPr>
          <p:spPr bwMode="auto">
            <a:xfrm rot="-960000">
              <a:off x="1768757" y="2978368"/>
              <a:ext cx="234007" cy="234007"/>
            </a:xfrm>
            <a:custGeom>
              <a:avLst/>
              <a:gdLst>
                <a:gd name="T0" fmla="*/ 0 w 150"/>
                <a:gd name="T1" fmla="*/ 38 h 150"/>
                <a:gd name="T2" fmla="*/ 37 w 150"/>
                <a:gd name="T3" fmla="*/ 0 h 150"/>
                <a:gd name="T4" fmla="*/ 150 w 150"/>
                <a:gd name="T5" fmla="*/ 117 h 150"/>
                <a:gd name="T6" fmla="*/ 117 w 150"/>
                <a:gd name="T7" fmla="*/ 150 h 150"/>
                <a:gd name="T8" fmla="*/ 0 w 150"/>
                <a:gd name="T9" fmla="*/ 3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0" y="38"/>
                  </a:moveTo>
                  <a:lnTo>
                    <a:pt x="37" y="0"/>
                  </a:lnTo>
                  <a:lnTo>
                    <a:pt x="150" y="117"/>
                  </a:lnTo>
                  <a:lnTo>
                    <a:pt x="117" y="15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"/>
            <p:cNvSpPr/>
            <p:nvPr/>
          </p:nvSpPr>
          <p:spPr bwMode="auto">
            <a:xfrm rot="960000">
              <a:off x="1767844" y="4630360"/>
              <a:ext cx="234007" cy="234007"/>
            </a:xfrm>
            <a:custGeom>
              <a:avLst/>
              <a:gdLst>
                <a:gd name="T0" fmla="*/ 37 w 150"/>
                <a:gd name="T1" fmla="*/ 150 h 150"/>
                <a:gd name="T2" fmla="*/ 0 w 150"/>
                <a:gd name="T3" fmla="*/ 113 h 150"/>
                <a:gd name="T4" fmla="*/ 117 w 150"/>
                <a:gd name="T5" fmla="*/ 0 h 150"/>
                <a:gd name="T6" fmla="*/ 150 w 150"/>
                <a:gd name="T7" fmla="*/ 34 h 150"/>
                <a:gd name="T8" fmla="*/ 37 w 150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37" y="150"/>
                  </a:moveTo>
                  <a:lnTo>
                    <a:pt x="0" y="113"/>
                  </a:lnTo>
                  <a:lnTo>
                    <a:pt x="117" y="0"/>
                  </a:lnTo>
                  <a:lnTo>
                    <a:pt x="150" y="34"/>
                  </a:lnTo>
                  <a:lnTo>
                    <a:pt x="37" y="150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552307" y="2120324"/>
              <a:ext cx="3605274" cy="3605272"/>
              <a:chOff x="1552307" y="1948874"/>
              <a:chExt cx="3605274" cy="3605272"/>
            </a:xfrm>
          </p:grpSpPr>
          <p:sp>
            <p:nvSpPr>
              <p:cNvPr id="57" name="Rectangle 7"/>
              <p:cNvSpPr>
                <a:spLocks noChangeArrowheads="1"/>
              </p:cNvSpPr>
              <p:nvPr/>
            </p:nvSpPr>
            <p:spPr bwMode="auto">
              <a:xfrm>
                <a:off x="3287081" y="1948874"/>
                <a:ext cx="129485" cy="422774"/>
              </a:xfrm>
              <a:prstGeom prst="rect">
                <a:avLst/>
              </a:pr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Rectangle 8"/>
              <p:cNvSpPr>
                <a:spLocks noChangeArrowheads="1"/>
              </p:cNvSpPr>
              <p:nvPr/>
            </p:nvSpPr>
            <p:spPr bwMode="auto">
              <a:xfrm>
                <a:off x="3287081" y="5132933"/>
                <a:ext cx="129485" cy="421213"/>
              </a:xfrm>
              <a:prstGeom prst="rect">
                <a:avLst/>
              </a:pr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Rectangle 9"/>
              <p:cNvSpPr>
                <a:spLocks noChangeArrowheads="1"/>
              </p:cNvSpPr>
              <p:nvPr/>
            </p:nvSpPr>
            <p:spPr bwMode="auto">
              <a:xfrm>
                <a:off x="4734807" y="3689888"/>
                <a:ext cx="422774" cy="129485"/>
              </a:xfrm>
              <a:prstGeom prst="rect">
                <a:avLst/>
              </a:pr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Rectangle 10"/>
              <p:cNvSpPr>
                <a:spLocks noChangeArrowheads="1"/>
              </p:cNvSpPr>
              <p:nvPr/>
            </p:nvSpPr>
            <p:spPr bwMode="auto">
              <a:xfrm>
                <a:off x="1552307" y="3689888"/>
                <a:ext cx="421213" cy="129485"/>
              </a:xfrm>
              <a:prstGeom prst="rect">
                <a:avLst/>
              </a:pr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2605802" y="2847306"/>
              <a:ext cx="1975022" cy="1254280"/>
              <a:chOff x="2605802" y="2675856"/>
              <a:chExt cx="1975022" cy="1254280"/>
            </a:xfrm>
          </p:grpSpPr>
          <p:sp>
            <p:nvSpPr>
              <p:cNvPr id="69" name="Freeform 11"/>
              <p:cNvSpPr/>
              <p:nvPr/>
            </p:nvSpPr>
            <p:spPr bwMode="auto">
              <a:xfrm>
                <a:off x="2605802" y="2675856"/>
                <a:ext cx="890788" cy="1241799"/>
              </a:xfrm>
              <a:custGeom>
                <a:avLst/>
                <a:gdLst>
                  <a:gd name="T0" fmla="*/ 131 w 137"/>
                  <a:gd name="T1" fmla="*/ 153 h 191"/>
                  <a:gd name="T2" fmla="*/ 123 w 137"/>
                  <a:gd name="T3" fmla="*/ 185 h 191"/>
                  <a:gd name="T4" fmla="*/ 123 w 137"/>
                  <a:gd name="T5" fmla="*/ 185 h 191"/>
                  <a:gd name="T6" fmla="*/ 91 w 137"/>
                  <a:gd name="T7" fmla="*/ 177 h 191"/>
                  <a:gd name="T8" fmla="*/ 7 w 137"/>
                  <a:gd name="T9" fmla="*/ 38 h 191"/>
                  <a:gd name="T10" fmla="*/ 14 w 137"/>
                  <a:gd name="T11" fmla="*/ 7 h 191"/>
                  <a:gd name="T12" fmla="*/ 14 w 137"/>
                  <a:gd name="T13" fmla="*/ 7 h 191"/>
                  <a:gd name="T14" fmla="*/ 46 w 137"/>
                  <a:gd name="T15" fmla="*/ 14 h 191"/>
                  <a:gd name="T16" fmla="*/ 131 w 137"/>
                  <a:gd name="T17" fmla="*/ 15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191">
                    <a:moveTo>
                      <a:pt x="131" y="153"/>
                    </a:moveTo>
                    <a:cubicBezTo>
                      <a:pt x="137" y="164"/>
                      <a:pt x="134" y="178"/>
                      <a:pt x="123" y="185"/>
                    </a:cubicBezTo>
                    <a:cubicBezTo>
                      <a:pt x="123" y="185"/>
                      <a:pt x="123" y="185"/>
                      <a:pt x="123" y="185"/>
                    </a:cubicBezTo>
                    <a:cubicBezTo>
                      <a:pt x="112" y="191"/>
                      <a:pt x="98" y="188"/>
                      <a:pt x="91" y="17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28"/>
                      <a:pt x="4" y="13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5" y="0"/>
                      <a:pt x="39" y="4"/>
                      <a:pt x="46" y="14"/>
                    </a:cubicBezTo>
                    <a:lnTo>
                      <a:pt x="131" y="153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12"/>
              <p:cNvSpPr/>
              <p:nvPr/>
            </p:nvSpPr>
            <p:spPr bwMode="auto">
              <a:xfrm>
                <a:off x="3184580" y="2975386"/>
                <a:ext cx="1396244" cy="954750"/>
              </a:xfrm>
              <a:custGeom>
                <a:avLst/>
                <a:gdLst>
                  <a:gd name="T0" fmla="*/ 29 w 215"/>
                  <a:gd name="T1" fmla="*/ 142 h 147"/>
                  <a:gd name="T2" fmla="*/ 5 w 215"/>
                  <a:gd name="T3" fmla="*/ 136 h 147"/>
                  <a:gd name="T4" fmla="*/ 5 w 215"/>
                  <a:gd name="T5" fmla="*/ 136 h 147"/>
                  <a:gd name="T6" fmla="*/ 11 w 215"/>
                  <a:gd name="T7" fmla="*/ 112 h 147"/>
                  <a:gd name="T8" fmla="*/ 186 w 215"/>
                  <a:gd name="T9" fmla="*/ 5 h 147"/>
                  <a:gd name="T10" fmla="*/ 210 w 215"/>
                  <a:gd name="T11" fmla="*/ 11 h 147"/>
                  <a:gd name="T12" fmla="*/ 210 w 215"/>
                  <a:gd name="T13" fmla="*/ 11 h 147"/>
                  <a:gd name="T14" fmla="*/ 204 w 215"/>
                  <a:gd name="T15" fmla="*/ 35 h 147"/>
                  <a:gd name="T16" fmla="*/ 29 w 215"/>
                  <a:gd name="T17" fmla="*/ 14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5" h="147">
                    <a:moveTo>
                      <a:pt x="29" y="142"/>
                    </a:moveTo>
                    <a:cubicBezTo>
                      <a:pt x="21" y="147"/>
                      <a:pt x="10" y="144"/>
                      <a:pt x="5" y="136"/>
                    </a:cubicBezTo>
                    <a:cubicBezTo>
                      <a:pt x="5" y="136"/>
                      <a:pt x="5" y="136"/>
                      <a:pt x="5" y="136"/>
                    </a:cubicBezTo>
                    <a:cubicBezTo>
                      <a:pt x="0" y="128"/>
                      <a:pt x="3" y="117"/>
                      <a:pt x="11" y="112"/>
                    </a:cubicBezTo>
                    <a:cubicBezTo>
                      <a:pt x="186" y="5"/>
                      <a:pt x="186" y="5"/>
                      <a:pt x="186" y="5"/>
                    </a:cubicBezTo>
                    <a:cubicBezTo>
                      <a:pt x="194" y="0"/>
                      <a:pt x="205" y="3"/>
                      <a:pt x="210" y="11"/>
                    </a:cubicBezTo>
                    <a:cubicBezTo>
                      <a:pt x="210" y="11"/>
                      <a:pt x="210" y="11"/>
                      <a:pt x="210" y="11"/>
                    </a:cubicBezTo>
                    <a:cubicBezTo>
                      <a:pt x="215" y="19"/>
                      <a:pt x="212" y="30"/>
                      <a:pt x="204" y="35"/>
                    </a:cubicBezTo>
                    <a:lnTo>
                      <a:pt x="29" y="142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1" name="Oval 13"/>
            <p:cNvSpPr>
              <a:spLocks noChangeArrowheads="1"/>
            </p:cNvSpPr>
            <p:nvPr/>
          </p:nvSpPr>
          <p:spPr bwMode="auto">
            <a:xfrm>
              <a:off x="3034354" y="3621091"/>
              <a:ext cx="603739" cy="603739"/>
            </a:xfrm>
            <a:prstGeom prst="ellipse">
              <a:avLst/>
            </a:pr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4"/>
            <p:cNvSpPr/>
            <p:nvPr/>
          </p:nvSpPr>
          <p:spPr bwMode="auto">
            <a:xfrm rot="-900000">
              <a:off x="4045985" y="2359732"/>
              <a:ext cx="234007" cy="234007"/>
            </a:xfrm>
            <a:custGeom>
              <a:avLst/>
              <a:gdLst>
                <a:gd name="T0" fmla="*/ 33 w 150"/>
                <a:gd name="T1" fmla="*/ 150 h 150"/>
                <a:gd name="T2" fmla="*/ 0 w 150"/>
                <a:gd name="T3" fmla="*/ 117 h 150"/>
                <a:gd name="T4" fmla="*/ 113 w 150"/>
                <a:gd name="T5" fmla="*/ 0 h 150"/>
                <a:gd name="T6" fmla="*/ 150 w 150"/>
                <a:gd name="T7" fmla="*/ 38 h 150"/>
                <a:gd name="T8" fmla="*/ 33 w 150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33" y="150"/>
                  </a:moveTo>
                  <a:lnTo>
                    <a:pt x="0" y="117"/>
                  </a:lnTo>
                  <a:lnTo>
                    <a:pt x="113" y="0"/>
                  </a:lnTo>
                  <a:lnTo>
                    <a:pt x="150" y="38"/>
                  </a:lnTo>
                  <a:lnTo>
                    <a:pt x="33" y="150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5"/>
            <p:cNvSpPr/>
            <p:nvPr/>
          </p:nvSpPr>
          <p:spPr bwMode="auto">
            <a:xfrm rot="-840000">
              <a:off x="2360908" y="5231839"/>
              <a:ext cx="234007" cy="234007"/>
            </a:xfrm>
            <a:custGeom>
              <a:avLst/>
              <a:gdLst>
                <a:gd name="T0" fmla="*/ 37 w 150"/>
                <a:gd name="T1" fmla="*/ 150 h 150"/>
                <a:gd name="T2" fmla="*/ 0 w 150"/>
                <a:gd name="T3" fmla="*/ 113 h 150"/>
                <a:gd name="T4" fmla="*/ 117 w 150"/>
                <a:gd name="T5" fmla="*/ 0 h 150"/>
                <a:gd name="T6" fmla="*/ 150 w 150"/>
                <a:gd name="T7" fmla="*/ 34 h 150"/>
                <a:gd name="T8" fmla="*/ 37 w 150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37" y="150"/>
                  </a:moveTo>
                  <a:lnTo>
                    <a:pt x="0" y="113"/>
                  </a:lnTo>
                  <a:lnTo>
                    <a:pt x="117" y="0"/>
                  </a:lnTo>
                  <a:lnTo>
                    <a:pt x="150" y="34"/>
                  </a:lnTo>
                  <a:lnTo>
                    <a:pt x="37" y="150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6"/>
            <p:cNvSpPr/>
            <p:nvPr/>
          </p:nvSpPr>
          <p:spPr bwMode="auto">
            <a:xfrm rot="840000">
              <a:off x="4057309" y="5222661"/>
              <a:ext cx="234007" cy="234007"/>
            </a:xfrm>
            <a:custGeom>
              <a:avLst/>
              <a:gdLst>
                <a:gd name="T0" fmla="*/ 0 w 150"/>
                <a:gd name="T1" fmla="*/ 34 h 150"/>
                <a:gd name="T2" fmla="*/ 33 w 150"/>
                <a:gd name="T3" fmla="*/ 0 h 150"/>
                <a:gd name="T4" fmla="*/ 150 w 150"/>
                <a:gd name="T5" fmla="*/ 113 h 150"/>
                <a:gd name="T6" fmla="*/ 113 w 150"/>
                <a:gd name="T7" fmla="*/ 150 h 150"/>
                <a:gd name="T8" fmla="*/ 0 w 150"/>
                <a:gd name="T9" fmla="*/ 3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0" y="34"/>
                  </a:moveTo>
                  <a:lnTo>
                    <a:pt x="33" y="0"/>
                  </a:lnTo>
                  <a:lnTo>
                    <a:pt x="150" y="113"/>
                  </a:lnTo>
                  <a:lnTo>
                    <a:pt x="113" y="15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7"/>
            <p:cNvSpPr/>
            <p:nvPr/>
          </p:nvSpPr>
          <p:spPr bwMode="auto">
            <a:xfrm rot="960000">
              <a:off x="2371793" y="2371739"/>
              <a:ext cx="234007" cy="234007"/>
            </a:xfrm>
            <a:custGeom>
              <a:avLst/>
              <a:gdLst>
                <a:gd name="T0" fmla="*/ 0 w 150"/>
                <a:gd name="T1" fmla="*/ 38 h 150"/>
                <a:gd name="T2" fmla="*/ 37 w 150"/>
                <a:gd name="T3" fmla="*/ 0 h 150"/>
                <a:gd name="T4" fmla="*/ 150 w 150"/>
                <a:gd name="T5" fmla="*/ 117 h 150"/>
                <a:gd name="T6" fmla="*/ 117 w 150"/>
                <a:gd name="T7" fmla="*/ 150 h 150"/>
                <a:gd name="T8" fmla="*/ 0 w 150"/>
                <a:gd name="T9" fmla="*/ 3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0" y="38"/>
                  </a:moveTo>
                  <a:lnTo>
                    <a:pt x="37" y="0"/>
                  </a:lnTo>
                  <a:lnTo>
                    <a:pt x="150" y="117"/>
                  </a:lnTo>
                  <a:lnTo>
                    <a:pt x="117" y="15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8"/>
            <p:cNvSpPr>
              <a:spLocks noEditPoints="1"/>
            </p:cNvSpPr>
            <p:nvPr/>
          </p:nvSpPr>
          <p:spPr bwMode="auto">
            <a:xfrm>
              <a:off x="1246537" y="1814554"/>
              <a:ext cx="4216813" cy="4216813"/>
            </a:xfrm>
            <a:custGeom>
              <a:avLst/>
              <a:gdLst>
                <a:gd name="T0" fmla="*/ 324 w 649"/>
                <a:gd name="T1" fmla="*/ 0 h 649"/>
                <a:gd name="T2" fmla="*/ 0 w 649"/>
                <a:gd name="T3" fmla="*/ 325 h 649"/>
                <a:gd name="T4" fmla="*/ 324 w 649"/>
                <a:gd name="T5" fmla="*/ 649 h 649"/>
                <a:gd name="T6" fmla="*/ 649 w 649"/>
                <a:gd name="T7" fmla="*/ 325 h 649"/>
                <a:gd name="T8" fmla="*/ 324 w 649"/>
                <a:gd name="T9" fmla="*/ 0 h 649"/>
                <a:gd name="T10" fmla="*/ 324 w 649"/>
                <a:gd name="T11" fmla="*/ 615 h 649"/>
                <a:gd name="T12" fmla="*/ 34 w 649"/>
                <a:gd name="T13" fmla="*/ 325 h 649"/>
                <a:gd name="T14" fmla="*/ 324 w 649"/>
                <a:gd name="T15" fmla="*/ 34 h 649"/>
                <a:gd name="T16" fmla="*/ 615 w 649"/>
                <a:gd name="T17" fmla="*/ 325 h 649"/>
                <a:gd name="T18" fmla="*/ 324 w 649"/>
                <a:gd name="T19" fmla="*/ 615 h 649"/>
                <a:gd name="T20" fmla="*/ 324 w 649"/>
                <a:gd name="T21" fmla="*/ 0 h 649"/>
                <a:gd name="T22" fmla="*/ 0 w 649"/>
                <a:gd name="T23" fmla="*/ 325 h 649"/>
                <a:gd name="T24" fmla="*/ 324 w 649"/>
                <a:gd name="T25" fmla="*/ 649 h 649"/>
                <a:gd name="T26" fmla="*/ 649 w 649"/>
                <a:gd name="T27" fmla="*/ 325 h 649"/>
                <a:gd name="T28" fmla="*/ 324 w 649"/>
                <a:gd name="T29" fmla="*/ 0 h 649"/>
                <a:gd name="T30" fmla="*/ 324 w 649"/>
                <a:gd name="T31" fmla="*/ 615 h 649"/>
                <a:gd name="T32" fmla="*/ 34 w 649"/>
                <a:gd name="T33" fmla="*/ 325 h 649"/>
                <a:gd name="T34" fmla="*/ 324 w 649"/>
                <a:gd name="T35" fmla="*/ 34 h 649"/>
                <a:gd name="T36" fmla="*/ 615 w 649"/>
                <a:gd name="T37" fmla="*/ 325 h 649"/>
                <a:gd name="T38" fmla="*/ 324 w 649"/>
                <a:gd name="T39" fmla="*/ 615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9" h="649">
                  <a:moveTo>
                    <a:pt x="324" y="0"/>
                  </a:moveTo>
                  <a:cubicBezTo>
                    <a:pt x="145" y="0"/>
                    <a:pt x="0" y="145"/>
                    <a:pt x="0" y="325"/>
                  </a:cubicBezTo>
                  <a:cubicBezTo>
                    <a:pt x="0" y="504"/>
                    <a:pt x="145" y="649"/>
                    <a:pt x="324" y="649"/>
                  </a:cubicBezTo>
                  <a:cubicBezTo>
                    <a:pt x="504" y="649"/>
                    <a:pt x="649" y="504"/>
                    <a:pt x="649" y="325"/>
                  </a:cubicBezTo>
                  <a:cubicBezTo>
                    <a:pt x="649" y="145"/>
                    <a:pt x="504" y="0"/>
                    <a:pt x="324" y="0"/>
                  </a:cubicBezTo>
                  <a:close/>
                  <a:moveTo>
                    <a:pt x="324" y="615"/>
                  </a:moveTo>
                  <a:cubicBezTo>
                    <a:pt x="164" y="615"/>
                    <a:pt x="34" y="485"/>
                    <a:pt x="34" y="325"/>
                  </a:cubicBezTo>
                  <a:cubicBezTo>
                    <a:pt x="34" y="164"/>
                    <a:pt x="164" y="34"/>
                    <a:pt x="324" y="34"/>
                  </a:cubicBezTo>
                  <a:cubicBezTo>
                    <a:pt x="485" y="34"/>
                    <a:pt x="615" y="164"/>
                    <a:pt x="615" y="325"/>
                  </a:cubicBezTo>
                  <a:cubicBezTo>
                    <a:pt x="615" y="485"/>
                    <a:pt x="485" y="615"/>
                    <a:pt x="324" y="615"/>
                  </a:cubicBezTo>
                  <a:close/>
                  <a:moveTo>
                    <a:pt x="324" y="0"/>
                  </a:moveTo>
                  <a:cubicBezTo>
                    <a:pt x="145" y="0"/>
                    <a:pt x="0" y="145"/>
                    <a:pt x="0" y="325"/>
                  </a:cubicBezTo>
                  <a:cubicBezTo>
                    <a:pt x="0" y="504"/>
                    <a:pt x="145" y="649"/>
                    <a:pt x="324" y="649"/>
                  </a:cubicBezTo>
                  <a:cubicBezTo>
                    <a:pt x="504" y="649"/>
                    <a:pt x="649" y="504"/>
                    <a:pt x="649" y="325"/>
                  </a:cubicBezTo>
                  <a:cubicBezTo>
                    <a:pt x="649" y="145"/>
                    <a:pt x="504" y="0"/>
                    <a:pt x="324" y="0"/>
                  </a:cubicBezTo>
                  <a:close/>
                  <a:moveTo>
                    <a:pt x="324" y="615"/>
                  </a:moveTo>
                  <a:cubicBezTo>
                    <a:pt x="164" y="615"/>
                    <a:pt x="34" y="485"/>
                    <a:pt x="34" y="325"/>
                  </a:cubicBezTo>
                  <a:cubicBezTo>
                    <a:pt x="34" y="164"/>
                    <a:pt x="164" y="34"/>
                    <a:pt x="324" y="34"/>
                  </a:cubicBezTo>
                  <a:cubicBezTo>
                    <a:pt x="485" y="34"/>
                    <a:pt x="615" y="164"/>
                    <a:pt x="615" y="325"/>
                  </a:cubicBezTo>
                  <a:cubicBezTo>
                    <a:pt x="615" y="485"/>
                    <a:pt x="485" y="615"/>
                    <a:pt x="324" y="615"/>
                  </a:cubicBezTo>
                  <a:close/>
                </a:path>
              </a:pathLst>
            </a:custGeom>
            <a:solidFill>
              <a:srgbClr val="A96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20"/>
            <p:cNvSpPr>
              <a:spLocks noChangeArrowheads="1"/>
            </p:cNvSpPr>
            <p:nvPr/>
          </p:nvSpPr>
          <p:spPr bwMode="auto">
            <a:xfrm>
              <a:off x="2429054" y="4939332"/>
              <a:ext cx="129485" cy="124804"/>
            </a:xfrm>
            <a:prstGeom prst="rect">
              <a:avLst/>
            </a:pr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Rectangle 21"/>
            <p:cNvSpPr>
              <a:spLocks noChangeArrowheads="1"/>
            </p:cNvSpPr>
            <p:nvPr/>
          </p:nvSpPr>
          <p:spPr bwMode="auto">
            <a:xfrm>
              <a:off x="2636541" y="4621082"/>
              <a:ext cx="110764" cy="110764"/>
            </a:xfrm>
            <a:prstGeom prst="rect">
              <a:avLst/>
            </a:prstGeom>
            <a:solidFill>
              <a:srgbClr val="B394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Rectangle 22"/>
            <p:cNvSpPr>
              <a:spLocks noChangeArrowheads="1"/>
            </p:cNvSpPr>
            <p:nvPr/>
          </p:nvSpPr>
          <p:spPr bwMode="auto">
            <a:xfrm>
              <a:off x="2798786" y="4797368"/>
              <a:ext cx="20281" cy="78002"/>
            </a:xfrm>
            <a:prstGeom prst="rect">
              <a:avLst/>
            </a:prstGeom>
            <a:solidFill>
              <a:srgbClr val="F6E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2767585" y="4660083"/>
              <a:ext cx="12480" cy="59282"/>
            </a:xfrm>
            <a:custGeom>
              <a:avLst/>
              <a:gdLst>
                <a:gd name="T0" fmla="*/ 8 w 8"/>
                <a:gd name="T1" fmla="*/ 30 h 38"/>
                <a:gd name="T2" fmla="*/ 8 w 8"/>
                <a:gd name="T3" fmla="*/ 9 h 38"/>
                <a:gd name="T4" fmla="*/ 0 w 8"/>
                <a:gd name="T5" fmla="*/ 0 h 38"/>
                <a:gd name="T6" fmla="*/ 0 w 8"/>
                <a:gd name="T7" fmla="*/ 38 h 38"/>
                <a:gd name="T8" fmla="*/ 8 w 8"/>
                <a:gd name="T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8">
                  <a:moveTo>
                    <a:pt x="8" y="30"/>
                  </a:moveTo>
                  <a:lnTo>
                    <a:pt x="8" y="9"/>
                  </a:lnTo>
                  <a:lnTo>
                    <a:pt x="0" y="0"/>
                  </a:lnTo>
                  <a:lnTo>
                    <a:pt x="0" y="38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F6E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2708304" y="4809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2708304" y="485508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6"/>
            <p:cNvSpPr/>
            <p:nvPr/>
          </p:nvSpPr>
          <p:spPr bwMode="auto">
            <a:xfrm>
              <a:off x="2767585" y="4947132"/>
              <a:ext cx="12480" cy="57722"/>
            </a:xfrm>
            <a:custGeom>
              <a:avLst/>
              <a:gdLst>
                <a:gd name="T0" fmla="*/ 8 w 8"/>
                <a:gd name="T1" fmla="*/ 29 h 37"/>
                <a:gd name="T2" fmla="*/ 8 w 8"/>
                <a:gd name="T3" fmla="*/ 8 h 37"/>
                <a:gd name="T4" fmla="*/ 0 w 8"/>
                <a:gd name="T5" fmla="*/ 0 h 37"/>
                <a:gd name="T6" fmla="*/ 0 w 8"/>
                <a:gd name="T7" fmla="*/ 37 h 37"/>
                <a:gd name="T8" fmla="*/ 8 w 8"/>
                <a:gd name="T9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7">
                  <a:moveTo>
                    <a:pt x="8" y="29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37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rgbClr val="F6E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7"/>
            <p:cNvSpPr>
              <a:spLocks noEditPoints="1"/>
            </p:cNvSpPr>
            <p:nvPr/>
          </p:nvSpPr>
          <p:spPr bwMode="auto">
            <a:xfrm>
              <a:off x="2767585" y="4745886"/>
              <a:ext cx="57722" cy="174725"/>
            </a:xfrm>
            <a:custGeom>
              <a:avLst/>
              <a:gdLst>
                <a:gd name="T0" fmla="*/ 0 w 9"/>
                <a:gd name="T1" fmla="*/ 3 h 27"/>
                <a:gd name="T2" fmla="*/ 0 w 9"/>
                <a:gd name="T3" fmla="*/ 3 h 27"/>
                <a:gd name="T4" fmla="*/ 0 w 9"/>
                <a:gd name="T5" fmla="*/ 3 h 27"/>
                <a:gd name="T6" fmla="*/ 4 w 9"/>
                <a:gd name="T7" fmla="*/ 8 h 27"/>
                <a:gd name="T8" fmla="*/ 4 w 9"/>
                <a:gd name="T9" fmla="*/ 19 h 27"/>
                <a:gd name="T10" fmla="*/ 0 w 9"/>
                <a:gd name="T11" fmla="*/ 24 h 27"/>
                <a:gd name="T12" fmla="*/ 0 w 9"/>
                <a:gd name="T13" fmla="*/ 24 h 27"/>
                <a:gd name="T14" fmla="*/ 0 w 9"/>
                <a:gd name="T15" fmla="*/ 24 h 27"/>
                <a:gd name="T16" fmla="*/ 0 w 9"/>
                <a:gd name="T17" fmla="*/ 27 h 27"/>
                <a:gd name="T18" fmla="*/ 0 w 9"/>
                <a:gd name="T19" fmla="*/ 27 h 27"/>
                <a:gd name="T20" fmla="*/ 3 w 9"/>
                <a:gd name="T21" fmla="*/ 27 h 27"/>
                <a:gd name="T22" fmla="*/ 7 w 9"/>
                <a:gd name="T23" fmla="*/ 26 h 27"/>
                <a:gd name="T24" fmla="*/ 7 w 9"/>
                <a:gd name="T25" fmla="*/ 26 h 27"/>
                <a:gd name="T26" fmla="*/ 7 w 9"/>
                <a:gd name="T27" fmla="*/ 25 h 27"/>
                <a:gd name="T28" fmla="*/ 8 w 9"/>
                <a:gd name="T29" fmla="*/ 25 h 27"/>
                <a:gd name="T30" fmla="*/ 8 w 9"/>
                <a:gd name="T31" fmla="*/ 25 h 27"/>
                <a:gd name="T32" fmla="*/ 9 w 9"/>
                <a:gd name="T33" fmla="*/ 22 h 27"/>
                <a:gd name="T34" fmla="*/ 9 w 9"/>
                <a:gd name="T35" fmla="*/ 22 h 27"/>
                <a:gd name="T36" fmla="*/ 9 w 9"/>
                <a:gd name="T37" fmla="*/ 22 h 27"/>
                <a:gd name="T38" fmla="*/ 9 w 9"/>
                <a:gd name="T39" fmla="*/ 5 h 27"/>
                <a:gd name="T40" fmla="*/ 9 w 9"/>
                <a:gd name="T41" fmla="*/ 5 h 27"/>
                <a:gd name="T42" fmla="*/ 9 w 9"/>
                <a:gd name="T43" fmla="*/ 5 h 27"/>
                <a:gd name="T44" fmla="*/ 8 w 9"/>
                <a:gd name="T45" fmla="*/ 2 h 27"/>
                <a:gd name="T46" fmla="*/ 8 w 9"/>
                <a:gd name="T47" fmla="*/ 2 h 27"/>
                <a:gd name="T48" fmla="*/ 7 w 9"/>
                <a:gd name="T49" fmla="*/ 2 h 27"/>
                <a:gd name="T50" fmla="*/ 7 w 9"/>
                <a:gd name="T51" fmla="*/ 1 h 27"/>
                <a:gd name="T52" fmla="*/ 7 w 9"/>
                <a:gd name="T53" fmla="*/ 1 h 27"/>
                <a:gd name="T54" fmla="*/ 3 w 9"/>
                <a:gd name="T55" fmla="*/ 0 h 27"/>
                <a:gd name="T56" fmla="*/ 0 w 9"/>
                <a:gd name="T57" fmla="*/ 0 h 27"/>
                <a:gd name="T58" fmla="*/ 0 w 9"/>
                <a:gd name="T59" fmla="*/ 0 h 27"/>
                <a:gd name="T60" fmla="*/ 0 w 9"/>
                <a:gd name="T61" fmla="*/ 3 h 27"/>
                <a:gd name="T62" fmla="*/ 8 w 9"/>
                <a:gd name="T63" fmla="*/ 18 h 27"/>
                <a:gd name="T64" fmla="*/ 5 w 9"/>
                <a:gd name="T65" fmla="*/ 18 h 27"/>
                <a:gd name="T66" fmla="*/ 5 w 9"/>
                <a:gd name="T67" fmla="*/ 9 h 27"/>
                <a:gd name="T68" fmla="*/ 8 w 9"/>
                <a:gd name="T69" fmla="*/ 9 h 27"/>
                <a:gd name="T70" fmla="*/ 8 w 9"/>
                <a:gd name="T7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" h="27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4" y="5"/>
                    <a:pt x="4" y="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2"/>
                    <a:pt x="3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5" y="27"/>
                    <a:pt x="6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3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  <a:moveTo>
                    <a:pt x="8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8" y="18"/>
                  </a:lnTo>
                  <a:close/>
                </a:path>
              </a:pathLst>
            </a:custGeom>
            <a:solidFill>
              <a:srgbClr val="4734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8"/>
            <p:cNvSpPr>
              <a:spLocks noEditPoints="1"/>
            </p:cNvSpPr>
            <p:nvPr/>
          </p:nvSpPr>
          <p:spPr bwMode="auto">
            <a:xfrm>
              <a:off x="2396294" y="4582081"/>
              <a:ext cx="371292" cy="500776"/>
            </a:xfrm>
            <a:custGeom>
              <a:avLst/>
              <a:gdLst>
                <a:gd name="T0" fmla="*/ 57 w 57"/>
                <a:gd name="T1" fmla="*/ 72 h 77"/>
                <a:gd name="T2" fmla="*/ 57 w 57"/>
                <a:gd name="T3" fmla="*/ 71 h 77"/>
                <a:gd name="T4" fmla="*/ 57 w 57"/>
                <a:gd name="T5" fmla="*/ 70 h 77"/>
                <a:gd name="T6" fmla="*/ 57 w 57"/>
                <a:gd name="T7" fmla="*/ 55 h 77"/>
                <a:gd name="T8" fmla="*/ 57 w 57"/>
                <a:gd name="T9" fmla="*/ 22 h 77"/>
                <a:gd name="T10" fmla="*/ 57 w 57"/>
                <a:gd name="T11" fmla="*/ 7 h 77"/>
                <a:gd name="T12" fmla="*/ 57 w 57"/>
                <a:gd name="T13" fmla="*/ 6 h 77"/>
                <a:gd name="T14" fmla="*/ 57 w 57"/>
                <a:gd name="T15" fmla="*/ 5 h 77"/>
                <a:gd name="T16" fmla="*/ 52 w 57"/>
                <a:gd name="T17" fmla="*/ 0 h 77"/>
                <a:gd name="T18" fmla="*/ 5 w 57"/>
                <a:gd name="T19" fmla="*/ 0 h 77"/>
                <a:gd name="T20" fmla="*/ 0 w 57"/>
                <a:gd name="T21" fmla="*/ 5 h 77"/>
                <a:gd name="T22" fmla="*/ 0 w 57"/>
                <a:gd name="T23" fmla="*/ 6 h 77"/>
                <a:gd name="T24" fmla="*/ 0 w 57"/>
                <a:gd name="T25" fmla="*/ 7 h 77"/>
                <a:gd name="T26" fmla="*/ 0 w 57"/>
                <a:gd name="T27" fmla="*/ 22 h 77"/>
                <a:gd name="T28" fmla="*/ 0 w 57"/>
                <a:gd name="T29" fmla="*/ 55 h 77"/>
                <a:gd name="T30" fmla="*/ 0 w 57"/>
                <a:gd name="T31" fmla="*/ 70 h 77"/>
                <a:gd name="T32" fmla="*/ 0 w 57"/>
                <a:gd name="T33" fmla="*/ 71 h 77"/>
                <a:gd name="T34" fmla="*/ 0 w 57"/>
                <a:gd name="T35" fmla="*/ 72 h 77"/>
                <a:gd name="T36" fmla="*/ 5 w 57"/>
                <a:gd name="T37" fmla="*/ 77 h 77"/>
                <a:gd name="T38" fmla="*/ 52 w 57"/>
                <a:gd name="T39" fmla="*/ 77 h 77"/>
                <a:gd name="T40" fmla="*/ 57 w 57"/>
                <a:gd name="T41" fmla="*/ 72 h 77"/>
                <a:gd name="T42" fmla="*/ 51 w 57"/>
                <a:gd name="T43" fmla="*/ 11 h 77"/>
                <a:gd name="T44" fmla="*/ 47 w 57"/>
                <a:gd name="T45" fmla="*/ 7 h 77"/>
                <a:gd name="T46" fmla="*/ 37 w 57"/>
                <a:gd name="T47" fmla="*/ 7 h 77"/>
                <a:gd name="T48" fmla="*/ 38 w 57"/>
                <a:gd name="T49" fmla="*/ 7 h 77"/>
                <a:gd name="T50" fmla="*/ 50 w 57"/>
                <a:gd name="T51" fmla="*/ 7 h 77"/>
                <a:gd name="T52" fmla="*/ 52 w 57"/>
                <a:gd name="T53" fmla="*/ 10 h 77"/>
                <a:gd name="T54" fmla="*/ 52 w 57"/>
                <a:gd name="T55" fmla="*/ 18 h 77"/>
                <a:gd name="T56" fmla="*/ 51 w 57"/>
                <a:gd name="T57" fmla="*/ 20 h 77"/>
                <a:gd name="T58" fmla="*/ 51 w 57"/>
                <a:gd name="T59" fmla="*/ 11 h 77"/>
                <a:gd name="T60" fmla="*/ 8 w 57"/>
                <a:gd name="T61" fmla="*/ 71 h 77"/>
                <a:gd name="T62" fmla="*/ 6 w 57"/>
                <a:gd name="T63" fmla="*/ 68 h 77"/>
                <a:gd name="T64" fmla="*/ 6 w 57"/>
                <a:gd name="T65" fmla="*/ 60 h 77"/>
                <a:gd name="T66" fmla="*/ 7 w 57"/>
                <a:gd name="T67" fmla="*/ 57 h 77"/>
                <a:gd name="T68" fmla="*/ 7 w 57"/>
                <a:gd name="T69" fmla="*/ 67 h 77"/>
                <a:gd name="T70" fmla="*/ 11 w 57"/>
                <a:gd name="T71" fmla="*/ 70 h 77"/>
                <a:gd name="T72" fmla="*/ 20 w 57"/>
                <a:gd name="T73" fmla="*/ 70 h 77"/>
                <a:gd name="T74" fmla="*/ 19 w 57"/>
                <a:gd name="T75" fmla="*/ 71 h 77"/>
                <a:gd name="T76" fmla="*/ 8 w 57"/>
                <a:gd name="T77" fmla="*/ 7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7" h="77">
                  <a:moveTo>
                    <a:pt x="57" y="72"/>
                  </a:moveTo>
                  <a:cubicBezTo>
                    <a:pt x="57" y="71"/>
                    <a:pt x="57" y="71"/>
                    <a:pt x="57" y="71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3"/>
                    <a:pt x="55" y="0"/>
                    <a:pt x="5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4"/>
                    <a:pt x="2" y="77"/>
                    <a:pt x="5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5" y="77"/>
                    <a:pt x="57" y="74"/>
                    <a:pt x="57" y="72"/>
                  </a:cubicBezTo>
                  <a:close/>
                  <a:moveTo>
                    <a:pt x="51" y="11"/>
                  </a:moveTo>
                  <a:cubicBezTo>
                    <a:pt x="51" y="9"/>
                    <a:pt x="49" y="7"/>
                    <a:pt x="4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2" y="9"/>
                    <a:pt x="52" y="10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1" y="20"/>
                    <a:pt x="51" y="20"/>
                  </a:cubicBezTo>
                  <a:lnTo>
                    <a:pt x="51" y="11"/>
                  </a:lnTo>
                  <a:close/>
                  <a:moveTo>
                    <a:pt x="8" y="71"/>
                  </a:moveTo>
                  <a:cubicBezTo>
                    <a:pt x="7" y="70"/>
                    <a:pt x="6" y="69"/>
                    <a:pt x="6" y="68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59"/>
                    <a:pt x="7" y="58"/>
                    <a:pt x="7" y="5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9"/>
                    <a:pt x="9" y="70"/>
                    <a:pt x="11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0" y="71"/>
                    <a:pt x="19" y="71"/>
                  </a:cubicBezTo>
                  <a:lnTo>
                    <a:pt x="8" y="71"/>
                  </a:lnTo>
                  <a:close/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9"/>
            <p:cNvSpPr/>
            <p:nvPr/>
          </p:nvSpPr>
          <p:spPr bwMode="auto">
            <a:xfrm>
              <a:off x="2675542" y="4426076"/>
              <a:ext cx="1390004" cy="1332282"/>
            </a:xfrm>
            <a:custGeom>
              <a:avLst/>
              <a:gdLst>
                <a:gd name="T0" fmla="*/ 34 w 214"/>
                <a:gd name="T1" fmla="*/ 71 h 205"/>
                <a:gd name="T2" fmla="*/ 46 w 214"/>
                <a:gd name="T3" fmla="*/ 122 h 205"/>
                <a:gd name="T4" fmla="*/ 30 w 214"/>
                <a:gd name="T5" fmla="*/ 147 h 205"/>
                <a:gd name="T6" fmla="*/ 20 w 214"/>
                <a:gd name="T7" fmla="*/ 142 h 205"/>
                <a:gd name="T8" fmla="*/ 12 w 214"/>
                <a:gd name="T9" fmla="*/ 147 h 205"/>
                <a:gd name="T10" fmla="*/ 8 w 214"/>
                <a:gd name="T11" fmla="*/ 153 h 205"/>
                <a:gd name="T12" fmla="*/ 6 w 214"/>
                <a:gd name="T13" fmla="*/ 176 h 205"/>
                <a:gd name="T14" fmla="*/ 25 w 214"/>
                <a:gd name="T15" fmla="*/ 162 h 205"/>
                <a:gd name="T16" fmla="*/ 56 w 214"/>
                <a:gd name="T17" fmla="*/ 180 h 205"/>
                <a:gd name="T18" fmla="*/ 102 w 214"/>
                <a:gd name="T19" fmla="*/ 154 h 205"/>
                <a:gd name="T20" fmla="*/ 132 w 214"/>
                <a:gd name="T21" fmla="*/ 176 h 205"/>
                <a:gd name="T22" fmla="*/ 148 w 214"/>
                <a:gd name="T23" fmla="*/ 189 h 205"/>
                <a:gd name="T24" fmla="*/ 156 w 214"/>
                <a:gd name="T25" fmla="*/ 205 h 205"/>
                <a:gd name="T26" fmla="*/ 166 w 214"/>
                <a:gd name="T27" fmla="*/ 195 h 205"/>
                <a:gd name="T28" fmla="*/ 190 w 214"/>
                <a:gd name="T29" fmla="*/ 185 h 205"/>
                <a:gd name="T30" fmla="*/ 174 w 214"/>
                <a:gd name="T31" fmla="*/ 184 h 205"/>
                <a:gd name="T32" fmla="*/ 164 w 214"/>
                <a:gd name="T33" fmla="*/ 181 h 205"/>
                <a:gd name="T34" fmla="*/ 120 w 214"/>
                <a:gd name="T35" fmla="*/ 132 h 205"/>
                <a:gd name="T36" fmla="*/ 200 w 214"/>
                <a:gd name="T37" fmla="*/ 91 h 205"/>
                <a:gd name="T38" fmla="*/ 213 w 214"/>
                <a:gd name="T39" fmla="*/ 85 h 205"/>
                <a:gd name="T40" fmla="*/ 205 w 214"/>
                <a:gd name="T41" fmla="*/ 68 h 205"/>
                <a:gd name="T42" fmla="*/ 196 w 214"/>
                <a:gd name="T43" fmla="*/ 73 h 205"/>
                <a:gd name="T44" fmla="*/ 149 w 214"/>
                <a:gd name="T45" fmla="*/ 54 h 205"/>
                <a:gd name="T46" fmla="*/ 144 w 214"/>
                <a:gd name="T47" fmla="*/ 43 h 205"/>
                <a:gd name="T48" fmla="*/ 153 w 214"/>
                <a:gd name="T49" fmla="*/ 38 h 205"/>
                <a:gd name="T50" fmla="*/ 156 w 214"/>
                <a:gd name="T51" fmla="*/ 25 h 205"/>
                <a:gd name="T52" fmla="*/ 144 w 214"/>
                <a:gd name="T53" fmla="*/ 1 h 205"/>
                <a:gd name="T54" fmla="*/ 124 w 214"/>
                <a:gd name="T55" fmla="*/ 28 h 205"/>
                <a:gd name="T56" fmla="*/ 113 w 214"/>
                <a:gd name="T57" fmla="*/ 42 h 205"/>
                <a:gd name="T58" fmla="*/ 29 w 214"/>
                <a:gd name="T59" fmla="*/ 55 h 205"/>
                <a:gd name="T60" fmla="*/ 16 w 214"/>
                <a:gd name="T61" fmla="*/ 57 h 205"/>
                <a:gd name="T62" fmla="*/ 26 w 214"/>
                <a:gd name="T63" fmla="*/ 7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4" h="205">
                  <a:moveTo>
                    <a:pt x="32" y="68"/>
                  </a:moveTo>
                  <a:cubicBezTo>
                    <a:pt x="34" y="71"/>
                    <a:pt x="34" y="71"/>
                    <a:pt x="34" y="71"/>
                  </a:cubicBezTo>
                  <a:cubicBezTo>
                    <a:pt x="64" y="62"/>
                    <a:pt x="72" y="56"/>
                    <a:pt x="100" y="66"/>
                  </a:cubicBezTo>
                  <a:cubicBezTo>
                    <a:pt x="92" y="102"/>
                    <a:pt x="78" y="112"/>
                    <a:pt x="46" y="122"/>
                  </a:cubicBezTo>
                  <a:cubicBezTo>
                    <a:pt x="47" y="133"/>
                    <a:pt x="51" y="143"/>
                    <a:pt x="59" y="152"/>
                  </a:cubicBezTo>
                  <a:cubicBezTo>
                    <a:pt x="42" y="153"/>
                    <a:pt x="37" y="150"/>
                    <a:pt x="30" y="147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6" y="142"/>
                    <a:pt x="23" y="144"/>
                    <a:pt x="20" y="142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12" y="147"/>
                    <a:pt x="12" y="147"/>
                    <a:pt x="12" y="147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6" y="176"/>
                    <a:pt x="6" y="176"/>
                    <a:pt x="6" y="176"/>
                  </a:cubicBezTo>
                  <a:cubicBezTo>
                    <a:pt x="13" y="164"/>
                    <a:pt x="13" y="164"/>
                    <a:pt x="13" y="164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34" y="174"/>
                    <a:pt x="45" y="178"/>
                    <a:pt x="56" y="180"/>
                  </a:cubicBezTo>
                  <a:cubicBezTo>
                    <a:pt x="78" y="180"/>
                    <a:pt x="80" y="170"/>
                    <a:pt x="89" y="152"/>
                  </a:cubicBezTo>
                  <a:cubicBezTo>
                    <a:pt x="102" y="154"/>
                    <a:pt x="102" y="154"/>
                    <a:pt x="102" y="154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32" y="176"/>
                    <a:pt x="132" y="176"/>
                    <a:pt x="132" y="176"/>
                  </a:cubicBezTo>
                  <a:cubicBezTo>
                    <a:pt x="141" y="195"/>
                    <a:pt x="141" y="195"/>
                    <a:pt x="141" y="195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48" y="192"/>
                    <a:pt x="146" y="198"/>
                    <a:pt x="154" y="201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166" y="195"/>
                    <a:pt x="166" y="195"/>
                    <a:pt x="166" y="195"/>
                  </a:cubicBezTo>
                  <a:cubicBezTo>
                    <a:pt x="177" y="195"/>
                    <a:pt x="177" y="195"/>
                    <a:pt x="177" y="195"/>
                  </a:cubicBezTo>
                  <a:cubicBezTo>
                    <a:pt x="190" y="185"/>
                    <a:pt x="190" y="185"/>
                    <a:pt x="190" y="185"/>
                  </a:cubicBezTo>
                  <a:cubicBezTo>
                    <a:pt x="187" y="181"/>
                    <a:pt x="187" y="181"/>
                    <a:pt x="187" y="181"/>
                  </a:cubicBezTo>
                  <a:cubicBezTo>
                    <a:pt x="174" y="184"/>
                    <a:pt x="174" y="184"/>
                    <a:pt x="174" y="184"/>
                  </a:cubicBezTo>
                  <a:cubicBezTo>
                    <a:pt x="162" y="183"/>
                    <a:pt x="162" y="183"/>
                    <a:pt x="162" y="183"/>
                  </a:cubicBezTo>
                  <a:cubicBezTo>
                    <a:pt x="164" y="181"/>
                    <a:pt x="164" y="181"/>
                    <a:pt x="164" y="181"/>
                  </a:cubicBezTo>
                  <a:cubicBezTo>
                    <a:pt x="148" y="158"/>
                    <a:pt x="148" y="158"/>
                    <a:pt x="148" y="158"/>
                  </a:cubicBezTo>
                  <a:cubicBezTo>
                    <a:pt x="138" y="138"/>
                    <a:pt x="139" y="141"/>
                    <a:pt x="120" y="132"/>
                  </a:cubicBezTo>
                  <a:cubicBezTo>
                    <a:pt x="133" y="122"/>
                    <a:pt x="139" y="103"/>
                    <a:pt x="146" y="88"/>
                  </a:cubicBezTo>
                  <a:cubicBezTo>
                    <a:pt x="169" y="101"/>
                    <a:pt x="177" y="101"/>
                    <a:pt x="200" y="91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13" y="85"/>
                    <a:pt x="213" y="85"/>
                    <a:pt x="213" y="85"/>
                  </a:cubicBezTo>
                  <a:cubicBezTo>
                    <a:pt x="214" y="70"/>
                    <a:pt x="214" y="70"/>
                    <a:pt x="214" y="70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196" y="73"/>
                    <a:pt x="196" y="73"/>
                    <a:pt x="196" y="73"/>
                  </a:cubicBezTo>
                  <a:cubicBezTo>
                    <a:pt x="167" y="80"/>
                    <a:pt x="175" y="80"/>
                    <a:pt x="151" y="62"/>
                  </a:cubicBezTo>
                  <a:cubicBezTo>
                    <a:pt x="149" y="54"/>
                    <a:pt x="149" y="54"/>
                    <a:pt x="149" y="54"/>
                  </a:cubicBezTo>
                  <a:cubicBezTo>
                    <a:pt x="143" y="47"/>
                    <a:pt x="143" y="47"/>
                    <a:pt x="143" y="47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3" y="38"/>
                    <a:pt x="153" y="38"/>
                    <a:pt x="153" y="38"/>
                  </a:cubicBezTo>
                  <a:cubicBezTo>
                    <a:pt x="157" y="35"/>
                    <a:pt x="157" y="35"/>
                    <a:pt x="157" y="3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64" y="10"/>
                    <a:pt x="149" y="0"/>
                    <a:pt x="144" y="1"/>
                  </a:cubicBezTo>
                  <a:cubicBezTo>
                    <a:pt x="131" y="0"/>
                    <a:pt x="127" y="4"/>
                    <a:pt x="122" y="13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2" y="38"/>
                    <a:pt x="122" y="38"/>
                    <a:pt x="122" y="38"/>
                  </a:cubicBezTo>
                  <a:cubicBezTo>
                    <a:pt x="113" y="42"/>
                    <a:pt x="113" y="42"/>
                    <a:pt x="113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64" y="38"/>
                    <a:pt x="52" y="46"/>
                    <a:pt x="29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26" y="74"/>
                    <a:pt x="26" y="74"/>
                    <a:pt x="26" y="74"/>
                  </a:cubicBezTo>
                  <a:lnTo>
                    <a:pt x="32" y="68"/>
                  </a:lnTo>
                  <a:close/>
                </a:path>
              </a:pathLst>
            </a:custGeom>
            <a:solidFill>
              <a:srgbClr val="595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0"/>
            <p:cNvSpPr/>
            <p:nvPr/>
          </p:nvSpPr>
          <p:spPr bwMode="auto">
            <a:xfrm>
              <a:off x="3468047" y="4426076"/>
              <a:ext cx="273009" cy="305770"/>
            </a:xfrm>
            <a:custGeom>
              <a:avLst/>
              <a:gdLst>
                <a:gd name="T0" fmla="*/ 21 w 42"/>
                <a:gd name="T1" fmla="*/ 47 h 47"/>
                <a:gd name="T2" fmla="*/ 21 w 42"/>
                <a:gd name="T3" fmla="*/ 47 h 47"/>
                <a:gd name="T4" fmla="*/ 21 w 42"/>
                <a:gd name="T5" fmla="*/ 47 h 47"/>
                <a:gd name="T6" fmla="*/ 22 w 42"/>
                <a:gd name="T7" fmla="*/ 43 h 47"/>
                <a:gd name="T8" fmla="*/ 29 w 42"/>
                <a:gd name="T9" fmla="*/ 44 h 47"/>
                <a:gd name="T10" fmla="*/ 31 w 42"/>
                <a:gd name="T11" fmla="*/ 38 h 47"/>
                <a:gd name="T12" fmla="*/ 35 w 42"/>
                <a:gd name="T13" fmla="*/ 35 h 47"/>
                <a:gd name="T14" fmla="*/ 34 w 42"/>
                <a:gd name="T15" fmla="*/ 25 h 47"/>
                <a:gd name="T16" fmla="*/ 35 w 42"/>
                <a:gd name="T17" fmla="*/ 20 h 47"/>
                <a:gd name="T18" fmla="*/ 22 w 42"/>
                <a:gd name="T19" fmla="*/ 1 h 47"/>
                <a:gd name="T20" fmla="*/ 0 w 42"/>
                <a:gd name="T21" fmla="*/ 13 h 47"/>
                <a:gd name="T22" fmla="*/ 2 w 42"/>
                <a:gd name="T23" fmla="*/ 28 h 47"/>
                <a:gd name="T24" fmla="*/ 0 w 42"/>
                <a:gd name="T25" fmla="*/ 38 h 47"/>
                <a:gd name="T26" fmla="*/ 21 w 42"/>
                <a:gd name="T2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7">
                  <a:moveTo>
                    <a:pt x="21" y="47"/>
                  </a:move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2" y="10"/>
                    <a:pt x="27" y="0"/>
                    <a:pt x="22" y="1"/>
                  </a:cubicBezTo>
                  <a:cubicBezTo>
                    <a:pt x="9" y="0"/>
                    <a:pt x="5" y="4"/>
                    <a:pt x="0" y="13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21" y="47"/>
                  </a:lnTo>
                  <a:close/>
                </a:path>
              </a:pathLst>
            </a:custGeom>
            <a:solidFill>
              <a:srgbClr val="F4D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1"/>
            <p:cNvSpPr/>
            <p:nvPr/>
          </p:nvSpPr>
          <p:spPr bwMode="auto">
            <a:xfrm>
              <a:off x="2773826" y="4797368"/>
              <a:ext cx="110764" cy="110764"/>
            </a:xfrm>
            <a:custGeom>
              <a:avLst/>
              <a:gdLst>
                <a:gd name="T0" fmla="*/ 4 w 71"/>
                <a:gd name="T1" fmla="*/ 0 h 71"/>
                <a:gd name="T2" fmla="*/ 0 w 71"/>
                <a:gd name="T3" fmla="*/ 67 h 71"/>
                <a:gd name="T4" fmla="*/ 46 w 71"/>
                <a:gd name="T5" fmla="*/ 71 h 71"/>
                <a:gd name="T6" fmla="*/ 71 w 71"/>
                <a:gd name="T7" fmla="*/ 46 h 71"/>
                <a:gd name="T8" fmla="*/ 58 w 71"/>
                <a:gd name="T9" fmla="*/ 0 h 71"/>
                <a:gd name="T10" fmla="*/ 4 w 71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1">
                  <a:moveTo>
                    <a:pt x="4" y="0"/>
                  </a:moveTo>
                  <a:lnTo>
                    <a:pt x="0" y="67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5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4D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2"/>
            <p:cNvSpPr/>
            <p:nvPr/>
          </p:nvSpPr>
          <p:spPr bwMode="auto">
            <a:xfrm>
              <a:off x="3975063" y="4869130"/>
              <a:ext cx="90483" cy="129485"/>
            </a:xfrm>
            <a:custGeom>
              <a:avLst/>
              <a:gdLst>
                <a:gd name="T0" fmla="*/ 58 w 58"/>
                <a:gd name="T1" fmla="*/ 8 h 83"/>
                <a:gd name="T2" fmla="*/ 21 w 58"/>
                <a:gd name="T3" fmla="*/ 0 h 83"/>
                <a:gd name="T4" fmla="*/ 0 w 58"/>
                <a:gd name="T5" fmla="*/ 25 h 83"/>
                <a:gd name="T6" fmla="*/ 0 w 58"/>
                <a:gd name="T7" fmla="*/ 83 h 83"/>
                <a:gd name="T8" fmla="*/ 54 w 58"/>
                <a:gd name="T9" fmla="*/ 70 h 83"/>
                <a:gd name="T10" fmla="*/ 58 w 58"/>
                <a:gd name="T11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83">
                  <a:moveTo>
                    <a:pt x="58" y="8"/>
                  </a:moveTo>
                  <a:lnTo>
                    <a:pt x="21" y="0"/>
                  </a:lnTo>
                  <a:lnTo>
                    <a:pt x="0" y="25"/>
                  </a:lnTo>
                  <a:lnTo>
                    <a:pt x="0" y="83"/>
                  </a:lnTo>
                  <a:lnTo>
                    <a:pt x="54" y="70"/>
                  </a:lnTo>
                  <a:lnTo>
                    <a:pt x="58" y="8"/>
                  </a:lnTo>
                  <a:close/>
                </a:path>
              </a:pathLst>
            </a:custGeom>
            <a:solidFill>
              <a:srgbClr val="F4D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3"/>
            <p:cNvSpPr/>
            <p:nvPr/>
          </p:nvSpPr>
          <p:spPr bwMode="auto">
            <a:xfrm>
              <a:off x="3624052" y="5602353"/>
              <a:ext cx="287049" cy="156005"/>
            </a:xfrm>
            <a:custGeom>
              <a:avLst/>
              <a:gdLst>
                <a:gd name="T0" fmla="*/ 28 w 44"/>
                <a:gd name="T1" fmla="*/ 3 h 24"/>
                <a:gd name="T2" fmla="*/ 16 w 44"/>
                <a:gd name="T3" fmla="*/ 2 h 24"/>
                <a:gd name="T4" fmla="*/ 2 w 44"/>
                <a:gd name="T5" fmla="*/ 8 h 24"/>
                <a:gd name="T6" fmla="*/ 8 w 44"/>
                <a:gd name="T7" fmla="*/ 20 h 24"/>
                <a:gd name="T8" fmla="*/ 10 w 44"/>
                <a:gd name="T9" fmla="*/ 24 h 24"/>
                <a:gd name="T10" fmla="*/ 22 w 44"/>
                <a:gd name="T11" fmla="*/ 19 h 24"/>
                <a:gd name="T12" fmla="*/ 20 w 44"/>
                <a:gd name="T13" fmla="*/ 14 h 24"/>
                <a:gd name="T14" fmla="*/ 31 w 44"/>
                <a:gd name="T15" fmla="*/ 14 h 24"/>
                <a:gd name="T16" fmla="*/ 44 w 44"/>
                <a:gd name="T17" fmla="*/ 4 h 24"/>
                <a:gd name="T18" fmla="*/ 41 w 44"/>
                <a:gd name="T19" fmla="*/ 0 h 24"/>
                <a:gd name="T20" fmla="*/ 28 w 44"/>
                <a:gd name="T21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24">
                  <a:moveTo>
                    <a:pt x="28" y="3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0" y="17"/>
                    <a:pt x="8" y="20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1" y="0"/>
                    <a:pt x="41" y="0"/>
                    <a:pt x="41" y="0"/>
                  </a:cubicBezTo>
                  <a:lnTo>
                    <a:pt x="28" y="3"/>
                  </a:lnTo>
                  <a:close/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34"/>
            <p:cNvSpPr/>
            <p:nvPr/>
          </p:nvSpPr>
          <p:spPr bwMode="auto">
            <a:xfrm>
              <a:off x="2675542" y="5329344"/>
              <a:ext cx="188766" cy="240248"/>
            </a:xfrm>
            <a:custGeom>
              <a:avLst/>
              <a:gdLst>
                <a:gd name="T0" fmla="*/ 13 w 29"/>
                <a:gd name="T1" fmla="*/ 25 h 37"/>
                <a:gd name="T2" fmla="*/ 25 w 29"/>
                <a:gd name="T3" fmla="*/ 23 h 37"/>
                <a:gd name="T4" fmla="*/ 29 w 29"/>
                <a:gd name="T5" fmla="*/ 11 h 37"/>
                <a:gd name="T6" fmla="*/ 20 w 29"/>
                <a:gd name="T7" fmla="*/ 3 h 37"/>
                <a:gd name="T8" fmla="*/ 16 w 29"/>
                <a:gd name="T9" fmla="*/ 0 h 37"/>
                <a:gd name="T10" fmla="*/ 12 w 29"/>
                <a:gd name="T11" fmla="*/ 8 h 37"/>
                <a:gd name="T12" fmla="*/ 14 w 29"/>
                <a:gd name="T13" fmla="*/ 11 h 37"/>
                <a:gd name="T14" fmla="*/ 8 w 29"/>
                <a:gd name="T15" fmla="*/ 14 h 37"/>
                <a:gd name="T16" fmla="*/ 0 w 29"/>
                <a:gd name="T17" fmla="*/ 35 h 37"/>
                <a:gd name="T18" fmla="*/ 6 w 29"/>
                <a:gd name="T19" fmla="*/ 37 h 37"/>
                <a:gd name="T20" fmla="*/ 13 w 29"/>
                <a:gd name="T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7">
                  <a:moveTo>
                    <a:pt x="13" y="25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6" y="3"/>
                    <a:pt x="23" y="5"/>
                    <a:pt x="20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7"/>
                    <a:pt x="6" y="37"/>
                    <a:pt x="6" y="37"/>
                  </a:cubicBezTo>
                  <a:lnTo>
                    <a:pt x="13" y="25"/>
                  </a:lnTo>
                  <a:close/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5"/>
            <p:cNvSpPr/>
            <p:nvPr/>
          </p:nvSpPr>
          <p:spPr bwMode="auto">
            <a:xfrm>
              <a:off x="3800338" y="5616393"/>
              <a:ext cx="110764" cy="78002"/>
            </a:xfrm>
            <a:custGeom>
              <a:avLst/>
              <a:gdLst>
                <a:gd name="T0" fmla="*/ 16 w 71"/>
                <a:gd name="T1" fmla="*/ 50 h 50"/>
                <a:gd name="T2" fmla="*/ 71 w 71"/>
                <a:gd name="T3" fmla="*/ 8 h 50"/>
                <a:gd name="T4" fmla="*/ 66 w 71"/>
                <a:gd name="T5" fmla="*/ 0 h 50"/>
                <a:gd name="T6" fmla="*/ 0 w 71"/>
                <a:gd name="T7" fmla="*/ 50 h 50"/>
                <a:gd name="T8" fmla="*/ 16 w 71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0">
                  <a:moveTo>
                    <a:pt x="16" y="50"/>
                  </a:moveTo>
                  <a:lnTo>
                    <a:pt x="71" y="8"/>
                  </a:lnTo>
                  <a:lnTo>
                    <a:pt x="66" y="0"/>
                  </a:lnTo>
                  <a:lnTo>
                    <a:pt x="0" y="50"/>
                  </a:lnTo>
                  <a:lnTo>
                    <a:pt x="16" y="50"/>
                  </a:lnTo>
                  <a:close/>
                </a:path>
              </a:pathLst>
            </a:custGeom>
            <a:solidFill>
              <a:srgbClr val="291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6"/>
            <p:cNvSpPr/>
            <p:nvPr/>
          </p:nvSpPr>
          <p:spPr bwMode="auto">
            <a:xfrm>
              <a:off x="2753544" y="5329344"/>
              <a:ext cx="39002" cy="65522"/>
            </a:xfrm>
            <a:custGeom>
              <a:avLst/>
              <a:gdLst>
                <a:gd name="T0" fmla="*/ 17 w 25"/>
                <a:gd name="T1" fmla="*/ 0 h 42"/>
                <a:gd name="T2" fmla="*/ 0 w 25"/>
                <a:gd name="T3" fmla="*/ 34 h 42"/>
                <a:gd name="T4" fmla="*/ 9 w 25"/>
                <a:gd name="T5" fmla="*/ 42 h 42"/>
                <a:gd name="T6" fmla="*/ 25 w 25"/>
                <a:gd name="T7" fmla="*/ 5 h 42"/>
                <a:gd name="T8" fmla="*/ 17 w 25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2">
                  <a:moveTo>
                    <a:pt x="17" y="0"/>
                  </a:moveTo>
                  <a:lnTo>
                    <a:pt x="0" y="34"/>
                  </a:lnTo>
                  <a:lnTo>
                    <a:pt x="9" y="42"/>
                  </a:lnTo>
                  <a:lnTo>
                    <a:pt x="25" y="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291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7"/>
            <p:cNvSpPr/>
            <p:nvPr/>
          </p:nvSpPr>
          <p:spPr bwMode="auto">
            <a:xfrm>
              <a:off x="2675542" y="5401106"/>
              <a:ext cx="84243" cy="162245"/>
            </a:xfrm>
            <a:custGeom>
              <a:avLst/>
              <a:gdLst>
                <a:gd name="T0" fmla="*/ 54 w 54"/>
                <a:gd name="T1" fmla="*/ 0 h 104"/>
                <a:gd name="T2" fmla="*/ 54 w 54"/>
                <a:gd name="T3" fmla="*/ 0 h 104"/>
                <a:gd name="T4" fmla="*/ 34 w 54"/>
                <a:gd name="T5" fmla="*/ 13 h 104"/>
                <a:gd name="T6" fmla="*/ 0 w 54"/>
                <a:gd name="T7" fmla="*/ 100 h 104"/>
                <a:gd name="T8" fmla="*/ 9 w 54"/>
                <a:gd name="T9" fmla="*/ 104 h 104"/>
                <a:gd name="T10" fmla="*/ 54 w 54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04">
                  <a:moveTo>
                    <a:pt x="54" y="0"/>
                  </a:moveTo>
                  <a:lnTo>
                    <a:pt x="54" y="0"/>
                  </a:lnTo>
                  <a:lnTo>
                    <a:pt x="34" y="13"/>
                  </a:lnTo>
                  <a:lnTo>
                    <a:pt x="0" y="100"/>
                  </a:lnTo>
                  <a:lnTo>
                    <a:pt x="9" y="10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291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8"/>
            <p:cNvSpPr/>
            <p:nvPr/>
          </p:nvSpPr>
          <p:spPr bwMode="auto">
            <a:xfrm>
              <a:off x="3683334" y="5719356"/>
              <a:ext cx="84243" cy="39002"/>
            </a:xfrm>
            <a:custGeom>
              <a:avLst/>
              <a:gdLst>
                <a:gd name="T0" fmla="*/ 54 w 54"/>
                <a:gd name="T1" fmla="*/ 0 h 25"/>
                <a:gd name="T2" fmla="*/ 0 w 54"/>
                <a:gd name="T3" fmla="*/ 21 h 25"/>
                <a:gd name="T4" fmla="*/ 4 w 54"/>
                <a:gd name="T5" fmla="*/ 25 h 25"/>
                <a:gd name="T6" fmla="*/ 54 w 54"/>
                <a:gd name="T7" fmla="*/ 4 h 25"/>
                <a:gd name="T8" fmla="*/ 54 w 54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5">
                  <a:moveTo>
                    <a:pt x="54" y="0"/>
                  </a:moveTo>
                  <a:lnTo>
                    <a:pt x="0" y="21"/>
                  </a:lnTo>
                  <a:lnTo>
                    <a:pt x="4" y="25"/>
                  </a:lnTo>
                  <a:lnTo>
                    <a:pt x="54" y="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291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9"/>
            <p:cNvSpPr/>
            <p:nvPr/>
          </p:nvSpPr>
          <p:spPr bwMode="auto">
            <a:xfrm>
              <a:off x="3332323" y="4731846"/>
              <a:ext cx="273009" cy="558498"/>
            </a:xfrm>
            <a:custGeom>
              <a:avLst/>
              <a:gdLst>
                <a:gd name="T0" fmla="*/ 150 w 175"/>
                <a:gd name="T1" fmla="*/ 13 h 358"/>
                <a:gd name="T2" fmla="*/ 150 w 175"/>
                <a:gd name="T3" fmla="*/ 63 h 358"/>
                <a:gd name="T4" fmla="*/ 141 w 175"/>
                <a:gd name="T5" fmla="*/ 133 h 358"/>
                <a:gd name="T6" fmla="*/ 100 w 175"/>
                <a:gd name="T7" fmla="*/ 217 h 358"/>
                <a:gd name="T8" fmla="*/ 37 w 175"/>
                <a:gd name="T9" fmla="*/ 313 h 358"/>
                <a:gd name="T10" fmla="*/ 0 w 175"/>
                <a:gd name="T11" fmla="*/ 358 h 358"/>
                <a:gd name="T12" fmla="*/ 25 w 175"/>
                <a:gd name="T13" fmla="*/ 358 h 358"/>
                <a:gd name="T14" fmla="*/ 50 w 175"/>
                <a:gd name="T15" fmla="*/ 358 h 358"/>
                <a:gd name="T16" fmla="*/ 96 w 175"/>
                <a:gd name="T17" fmla="*/ 283 h 358"/>
                <a:gd name="T18" fmla="*/ 129 w 175"/>
                <a:gd name="T19" fmla="*/ 221 h 358"/>
                <a:gd name="T20" fmla="*/ 158 w 175"/>
                <a:gd name="T21" fmla="*/ 150 h 358"/>
                <a:gd name="T22" fmla="*/ 175 w 175"/>
                <a:gd name="T23" fmla="*/ 63 h 358"/>
                <a:gd name="T24" fmla="*/ 175 w 175"/>
                <a:gd name="T25" fmla="*/ 0 h 358"/>
                <a:gd name="T26" fmla="*/ 150 w 175"/>
                <a:gd name="T27" fmla="*/ 1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5" h="358">
                  <a:moveTo>
                    <a:pt x="150" y="13"/>
                  </a:moveTo>
                  <a:lnTo>
                    <a:pt x="150" y="63"/>
                  </a:lnTo>
                  <a:lnTo>
                    <a:pt x="141" y="133"/>
                  </a:lnTo>
                  <a:lnTo>
                    <a:pt x="100" y="217"/>
                  </a:lnTo>
                  <a:lnTo>
                    <a:pt x="37" y="313"/>
                  </a:lnTo>
                  <a:lnTo>
                    <a:pt x="0" y="358"/>
                  </a:lnTo>
                  <a:lnTo>
                    <a:pt x="25" y="358"/>
                  </a:lnTo>
                  <a:lnTo>
                    <a:pt x="50" y="358"/>
                  </a:lnTo>
                  <a:lnTo>
                    <a:pt x="96" y="283"/>
                  </a:lnTo>
                  <a:lnTo>
                    <a:pt x="129" y="221"/>
                  </a:lnTo>
                  <a:lnTo>
                    <a:pt x="158" y="150"/>
                  </a:lnTo>
                  <a:lnTo>
                    <a:pt x="175" y="63"/>
                  </a:lnTo>
                  <a:lnTo>
                    <a:pt x="175" y="0"/>
                  </a:lnTo>
                  <a:lnTo>
                    <a:pt x="150" y="13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40"/>
            <p:cNvSpPr/>
            <p:nvPr/>
          </p:nvSpPr>
          <p:spPr bwMode="auto">
            <a:xfrm>
              <a:off x="3059314" y="4784887"/>
              <a:ext cx="507016" cy="687982"/>
            </a:xfrm>
            <a:custGeom>
              <a:avLst/>
              <a:gdLst>
                <a:gd name="T0" fmla="*/ 0 w 325"/>
                <a:gd name="T1" fmla="*/ 404 h 441"/>
                <a:gd name="T2" fmla="*/ 25 w 325"/>
                <a:gd name="T3" fmla="*/ 441 h 441"/>
                <a:gd name="T4" fmla="*/ 112 w 325"/>
                <a:gd name="T5" fmla="*/ 391 h 441"/>
                <a:gd name="T6" fmla="*/ 167 w 325"/>
                <a:gd name="T7" fmla="*/ 337 h 441"/>
                <a:gd name="T8" fmla="*/ 262 w 325"/>
                <a:gd name="T9" fmla="*/ 208 h 441"/>
                <a:gd name="T10" fmla="*/ 325 w 325"/>
                <a:gd name="T11" fmla="*/ 87 h 441"/>
                <a:gd name="T12" fmla="*/ 325 w 325"/>
                <a:gd name="T13" fmla="*/ 0 h 441"/>
                <a:gd name="T14" fmla="*/ 316 w 325"/>
                <a:gd name="T15" fmla="*/ 87 h 441"/>
                <a:gd name="T16" fmla="*/ 258 w 325"/>
                <a:gd name="T17" fmla="*/ 204 h 441"/>
                <a:gd name="T18" fmla="*/ 162 w 325"/>
                <a:gd name="T19" fmla="*/ 333 h 441"/>
                <a:gd name="T20" fmla="*/ 108 w 325"/>
                <a:gd name="T21" fmla="*/ 387 h 441"/>
                <a:gd name="T22" fmla="*/ 29 w 325"/>
                <a:gd name="T23" fmla="*/ 429 h 441"/>
                <a:gd name="T24" fmla="*/ 0 w 325"/>
                <a:gd name="T25" fmla="*/ 40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41">
                  <a:moveTo>
                    <a:pt x="0" y="404"/>
                  </a:moveTo>
                  <a:lnTo>
                    <a:pt x="25" y="441"/>
                  </a:lnTo>
                  <a:lnTo>
                    <a:pt x="112" y="391"/>
                  </a:lnTo>
                  <a:lnTo>
                    <a:pt x="167" y="337"/>
                  </a:lnTo>
                  <a:lnTo>
                    <a:pt x="262" y="208"/>
                  </a:lnTo>
                  <a:lnTo>
                    <a:pt x="325" y="87"/>
                  </a:lnTo>
                  <a:lnTo>
                    <a:pt x="325" y="0"/>
                  </a:lnTo>
                  <a:lnTo>
                    <a:pt x="316" y="87"/>
                  </a:lnTo>
                  <a:lnTo>
                    <a:pt x="258" y="204"/>
                  </a:lnTo>
                  <a:lnTo>
                    <a:pt x="162" y="333"/>
                  </a:lnTo>
                  <a:lnTo>
                    <a:pt x="108" y="387"/>
                  </a:lnTo>
                  <a:lnTo>
                    <a:pt x="29" y="429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312A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41"/>
            <p:cNvSpPr/>
            <p:nvPr/>
          </p:nvSpPr>
          <p:spPr bwMode="auto">
            <a:xfrm>
              <a:off x="3560090" y="4731846"/>
              <a:ext cx="51482" cy="53042"/>
            </a:xfrm>
            <a:custGeom>
              <a:avLst/>
              <a:gdLst>
                <a:gd name="T0" fmla="*/ 0 w 33"/>
                <a:gd name="T1" fmla="*/ 9 h 34"/>
                <a:gd name="T2" fmla="*/ 12 w 33"/>
                <a:gd name="T3" fmla="*/ 34 h 34"/>
                <a:gd name="T4" fmla="*/ 29 w 33"/>
                <a:gd name="T5" fmla="*/ 34 h 34"/>
                <a:gd name="T6" fmla="*/ 33 w 33"/>
                <a:gd name="T7" fmla="*/ 0 h 34"/>
                <a:gd name="T8" fmla="*/ 12 w 33"/>
                <a:gd name="T9" fmla="*/ 0 h 34"/>
                <a:gd name="T10" fmla="*/ 0 w 33"/>
                <a:gd name="T11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4">
                  <a:moveTo>
                    <a:pt x="0" y="9"/>
                  </a:moveTo>
                  <a:lnTo>
                    <a:pt x="12" y="34"/>
                  </a:lnTo>
                  <a:lnTo>
                    <a:pt x="29" y="34"/>
                  </a:lnTo>
                  <a:lnTo>
                    <a:pt x="33" y="0"/>
                  </a:lnTo>
                  <a:lnTo>
                    <a:pt x="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6CA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42"/>
            <p:cNvSpPr/>
            <p:nvPr/>
          </p:nvSpPr>
          <p:spPr bwMode="auto">
            <a:xfrm>
              <a:off x="3461807" y="4660083"/>
              <a:ext cx="143525" cy="124804"/>
            </a:xfrm>
            <a:custGeom>
              <a:avLst/>
              <a:gdLst>
                <a:gd name="T0" fmla="*/ 4 w 92"/>
                <a:gd name="T1" fmla="*/ 0 h 80"/>
                <a:gd name="T2" fmla="*/ 0 w 92"/>
                <a:gd name="T3" fmla="*/ 9 h 80"/>
                <a:gd name="T4" fmla="*/ 0 w 92"/>
                <a:gd name="T5" fmla="*/ 13 h 80"/>
                <a:gd name="T6" fmla="*/ 67 w 92"/>
                <a:gd name="T7" fmla="*/ 80 h 80"/>
                <a:gd name="T8" fmla="*/ 92 w 92"/>
                <a:gd name="T9" fmla="*/ 46 h 80"/>
                <a:gd name="T10" fmla="*/ 4 w 92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80">
                  <a:moveTo>
                    <a:pt x="4" y="0"/>
                  </a:moveTo>
                  <a:lnTo>
                    <a:pt x="0" y="9"/>
                  </a:lnTo>
                  <a:lnTo>
                    <a:pt x="0" y="13"/>
                  </a:lnTo>
                  <a:lnTo>
                    <a:pt x="67" y="80"/>
                  </a:lnTo>
                  <a:lnTo>
                    <a:pt x="92" y="4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12A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43"/>
            <p:cNvSpPr/>
            <p:nvPr/>
          </p:nvSpPr>
          <p:spPr bwMode="auto">
            <a:xfrm>
              <a:off x="3624052" y="4830128"/>
              <a:ext cx="32762" cy="168485"/>
            </a:xfrm>
            <a:custGeom>
              <a:avLst/>
              <a:gdLst>
                <a:gd name="T0" fmla="*/ 21 w 21"/>
                <a:gd name="T1" fmla="*/ 0 h 108"/>
                <a:gd name="T2" fmla="*/ 17 w 21"/>
                <a:gd name="T3" fmla="*/ 41 h 108"/>
                <a:gd name="T4" fmla="*/ 0 w 21"/>
                <a:gd name="T5" fmla="*/ 108 h 108"/>
                <a:gd name="T6" fmla="*/ 21 w 21"/>
                <a:gd name="T7" fmla="*/ 46 h 108"/>
                <a:gd name="T8" fmla="*/ 21 w 21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8">
                  <a:moveTo>
                    <a:pt x="21" y="0"/>
                  </a:moveTo>
                  <a:lnTo>
                    <a:pt x="17" y="41"/>
                  </a:lnTo>
                  <a:lnTo>
                    <a:pt x="0" y="108"/>
                  </a:lnTo>
                  <a:lnTo>
                    <a:pt x="21" y="4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312A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44"/>
            <p:cNvSpPr/>
            <p:nvPr/>
          </p:nvSpPr>
          <p:spPr bwMode="auto">
            <a:xfrm>
              <a:off x="3305802" y="5284103"/>
              <a:ext cx="137284" cy="20281"/>
            </a:xfrm>
            <a:custGeom>
              <a:avLst/>
              <a:gdLst>
                <a:gd name="T0" fmla="*/ 88 w 88"/>
                <a:gd name="T1" fmla="*/ 0 h 13"/>
                <a:gd name="T2" fmla="*/ 46 w 88"/>
                <a:gd name="T3" fmla="*/ 13 h 13"/>
                <a:gd name="T4" fmla="*/ 0 w 88"/>
                <a:gd name="T5" fmla="*/ 0 h 13"/>
                <a:gd name="T6" fmla="*/ 42 w 88"/>
                <a:gd name="T7" fmla="*/ 4 h 13"/>
                <a:gd name="T8" fmla="*/ 88 w 88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3">
                  <a:moveTo>
                    <a:pt x="88" y="0"/>
                  </a:moveTo>
                  <a:lnTo>
                    <a:pt x="46" y="13"/>
                  </a:lnTo>
                  <a:lnTo>
                    <a:pt x="0" y="0"/>
                  </a:lnTo>
                  <a:lnTo>
                    <a:pt x="42" y="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312A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45"/>
            <p:cNvSpPr/>
            <p:nvPr/>
          </p:nvSpPr>
          <p:spPr bwMode="auto">
            <a:xfrm>
              <a:off x="3338563" y="4784887"/>
              <a:ext cx="266769" cy="148205"/>
            </a:xfrm>
            <a:custGeom>
              <a:avLst/>
              <a:gdLst>
                <a:gd name="T0" fmla="*/ 154 w 171"/>
                <a:gd name="T1" fmla="*/ 0 h 95"/>
                <a:gd name="T2" fmla="*/ 129 w 171"/>
                <a:gd name="T3" fmla="*/ 50 h 95"/>
                <a:gd name="T4" fmla="*/ 67 w 171"/>
                <a:gd name="T5" fmla="*/ 62 h 95"/>
                <a:gd name="T6" fmla="*/ 21 w 171"/>
                <a:gd name="T7" fmla="*/ 62 h 95"/>
                <a:gd name="T8" fmla="*/ 0 w 171"/>
                <a:gd name="T9" fmla="*/ 75 h 95"/>
                <a:gd name="T10" fmla="*/ 8 w 171"/>
                <a:gd name="T11" fmla="*/ 95 h 95"/>
                <a:gd name="T12" fmla="*/ 67 w 171"/>
                <a:gd name="T13" fmla="*/ 95 h 95"/>
                <a:gd name="T14" fmla="*/ 142 w 171"/>
                <a:gd name="T15" fmla="*/ 66 h 95"/>
                <a:gd name="T16" fmla="*/ 171 w 171"/>
                <a:gd name="T17" fmla="*/ 0 h 95"/>
                <a:gd name="T18" fmla="*/ 154 w 171"/>
                <a:gd name="T1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95">
                  <a:moveTo>
                    <a:pt x="154" y="0"/>
                  </a:moveTo>
                  <a:lnTo>
                    <a:pt x="129" y="50"/>
                  </a:lnTo>
                  <a:lnTo>
                    <a:pt x="67" y="62"/>
                  </a:lnTo>
                  <a:lnTo>
                    <a:pt x="21" y="62"/>
                  </a:lnTo>
                  <a:lnTo>
                    <a:pt x="0" y="75"/>
                  </a:lnTo>
                  <a:lnTo>
                    <a:pt x="8" y="95"/>
                  </a:lnTo>
                  <a:lnTo>
                    <a:pt x="67" y="95"/>
                  </a:lnTo>
                  <a:lnTo>
                    <a:pt x="142" y="66"/>
                  </a:lnTo>
                  <a:lnTo>
                    <a:pt x="171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46"/>
            <p:cNvSpPr/>
            <p:nvPr/>
          </p:nvSpPr>
          <p:spPr bwMode="auto">
            <a:xfrm>
              <a:off x="3468047" y="4426076"/>
              <a:ext cx="248048" cy="195007"/>
            </a:xfrm>
            <a:custGeom>
              <a:avLst/>
              <a:gdLst>
                <a:gd name="T0" fmla="*/ 22 w 38"/>
                <a:gd name="T1" fmla="*/ 1 h 30"/>
                <a:gd name="T2" fmla="*/ 0 w 38"/>
                <a:gd name="T3" fmla="*/ 13 h 30"/>
                <a:gd name="T4" fmla="*/ 2 w 38"/>
                <a:gd name="T5" fmla="*/ 28 h 30"/>
                <a:gd name="T6" fmla="*/ 1 w 38"/>
                <a:gd name="T7" fmla="*/ 30 h 30"/>
                <a:gd name="T8" fmla="*/ 3 w 38"/>
                <a:gd name="T9" fmla="*/ 30 h 30"/>
                <a:gd name="T10" fmla="*/ 5 w 38"/>
                <a:gd name="T11" fmla="*/ 30 h 30"/>
                <a:gd name="T12" fmla="*/ 8 w 38"/>
                <a:gd name="T13" fmla="*/ 30 h 30"/>
                <a:gd name="T14" fmla="*/ 12 w 38"/>
                <a:gd name="T15" fmla="*/ 28 h 30"/>
                <a:gd name="T16" fmla="*/ 10 w 38"/>
                <a:gd name="T17" fmla="*/ 21 h 30"/>
                <a:gd name="T18" fmla="*/ 11 w 38"/>
                <a:gd name="T19" fmla="*/ 18 h 30"/>
                <a:gd name="T20" fmla="*/ 15 w 38"/>
                <a:gd name="T21" fmla="*/ 18 h 30"/>
                <a:gd name="T22" fmla="*/ 18 w 38"/>
                <a:gd name="T23" fmla="*/ 19 h 30"/>
                <a:gd name="T24" fmla="*/ 18 w 38"/>
                <a:gd name="T25" fmla="*/ 23 h 30"/>
                <a:gd name="T26" fmla="*/ 20 w 38"/>
                <a:gd name="T27" fmla="*/ 22 h 30"/>
                <a:gd name="T28" fmla="*/ 21 w 38"/>
                <a:gd name="T29" fmla="*/ 17 h 30"/>
                <a:gd name="T30" fmla="*/ 24 w 38"/>
                <a:gd name="T31" fmla="*/ 15 h 30"/>
                <a:gd name="T32" fmla="*/ 28 w 38"/>
                <a:gd name="T33" fmla="*/ 15 h 30"/>
                <a:gd name="T34" fmla="*/ 31 w 38"/>
                <a:gd name="T35" fmla="*/ 17 h 30"/>
                <a:gd name="T36" fmla="*/ 33 w 38"/>
                <a:gd name="T37" fmla="*/ 19 h 30"/>
                <a:gd name="T38" fmla="*/ 36 w 38"/>
                <a:gd name="T39" fmla="*/ 20 h 30"/>
                <a:gd name="T40" fmla="*/ 37 w 38"/>
                <a:gd name="T41" fmla="*/ 16 h 30"/>
                <a:gd name="T42" fmla="*/ 22 w 38"/>
                <a:gd name="T4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" h="30">
                  <a:moveTo>
                    <a:pt x="22" y="1"/>
                  </a:moveTo>
                  <a:cubicBezTo>
                    <a:pt x="9" y="0"/>
                    <a:pt x="5" y="4"/>
                    <a:pt x="0" y="13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4" y="18"/>
                    <a:pt x="15" y="18"/>
                  </a:cubicBezTo>
                  <a:cubicBezTo>
                    <a:pt x="15" y="18"/>
                    <a:pt x="18" y="19"/>
                    <a:pt x="18" y="19"/>
                  </a:cubicBezTo>
                  <a:cubicBezTo>
                    <a:pt x="18" y="20"/>
                    <a:pt x="18" y="23"/>
                    <a:pt x="18" y="23"/>
                  </a:cubicBezTo>
                  <a:cubicBezTo>
                    <a:pt x="18" y="23"/>
                    <a:pt x="20" y="22"/>
                    <a:pt x="20" y="22"/>
                  </a:cubicBezTo>
                  <a:cubicBezTo>
                    <a:pt x="20" y="22"/>
                    <a:pt x="21" y="18"/>
                    <a:pt x="21" y="17"/>
                  </a:cubicBezTo>
                  <a:cubicBezTo>
                    <a:pt x="21" y="17"/>
                    <a:pt x="23" y="15"/>
                    <a:pt x="24" y="15"/>
                  </a:cubicBezTo>
                  <a:cubicBezTo>
                    <a:pt x="24" y="14"/>
                    <a:pt x="27" y="15"/>
                    <a:pt x="28" y="15"/>
                  </a:cubicBezTo>
                  <a:cubicBezTo>
                    <a:pt x="29" y="15"/>
                    <a:pt x="31" y="17"/>
                    <a:pt x="31" y="17"/>
                  </a:cubicBezTo>
                  <a:cubicBezTo>
                    <a:pt x="31" y="17"/>
                    <a:pt x="33" y="19"/>
                    <a:pt x="33" y="19"/>
                  </a:cubicBezTo>
                  <a:cubicBezTo>
                    <a:pt x="33" y="19"/>
                    <a:pt x="36" y="20"/>
                    <a:pt x="36" y="20"/>
                  </a:cubicBezTo>
                  <a:cubicBezTo>
                    <a:pt x="37" y="19"/>
                    <a:pt x="36" y="17"/>
                    <a:pt x="37" y="16"/>
                  </a:cubicBezTo>
                  <a:cubicBezTo>
                    <a:pt x="38" y="8"/>
                    <a:pt x="26" y="0"/>
                    <a:pt x="22" y="1"/>
                  </a:cubicBezTo>
                  <a:close/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47"/>
            <p:cNvSpPr/>
            <p:nvPr/>
          </p:nvSpPr>
          <p:spPr bwMode="auto">
            <a:xfrm>
              <a:off x="3644333" y="4557120"/>
              <a:ext cx="39002" cy="12480"/>
            </a:xfrm>
            <a:custGeom>
              <a:avLst/>
              <a:gdLst>
                <a:gd name="T0" fmla="*/ 0 w 25"/>
                <a:gd name="T1" fmla="*/ 4 h 8"/>
                <a:gd name="T2" fmla="*/ 4 w 25"/>
                <a:gd name="T3" fmla="*/ 0 h 8"/>
                <a:gd name="T4" fmla="*/ 12 w 25"/>
                <a:gd name="T5" fmla="*/ 0 h 8"/>
                <a:gd name="T6" fmla="*/ 25 w 25"/>
                <a:gd name="T7" fmla="*/ 4 h 8"/>
                <a:gd name="T8" fmla="*/ 25 w 25"/>
                <a:gd name="T9" fmla="*/ 8 h 8"/>
                <a:gd name="T10" fmla="*/ 12 w 25"/>
                <a:gd name="T11" fmla="*/ 4 h 8"/>
                <a:gd name="T12" fmla="*/ 0 w 25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8">
                  <a:moveTo>
                    <a:pt x="0" y="4"/>
                  </a:moveTo>
                  <a:lnTo>
                    <a:pt x="4" y="0"/>
                  </a:lnTo>
                  <a:lnTo>
                    <a:pt x="12" y="0"/>
                  </a:lnTo>
                  <a:lnTo>
                    <a:pt x="25" y="4"/>
                  </a:lnTo>
                  <a:lnTo>
                    <a:pt x="25" y="8"/>
                  </a:lnTo>
                  <a:lnTo>
                    <a:pt x="12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73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48"/>
            <p:cNvSpPr/>
            <p:nvPr/>
          </p:nvSpPr>
          <p:spPr bwMode="auto">
            <a:xfrm>
              <a:off x="3656813" y="4575841"/>
              <a:ext cx="20281" cy="20281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3 h 3"/>
                <a:gd name="T4" fmla="*/ 1 w 3"/>
                <a:gd name="T5" fmla="*/ 1 h 3"/>
                <a:gd name="T6" fmla="*/ 2 w 3"/>
                <a:gd name="T7" fmla="*/ 0 h 3"/>
                <a:gd name="T8" fmla="*/ 2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3" y="1"/>
                    <a:pt x="2" y="2"/>
                  </a:cubicBez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49"/>
            <p:cNvSpPr/>
            <p:nvPr/>
          </p:nvSpPr>
          <p:spPr bwMode="auto">
            <a:xfrm>
              <a:off x="3546049" y="4550880"/>
              <a:ext cx="32762" cy="51482"/>
            </a:xfrm>
            <a:custGeom>
              <a:avLst/>
              <a:gdLst>
                <a:gd name="T0" fmla="*/ 17 w 21"/>
                <a:gd name="T1" fmla="*/ 16 h 33"/>
                <a:gd name="T2" fmla="*/ 13 w 21"/>
                <a:gd name="T3" fmla="*/ 8 h 33"/>
                <a:gd name="T4" fmla="*/ 17 w 21"/>
                <a:gd name="T5" fmla="*/ 20 h 33"/>
                <a:gd name="T6" fmla="*/ 13 w 21"/>
                <a:gd name="T7" fmla="*/ 25 h 33"/>
                <a:gd name="T8" fmla="*/ 17 w 21"/>
                <a:gd name="T9" fmla="*/ 20 h 33"/>
                <a:gd name="T10" fmla="*/ 21 w 21"/>
                <a:gd name="T11" fmla="*/ 12 h 33"/>
                <a:gd name="T12" fmla="*/ 17 w 21"/>
                <a:gd name="T13" fmla="*/ 4 h 33"/>
                <a:gd name="T14" fmla="*/ 9 w 21"/>
                <a:gd name="T15" fmla="*/ 0 h 33"/>
                <a:gd name="T16" fmla="*/ 4 w 21"/>
                <a:gd name="T17" fmla="*/ 4 h 33"/>
                <a:gd name="T18" fmla="*/ 0 w 21"/>
                <a:gd name="T19" fmla="*/ 16 h 33"/>
                <a:gd name="T20" fmla="*/ 4 w 21"/>
                <a:gd name="T21" fmla="*/ 25 h 33"/>
                <a:gd name="T22" fmla="*/ 13 w 21"/>
                <a:gd name="T23" fmla="*/ 33 h 33"/>
                <a:gd name="T24" fmla="*/ 4 w 21"/>
                <a:gd name="T25" fmla="*/ 25 h 33"/>
                <a:gd name="T26" fmla="*/ 4 w 21"/>
                <a:gd name="T27" fmla="*/ 12 h 33"/>
                <a:gd name="T28" fmla="*/ 9 w 21"/>
                <a:gd name="T29" fmla="*/ 8 h 33"/>
                <a:gd name="T30" fmla="*/ 13 w 21"/>
                <a:gd name="T31" fmla="*/ 4 h 33"/>
                <a:gd name="T32" fmla="*/ 17 w 21"/>
                <a:gd name="T33" fmla="*/ 8 h 33"/>
                <a:gd name="T34" fmla="*/ 17 w 21"/>
                <a:gd name="T35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33">
                  <a:moveTo>
                    <a:pt x="17" y="16"/>
                  </a:moveTo>
                  <a:lnTo>
                    <a:pt x="13" y="8"/>
                  </a:lnTo>
                  <a:lnTo>
                    <a:pt x="17" y="20"/>
                  </a:lnTo>
                  <a:lnTo>
                    <a:pt x="13" y="25"/>
                  </a:lnTo>
                  <a:lnTo>
                    <a:pt x="17" y="20"/>
                  </a:lnTo>
                  <a:lnTo>
                    <a:pt x="21" y="12"/>
                  </a:lnTo>
                  <a:lnTo>
                    <a:pt x="17" y="4"/>
                  </a:lnTo>
                  <a:lnTo>
                    <a:pt x="9" y="0"/>
                  </a:lnTo>
                  <a:lnTo>
                    <a:pt x="4" y="4"/>
                  </a:lnTo>
                  <a:lnTo>
                    <a:pt x="0" y="16"/>
                  </a:lnTo>
                  <a:lnTo>
                    <a:pt x="4" y="25"/>
                  </a:lnTo>
                  <a:lnTo>
                    <a:pt x="13" y="33"/>
                  </a:lnTo>
                  <a:lnTo>
                    <a:pt x="4" y="25"/>
                  </a:lnTo>
                  <a:lnTo>
                    <a:pt x="4" y="12"/>
                  </a:lnTo>
                  <a:lnTo>
                    <a:pt x="9" y="8"/>
                  </a:lnTo>
                  <a:lnTo>
                    <a:pt x="13" y="4"/>
                  </a:lnTo>
                  <a:lnTo>
                    <a:pt x="17" y="8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rgbClr val="B394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50"/>
            <p:cNvSpPr/>
            <p:nvPr/>
          </p:nvSpPr>
          <p:spPr bwMode="auto">
            <a:xfrm>
              <a:off x="3644333" y="4674123"/>
              <a:ext cx="24961" cy="12480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0 h 8"/>
                <a:gd name="T4" fmla="*/ 12 w 16"/>
                <a:gd name="T5" fmla="*/ 8 h 8"/>
                <a:gd name="T6" fmla="*/ 16 w 16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0"/>
                  </a:lnTo>
                  <a:lnTo>
                    <a:pt x="12" y="8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rgbClr val="B394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1221796" y="1814553"/>
              <a:ext cx="4254254" cy="4216814"/>
              <a:chOff x="1209096" y="1643103"/>
              <a:chExt cx="4254254" cy="4216814"/>
            </a:xfrm>
          </p:grpSpPr>
          <p:sp>
            <p:nvSpPr>
              <p:cNvPr id="90" name="Freeform 19"/>
              <p:cNvSpPr/>
              <p:nvPr/>
            </p:nvSpPr>
            <p:spPr bwMode="auto">
              <a:xfrm>
                <a:off x="3332323" y="1643104"/>
                <a:ext cx="2131027" cy="4216813"/>
              </a:xfrm>
              <a:custGeom>
                <a:avLst/>
                <a:gdLst>
                  <a:gd name="T0" fmla="*/ 3 w 328"/>
                  <a:gd name="T1" fmla="*/ 0 h 649"/>
                  <a:gd name="T2" fmla="*/ 0 w 328"/>
                  <a:gd name="T3" fmla="*/ 0 h 649"/>
                  <a:gd name="T4" fmla="*/ 0 w 328"/>
                  <a:gd name="T5" fmla="*/ 34 h 649"/>
                  <a:gd name="T6" fmla="*/ 3 w 328"/>
                  <a:gd name="T7" fmla="*/ 34 h 649"/>
                  <a:gd name="T8" fmla="*/ 294 w 328"/>
                  <a:gd name="T9" fmla="*/ 325 h 649"/>
                  <a:gd name="T10" fmla="*/ 3 w 328"/>
                  <a:gd name="T11" fmla="*/ 615 h 649"/>
                  <a:gd name="T12" fmla="*/ 0 w 328"/>
                  <a:gd name="T13" fmla="*/ 615 h 649"/>
                  <a:gd name="T14" fmla="*/ 0 w 328"/>
                  <a:gd name="T15" fmla="*/ 649 h 649"/>
                  <a:gd name="T16" fmla="*/ 3 w 328"/>
                  <a:gd name="T17" fmla="*/ 649 h 649"/>
                  <a:gd name="T18" fmla="*/ 328 w 328"/>
                  <a:gd name="T19" fmla="*/ 325 h 649"/>
                  <a:gd name="T20" fmla="*/ 3 w 328"/>
                  <a:gd name="T21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8" h="649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1" y="34"/>
                      <a:pt x="2" y="34"/>
                      <a:pt x="3" y="34"/>
                    </a:cubicBezTo>
                    <a:cubicBezTo>
                      <a:pt x="164" y="34"/>
                      <a:pt x="294" y="164"/>
                      <a:pt x="294" y="325"/>
                    </a:cubicBezTo>
                    <a:cubicBezTo>
                      <a:pt x="294" y="485"/>
                      <a:pt x="164" y="615"/>
                      <a:pt x="3" y="615"/>
                    </a:cubicBezTo>
                    <a:cubicBezTo>
                      <a:pt x="2" y="615"/>
                      <a:pt x="1" y="615"/>
                      <a:pt x="0" y="615"/>
                    </a:cubicBezTo>
                    <a:cubicBezTo>
                      <a:pt x="0" y="649"/>
                      <a:pt x="0" y="649"/>
                      <a:pt x="0" y="649"/>
                    </a:cubicBezTo>
                    <a:cubicBezTo>
                      <a:pt x="1" y="649"/>
                      <a:pt x="2" y="649"/>
                      <a:pt x="3" y="649"/>
                    </a:cubicBezTo>
                    <a:cubicBezTo>
                      <a:pt x="183" y="649"/>
                      <a:pt x="328" y="504"/>
                      <a:pt x="328" y="325"/>
                    </a:cubicBezTo>
                    <a:cubicBezTo>
                      <a:pt x="328" y="145"/>
                      <a:pt x="183" y="0"/>
                      <a:pt x="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19"/>
              <p:cNvSpPr/>
              <p:nvPr/>
            </p:nvSpPr>
            <p:spPr bwMode="auto">
              <a:xfrm flipH="1">
                <a:off x="1209096" y="1643103"/>
                <a:ext cx="2131027" cy="4216813"/>
              </a:xfrm>
              <a:custGeom>
                <a:avLst/>
                <a:gdLst>
                  <a:gd name="T0" fmla="*/ 3 w 328"/>
                  <a:gd name="T1" fmla="*/ 0 h 649"/>
                  <a:gd name="T2" fmla="*/ 0 w 328"/>
                  <a:gd name="T3" fmla="*/ 0 h 649"/>
                  <a:gd name="T4" fmla="*/ 0 w 328"/>
                  <a:gd name="T5" fmla="*/ 34 h 649"/>
                  <a:gd name="T6" fmla="*/ 3 w 328"/>
                  <a:gd name="T7" fmla="*/ 34 h 649"/>
                  <a:gd name="T8" fmla="*/ 294 w 328"/>
                  <a:gd name="T9" fmla="*/ 325 h 649"/>
                  <a:gd name="T10" fmla="*/ 3 w 328"/>
                  <a:gd name="T11" fmla="*/ 615 h 649"/>
                  <a:gd name="T12" fmla="*/ 0 w 328"/>
                  <a:gd name="T13" fmla="*/ 615 h 649"/>
                  <a:gd name="T14" fmla="*/ 0 w 328"/>
                  <a:gd name="T15" fmla="*/ 649 h 649"/>
                  <a:gd name="T16" fmla="*/ 3 w 328"/>
                  <a:gd name="T17" fmla="*/ 649 h 649"/>
                  <a:gd name="T18" fmla="*/ 328 w 328"/>
                  <a:gd name="T19" fmla="*/ 325 h 649"/>
                  <a:gd name="T20" fmla="*/ 3 w 328"/>
                  <a:gd name="T21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8" h="649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1" y="34"/>
                      <a:pt x="2" y="34"/>
                      <a:pt x="3" y="34"/>
                    </a:cubicBezTo>
                    <a:cubicBezTo>
                      <a:pt x="164" y="34"/>
                      <a:pt x="294" y="164"/>
                      <a:pt x="294" y="325"/>
                    </a:cubicBezTo>
                    <a:cubicBezTo>
                      <a:pt x="294" y="485"/>
                      <a:pt x="164" y="615"/>
                      <a:pt x="3" y="615"/>
                    </a:cubicBezTo>
                    <a:cubicBezTo>
                      <a:pt x="2" y="615"/>
                      <a:pt x="1" y="615"/>
                      <a:pt x="0" y="615"/>
                    </a:cubicBezTo>
                    <a:cubicBezTo>
                      <a:pt x="0" y="649"/>
                      <a:pt x="0" y="649"/>
                      <a:pt x="0" y="649"/>
                    </a:cubicBezTo>
                    <a:cubicBezTo>
                      <a:pt x="1" y="649"/>
                      <a:pt x="2" y="649"/>
                      <a:pt x="3" y="649"/>
                    </a:cubicBezTo>
                    <a:cubicBezTo>
                      <a:pt x="183" y="649"/>
                      <a:pt x="328" y="504"/>
                      <a:pt x="328" y="325"/>
                    </a:cubicBezTo>
                    <a:cubicBezTo>
                      <a:pt x="328" y="145"/>
                      <a:pt x="183" y="0"/>
                      <a:pt x="3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49" name="Freeform 14"/>
            <p:cNvSpPr/>
            <p:nvPr/>
          </p:nvSpPr>
          <p:spPr bwMode="auto">
            <a:xfrm rot="840000">
              <a:off x="4692683" y="3027123"/>
              <a:ext cx="234007" cy="234007"/>
            </a:xfrm>
            <a:custGeom>
              <a:avLst/>
              <a:gdLst>
                <a:gd name="T0" fmla="*/ 33 w 150"/>
                <a:gd name="T1" fmla="*/ 150 h 150"/>
                <a:gd name="T2" fmla="*/ 0 w 150"/>
                <a:gd name="T3" fmla="*/ 117 h 150"/>
                <a:gd name="T4" fmla="*/ 113 w 150"/>
                <a:gd name="T5" fmla="*/ 0 h 150"/>
                <a:gd name="T6" fmla="*/ 150 w 150"/>
                <a:gd name="T7" fmla="*/ 38 h 150"/>
                <a:gd name="T8" fmla="*/ 33 w 150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33" y="150"/>
                  </a:moveTo>
                  <a:lnTo>
                    <a:pt x="0" y="117"/>
                  </a:lnTo>
                  <a:lnTo>
                    <a:pt x="113" y="0"/>
                  </a:lnTo>
                  <a:lnTo>
                    <a:pt x="150" y="38"/>
                  </a:lnTo>
                  <a:lnTo>
                    <a:pt x="33" y="150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6"/>
            <p:cNvSpPr/>
            <p:nvPr/>
          </p:nvSpPr>
          <p:spPr bwMode="auto">
            <a:xfrm rot="-960000">
              <a:off x="4666447" y="4639834"/>
              <a:ext cx="234007" cy="234007"/>
            </a:xfrm>
            <a:custGeom>
              <a:avLst/>
              <a:gdLst>
                <a:gd name="T0" fmla="*/ 0 w 150"/>
                <a:gd name="T1" fmla="*/ 34 h 150"/>
                <a:gd name="T2" fmla="*/ 33 w 150"/>
                <a:gd name="T3" fmla="*/ 0 h 150"/>
                <a:gd name="T4" fmla="*/ 150 w 150"/>
                <a:gd name="T5" fmla="*/ 113 h 150"/>
                <a:gd name="T6" fmla="*/ 113 w 150"/>
                <a:gd name="T7" fmla="*/ 150 h 150"/>
                <a:gd name="T8" fmla="*/ 0 w 150"/>
                <a:gd name="T9" fmla="*/ 3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0">
                  <a:moveTo>
                    <a:pt x="0" y="34"/>
                  </a:moveTo>
                  <a:lnTo>
                    <a:pt x="33" y="0"/>
                  </a:lnTo>
                  <a:lnTo>
                    <a:pt x="150" y="113"/>
                  </a:lnTo>
                  <a:lnTo>
                    <a:pt x="113" y="15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Tm="8424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74" grpId="0" bldLvl="0" animBg="1"/>
      <p:bldP spid="75" grpId="0" bldLvl="0" animBg="1"/>
      <p:bldP spid="76" grpId="0" bldLvl="0" animBg="1"/>
      <p:bldP spid="80" grpId="0"/>
      <p:bldP spid="81" grpId="0"/>
      <p:bldP spid="82" grpId="0"/>
      <p:bldP spid="83" grpId="0"/>
      <p:bldP spid="50" grpId="0"/>
      <p:bldP spid="84" grpId="0"/>
      <p:bldP spid="85" grpId="0"/>
      <p:bldP spid="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5049582" y="3149678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087682" y="2358831"/>
            <a:ext cx="3535680" cy="80899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zh-CN" altLang="en-US" sz="4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97181" y="3335784"/>
            <a:ext cx="1822450" cy="39624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7268881" y="3314378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5097181" y="3753886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7268881" y="3732478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903706" y="2178796"/>
            <a:ext cx="2013853" cy="2013853"/>
            <a:chOff x="1308873" y="1346837"/>
            <a:chExt cx="1510390" cy="1510390"/>
          </a:xfrm>
        </p:grpSpPr>
        <p:grpSp>
          <p:nvGrpSpPr>
            <p:cNvPr id="31" name="组合 30"/>
            <p:cNvGrpSpPr/>
            <p:nvPr/>
          </p:nvGrpSpPr>
          <p:grpSpPr>
            <a:xfrm>
              <a:off x="1308873" y="1346837"/>
              <a:ext cx="1510390" cy="1510390"/>
              <a:chOff x="5443217" y="1567820"/>
              <a:chExt cx="1664341" cy="1664341"/>
            </a:xfrm>
            <a:effectLst>
              <a:outerShdw blurRad="228600" dist="1143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2" name="任意多边形 31"/>
              <p:cNvSpPr/>
              <p:nvPr/>
            </p:nvSpPr>
            <p:spPr>
              <a:xfrm>
                <a:off x="5443217" y="1567820"/>
                <a:ext cx="1664341" cy="1664341"/>
              </a:xfrm>
              <a:custGeom>
                <a:avLst/>
                <a:gdLst>
                  <a:gd name="connsiteX0" fmla="*/ 1589098 w 3178196"/>
                  <a:gd name="connsiteY0" fmla="*/ 425696 h 3178196"/>
                  <a:gd name="connsiteX1" fmla="*/ 425696 w 3178196"/>
                  <a:gd name="connsiteY1" fmla="*/ 1589098 h 3178196"/>
                  <a:gd name="connsiteX2" fmla="*/ 1589098 w 3178196"/>
                  <a:gd name="connsiteY2" fmla="*/ 2752500 h 3178196"/>
                  <a:gd name="connsiteX3" fmla="*/ 2752500 w 3178196"/>
                  <a:gd name="connsiteY3" fmla="*/ 1589098 h 3178196"/>
                  <a:gd name="connsiteX4" fmla="*/ 1589098 w 3178196"/>
                  <a:gd name="connsiteY4" fmla="*/ 425696 h 3178196"/>
                  <a:gd name="connsiteX5" fmla="*/ 1408737 w 3178196"/>
                  <a:gd name="connsiteY5" fmla="*/ 0 h 3178196"/>
                  <a:gd name="connsiteX6" fmla="*/ 1769461 w 3178196"/>
                  <a:gd name="connsiteY6" fmla="*/ 0 h 3178196"/>
                  <a:gd name="connsiteX7" fmla="*/ 1839795 w 3178196"/>
                  <a:gd name="connsiteY7" fmla="*/ 328139 h 3178196"/>
                  <a:gd name="connsiteX8" fmla="*/ 1856789 w 3178196"/>
                  <a:gd name="connsiteY8" fmla="*/ 330732 h 3178196"/>
                  <a:gd name="connsiteX9" fmla="*/ 2000849 w 3178196"/>
                  <a:gd name="connsiteY9" fmla="*/ 373520 h 3178196"/>
                  <a:gd name="connsiteX10" fmla="*/ 2227451 w 3178196"/>
                  <a:gd name="connsiteY10" fmla="*/ 122720 h 3178196"/>
                  <a:gd name="connsiteX11" fmla="*/ 2539846 w 3178196"/>
                  <a:gd name="connsiteY11" fmla="*/ 303080 h 3178196"/>
                  <a:gd name="connsiteX12" fmla="*/ 2439451 w 3178196"/>
                  <a:gd name="connsiteY12" fmla="*/ 613872 h 3178196"/>
                  <a:gd name="connsiteX13" fmla="*/ 2458340 w 3178196"/>
                  <a:gd name="connsiteY13" fmla="*/ 627645 h 3178196"/>
                  <a:gd name="connsiteX14" fmla="*/ 2558787 w 3178196"/>
                  <a:gd name="connsiteY14" fmla="*/ 724273 h 3178196"/>
                  <a:gd name="connsiteX15" fmla="*/ 2569563 w 3178196"/>
                  <a:gd name="connsiteY15" fmla="*/ 737054 h 3178196"/>
                  <a:gd name="connsiteX16" fmla="*/ 2875118 w 3178196"/>
                  <a:gd name="connsiteY16" fmla="*/ 638354 h 3178196"/>
                  <a:gd name="connsiteX17" fmla="*/ 3055480 w 3178196"/>
                  <a:gd name="connsiteY17" fmla="*/ 950748 h 3178196"/>
                  <a:gd name="connsiteX18" fmla="*/ 2827830 w 3178196"/>
                  <a:gd name="connsiteY18" fmla="*/ 1156432 h 3178196"/>
                  <a:gd name="connsiteX19" fmla="*/ 2846251 w 3178196"/>
                  <a:gd name="connsiteY19" fmla="*/ 1202137 h 3178196"/>
                  <a:gd name="connsiteX20" fmla="*/ 2882440 w 3178196"/>
                  <a:gd name="connsiteY20" fmla="*/ 1345342 h 3178196"/>
                  <a:gd name="connsiteX21" fmla="*/ 3178196 w 3178196"/>
                  <a:gd name="connsiteY21" fmla="*/ 1408739 h 3178196"/>
                  <a:gd name="connsiteX22" fmla="*/ 3178196 w 3178196"/>
                  <a:gd name="connsiteY22" fmla="*/ 1769460 h 3178196"/>
                  <a:gd name="connsiteX23" fmla="*/ 2901180 w 3178196"/>
                  <a:gd name="connsiteY23" fmla="*/ 1828838 h 3178196"/>
                  <a:gd name="connsiteX24" fmla="*/ 2890366 w 3178196"/>
                  <a:gd name="connsiteY24" fmla="*/ 1899689 h 3178196"/>
                  <a:gd name="connsiteX25" fmla="*/ 2862393 w 3178196"/>
                  <a:gd name="connsiteY25" fmla="*/ 2011345 h 3178196"/>
                  <a:gd name="connsiteX26" fmla="*/ 2851433 w 3178196"/>
                  <a:gd name="connsiteY26" fmla="*/ 2043093 h 3178196"/>
                  <a:gd name="connsiteX27" fmla="*/ 3055480 w 3178196"/>
                  <a:gd name="connsiteY27" fmla="*/ 2227452 h 3178196"/>
                  <a:gd name="connsiteX28" fmla="*/ 2875118 w 3178196"/>
                  <a:gd name="connsiteY28" fmla="*/ 2539844 h 3178196"/>
                  <a:gd name="connsiteX29" fmla="*/ 2624366 w 3178196"/>
                  <a:gd name="connsiteY29" fmla="*/ 2458846 h 3178196"/>
                  <a:gd name="connsiteX30" fmla="*/ 2593452 w 3178196"/>
                  <a:gd name="connsiteY30" fmla="*/ 2501242 h 3178196"/>
                  <a:gd name="connsiteX31" fmla="*/ 2496828 w 3178196"/>
                  <a:gd name="connsiteY31" fmla="*/ 2601689 h 3178196"/>
                  <a:gd name="connsiteX32" fmla="*/ 2461217 w 3178196"/>
                  <a:gd name="connsiteY32" fmla="*/ 2631705 h 3178196"/>
                  <a:gd name="connsiteX33" fmla="*/ 2539846 w 3178196"/>
                  <a:gd name="connsiteY33" fmla="*/ 2875117 h 3178196"/>
                  <a:gd name="connsiteX34" fmla="*/ 2227451 w 3178196"/>
                  <a:gd name="connsiteY34" fmla="*/ 3055478 h 3178196"/>
                  <a:gd name="connsiteX35" fmla="*/ 2061632 w 3178196"/>
                  <a:gd name="connsiteY35" fmla="*/ 2871954 h 3178196"/>
                  <a:gd name="connsiteX36" fmla="*/ 2018961 w 3178196"/>
                  <a:gd name="connsiteY36" fmla="*/ 2889155 h 3178196"/>
                  <a:gd name="connsiteX37" fmla="*/ 1820676 w 3178196"/>
                  <a:gd name="connsiteY37" fmla="*/ 2939260 h 3178196"/>
                  <a:gd name="connsiteX38" fmla="*/ 1769461 w 3178196"/>
                  <a:gd name="connsiteY38" fmla="*/ 3178196 h 3178196"/>
                  <a:gd name="connsiteX39" fmla="*/ 1408737 w 3178196"/>
                  <a:gd name="connsiteY39" fmla="*/ 3178196 h 3178196"/>
                  <a:gd name="connsiteX40" fmla="*/ 1357415 w 3178196"/>
                  <a:gd name="connsiteY40" fmla="*/ 2938761 h 3178196"/>
                  <a:gd name="connsiteX41" fmla="*/ 1321409 w 3178196"/>
                  <a:gd name="connsiteY41" fmla="*/ 2933267 h 3178196"/>
                  <a:gd name="connsiteX42" fmla="*/ 1116228 w 3178196"/>
                  <a:gd name="connsiteY42" fmla="*/ 2872328 h 3178196"/>
                  <a:gd name="connsiteX43" fmla="*/ 950747 w 3178196"/>
                  <a:gd name="connsiteY43" fmla="*/ 3055478 h 3178196"/>
                  <a:gd name="connsiteX44" fmla="*/ 638354 w 3178196"/>
                  <a:gd name="connsiteY44" fmla="*/ 2875117 h 3178196"/>
                  <a:gd name="connsiteX45" fmla="*/ 716567 w 3178196"/>
                  <a:gd name="connsiteY45" fmla="*/ 2632987 h 3178196"/>
                  <a:gd name="connsiteX46" fmla="*/ 564155 w 3178196"/>
                  <a:gd name="connsiteY46" fmla="*/ 2476891 h 3178196"/>
                  <a:gd name="connsiteX47" fmla="*/ 552049 w 3178196"/>
                  <a:gd name="connsiteY47" fmla="*/ 2459421 h 3178196"/>
                  <a:gd name="connsiteX48" fmla="*/ 303082 w 3178196"/>
                  <a:gd name="connsiteY48" fmla="*/ 2539844 h 3178196"/>
                  <a:gd name="connsiteX49" fmla="*/ 122720 w 3178196"/>
                  <a:gd name="connsiteY49" fmla="*/ 2227452 h 3178196"/>
                  <a:gd name="connsiteX50" fmla="*/ 326913 w 3178196"/>
                  <a:gd name="connsiteY50" fmla="*/ 2042960 h 3178196"/>
                  <a:gd name="connsiteX51" fmla="*/ 306855 w 3178196"/>
                  <a:gd name="connsiteY51" fmla="*/ 1979828 h 3178196"/>
                  <a:gd name="connsiteX52" fmla="*/ 276470 w 3178196"/>
                  <a:gd name="connsiteY52" fmla="*/ 1828721 h 3178196"/>
                  <a:gd name="connsiteX53" fmla="*/ 0 w 3178196"/>
                  <a:gd name="connsiteY53" fmla="*/ 1769460 h 3178196"/>
                  <a:gd name="connsiteX54" fmla="*/ 0 w 3178196"/>
                  <a:gd name="connsiteY54" fmla="*/ 1408739 h 3178196"/>
                  <a:gd name="connsiteX55" fmla="*/ 293010 w 3178196"/>
                  <a:gd name="connsiteY55" fmla="*/ 1345931 h 3178196"/>
                  <a:gd name="connsiteX56" fmla="*/ 306855 w 3178196"/>
                  <a:gd name="connsiteY56" fmla="*/ 1284173 h 3178196"/>
                  <a:gd name="connsiteX57" fmla="*/ 351046 w 3178196"/>
                  <a:gd name="connsiteY57" fmla="*/ 1157043 h 3178196"/>
                  <a:gd name="connsiteX58" fmla="*/ 122720 w 3178196"/>
                  <a:gd name="connsiteY58" fmla="*/ 950748 h 3178196"/>
                  <a:gd name="connsiteX59" fmla="*/ 303082 w 3178196"/>
                  <a:gd name="connsiteY59" fmla="*/ 638354 h 3178196"/>
                  <a:gd name="connsiteX60" fmla="*/ 611017 w 3178196"/>
                  <a:gd name="connsiteY60" fmla="*/ 737822 h 3178196"/>
                  <a:gd name="connsiteX61" fmla="*/ 678469 w 3178196"/>
                  <a:gd name="connsiteY61" fmla="*/ 665039 h 3178196"/>
                  <a:gd name="connsiteX62" fmla="*/ 739168 w 3178196"/>
                  <a:gd name="connsiteY62" fmla="*/ 615179 h 3178196"/>
                  <a:gd name="connsiteX63" fmla="*/ 638354 w 3178196"/>
                  <a:gd name="connsiteY63" fmla="*/ 303080 h 3178196"/>
                  <a:gd name="connsiteX64" fmla="*/ 950747 w 3178196"/>
                  <a:gd name="connsiteY64" fmla="*/ 122720 h 3178196"/>
                  <a:gd name="connsiteX65" fmla="*/ 1175530 w 3178196"/>
                  <a:gd name="connsiteY65" fmla="*/ 371507 h 3178196"/>
                  <a:gd name="connsiteX66" fmla="*/ 1321409 w 3178196"/>
                  <a:gd name="connsiteY66" fmla="*/ 330732 h 3178196"/>
                  <a:gd name="connsiteX67" fmla="*/ 1338401 w 3178196"/>
                  <a:gd name="connsiteY67" fmla="*/ 328139 h 3178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78196" h="3178196">
                    <a:moveTo>
                      <a:pt x="1589098" y="425696"/>
                    </a:moveTo>
                    <a:cubicBezTo>
                      <a:pt x="946569" y="425696"/>
                      <a:pt x="425696" y="946569"/>
                      <a:pt x="425696" y="1589098"/>
                    </a:cubicBezTo>
                    <a:cubicBezTo>
                      <a:pt x="425696" y="2231627"/>
                      <a:pt x="946569" y="2752500"/>
                      <a:pt x="1589098" y="2752500"/>
                    </a:cubicBezTo>
                    <a:cubicBezTo>
                      <a:pt x="2231627" y="2752500"/>
                      <a:pt x="2752500" y="2231627"/>
                      <a:pt x="2752500" y="1589098"/>
                    </a:cubicBezTo>
                    <a:cubicBezTo>
                      <a:pt x="2752500" y="946569"/>
                      <a:pt x="2231627" y="425696"/>
                      <a:pt x="1589098" y="425696"/>
                    </a:cubicBezTo>
                    <a:close/>
                    <a:moveTo>
                      <a:pt x="1408737" y="0"/>
                    </a:moveTo>
                    <a:lnTo>
                      <a:pt x="1769461" y="0"/>
                    </a:lnTo>
                    <a:lnTo>
                      <a:pt x="1839795" y="328139"/>
                    </a:lnTo>
                    <a:lnTo>
                      <a:pt x="1856789" y="330732"/>
                    </a:lnTo>
                    <a:lnTo>
                      <a:pt x="2000849" y="373520"/>
                    </a:lnTo>
                    <a:lnTo>
                      <a:pt x="2227451" y="122720"/>
                    </a:lnTo>
                    <a:lnTo>
                      <a:pt x="2539846" y="303080"/>
                    </a:lnTo>
                    <a:lnTo>
                      <a:pt x="2439451" y="613872"/>
                    </a:lnTo>
                    <a:lnTo>
                      <a:pt x="2458340" y="627645"/>
                    </a:lnTo>
                    <a:cubicBezTo>
                      <a:pt x="2493487" y="658090"/>
                      <a:pt x="2527017" y="690346"/>
                      <a:pt x="2558787" y="724273"/>
                    </a:cubicBezTo>
                    <a:lnTo>
                      <a:pt x="2569563" y="737054"/>
                    </a:lnTo>
                    <a:lnTo>
                      <a:pt x="2875118" y="638354"/>
                    </a:lnTo>
                    <a:lnTo>
                      <a:pt x="3055480" y="950748"/>
                    </a:lnTo>
                    <a:lnTo>
                      <a:pt x="2827830" y="1156432"/>
                    </a:lnTo>
                    <a:lnTo>
                      <a:pt x="2846251" y="1202137"/>
                    </a:lnTo>
                    <a:lnTo>
                      <a:pt x="2882440" y="1345342"/>
                    </a:lnTo>
                    <a:lnTo>
                      <a:pt x="3178196" y="1408739"/>
                    </a:lnTo>
                    <a:lnTo>
                      <a:pt x="3178196" y="1769460"/>
                    </a:lnTo>
                    <a:lnTo>
                      <a:pt x="2901180" y="1828838"/>
                    </a:lnTo>
                    <a:lnTo>
                      <a:pt x="2890366" y="1899689"/>
                    </a:lnTo>
                    <a:cubicBezTo>
                      <a:pt x="2882626" y="1937518"/>
                      <a:pt x="2873276" y="1974762"/>
                      <a:pt x="2862393" y="2011345"/>
                    </a:cubicBezTo>
                    <a:lnTo>
                      <a:pt x="2851433" y="2043093"/>
                    </a:lnTo>
                    <a:lnTo>
                      <a:pt x="3055480" y="2227452"/>
                    </a:lnTo>
                    <a:lnTo>
                      <a:pt x="2875118" y="2539844"/>
                    </a:lnTo>
                    <a:lnTo>
                      <a:pt x="2624366" y="2458846"/>
                    </a:lnTo>
                    <a:lnTo>
                      <a:pt x="2593452" y="2501242"/>
                    </a:lnTo>
                    <a:cubicBezTo>
                      <a:pt x="2563009" y="2536388"/>
                      <a:pt x="2530753" y="2569918"/>
                      <a:pt x="2496828" y="2601689"/>
                    </a:cubicBezTo>
                    <a:lnTo>
                      <a:pt x="2461217" y="2631705"/>
                    </a:lnTo>
                    <a:lnTo>
                      <a:pt x="2539846" y="2875117"/>
                    </a:lnTo>
                    <a:lnTo>
                      <a:pt x="2227451" y="3055478"/>
                    </a:lnTo>
                    <a:lnTo>
                      <a:pt x="2061632" y="2871954"/>
                    </a:lnTo>
                    <a:lnTo>
                      <a:pt x="2018961" y="2889155"/>
                    </a:lnTo>
                    <a:lnTo>
                      <a:pt x="1820676" y="2939260"/>
                    </a:lnTo>
                    <a:lnTo>
                      <a:pt x="1769461" y="3178196"/>
                    </a:lnTo>
                    <a:lnTo>
                      <a:pt x="1408737" y="3178196"/>
                    </a:lnTo>
                    <a:lnTo>
                      <a:pt x="1357415" y="2938761"/>
                    </a:lnTo>
                    <a:lnTo>
                      <a:pt x="1321409" y="2933267"/>
                    </a:lnTo>
                    <a:lnTo>
                      <a:pt x="1116228" y="2872328"/>
                    </a:lnTo>
                    <a:lnTo>
                      <a:pt x="950747" y="3055478"/>
                    </a:lnTo>
                    <a:lnTo>
                      <a:pt x="638354" y="2875117"/>
                    </a:lnTo>
                    <a:lnTo>
                      <a:pt x="716567" y="2632987"/>
                    </a:lnTo>
                    <a:lnTo>
                      <a:pt x="564155" y="2476891"/>
                    </a:lnTo>
                    <a:lnTo>
                      <a:pt x="552049" y="2459421"/>
                    </a:lnTo>
                    <a:lnTo>
                      <a:pt x="303082" y="2539844"/>
                    </a:lnTo>
                    <a:lnTo>
                      <a:pt x="122720" y="2227452"/>
                    </a:lnTo>
                    <a:lnTo>
                      <a:pt x="326913" y="2042960"/>
                    </a:lnTo>
                    <a:lnTo>
                      <a:pt x="306855" y="1979828"/>
                    </a:lnTo>
                    <a:lnTo>
                      <a:pt x="276470" y="1828721"/>
                    </a:lnTo>
                    <a:lnTo>
                      <a:pt x="0" y="1769460"/>
                    </a:lnTo>
                    <a:lnTo>
                      <a:pt x="0" y="1408739"/>
                    </a:lnTo>
                    <a:lnTo>
                      <a:pt x="293010" y="1345931"/>
                    </a:lnTo>
                    <a:lnTo>
                      <a:pt x="306855" y="1284173"/>
                    </a:lnTo>
                    <a:lnTo>
                      <a:pt x="351046" y="1157043"/>
                    </a:lnTo>
                    <a:lnTo>
                      <a:pt x="122720" y="950748"/>
                    </a:lnTo>
                    <a:lnTo>
                      <a:pt x="303082" y="638354"/>
                    </a:lnTo>
                    <a:lnTo>
                      <a:pt x="611017" y="737822"/>
                    </a:lnTo>
                    <a:lnTo>
                      <a:pt x="678469" y="665039"/>
                    </a:lnTo>
                    <a:lnTo>
                      <a:pt x="739168" y="615179"/>
                    </a:lnTo>
                    <a:lnTo>
                      <a:pt x="638354" y="303080"/>
                    </a:lnTo>
                    <a:lnTo>
                      <a:pt x="950747" y="122720"/>
                    </a:lnTo>
                    <a:lnTo>
                      <a:pt x="1175530" y="371507"/>
                    </a:lnTo>
                    <a:lnTo>
                      <a:pt x="1321409" y="330732"/>
                    </a:lnTo>
                    <a:lnTo>
                      <a:pt x="1338401" y="328139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5666551" y="1791154"/>
                <a:ext cx="1217673" cy="1217673"/>
              </a:xfrm>
              <a:prstGeom prst="ellipse">
                <a:avLst/>
              </a:prstGeom>
              <a:noFill/>
              <a:ln w="3810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5720139" y="1844742"/>
                <a:ext cx="1110496" cy="1110496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E2E2E2"/>
                  </a:gs>
                </a:gsLst>
                <a:lin ang="27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1596491" y="1634455"/>
              <a:ext cx="935155" cy="93515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13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36" name="KSO_Shape"/>
            <p:cNvSpPr/>
            <p:nvPr/>
          </p:nvSpPr>
          <p:spPr bwMode="auto">
            <a:xfrm>
              <a:off x="1883455" y="1735095"/>
              <a:ext cx="361223" cy="722446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86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</a:endParaRPr>
            </a:p>
          </p:txBody>
        </p:sp>
      </p:grpSp>
    </p:spTree>
  </p:cSld>
  <p:clrMapOvr>
    <a:masterClrMapping/>
  </p:clrMapOvr>
  <p:transition advTm="4587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等腰三角形 56"/>
          <p:cNvSpPr/>
          <p:nvPr/>
        </p:nvSpPr>
        <p:spPr>
          <a:xfrm rot="5640000">
            <a:off x="4229544" y="2281631"/>
            <a:ext cx="591296" cy="6147739"/>
          </a:xfrm>
          <a:custGeom>
            <a:avLst/>
            <a:gdLst>
              <a:gd name="connsiteX0" fmla="*/ 0 w 700471"/>
              <a:gd name="connsiteY0" fmla="*/ 7561065 h 7561065"/>
              <a:gd name="connsiteX1" fmla="*/ 350236 w 700471"/>
              <a:gd name="connsiteY1" fmla="*/ 0 h 7561065"/>
              <a:gd name="connsiteX2" fmla="*/ 700471 w 700471"/>
              <a:gd name="connsiteY2" fmla="*/ 7561065 h 7561065"/>
              <a:gd name="connsiteX3" fmla="*/ 0 w 700471"/>
              <a:gd name="connsiteY3" fmla="*/ 7561065 h 7561065"/>
              <a:gd name="connsiteX0-1" fmla="*/ 0 w 538056"/>
              <a:gd name="connsiteY0-2" fmla="*/ 7407997 h 7561065"/>
              <a:gd name="connsiteX1-3" fmla="*/ 187821 w 538056"/>
              <a:gd name="connsiteY1-4" fmla="*/ 0 h 7561065"/>
              <a:gd name="connsiteX2-5" fmla="*/ 538056 w 538056"/>
              <a:gd name="connsiteY2-6" fmla="*/ 7561065 h 7561065"/>
              <a:gd name="connsiteX3-7" fmla="*/ 0 w 538056"/>
              <a:gd name="connsiteY3-8" fmla="*/ 7407997 h 7561065"/>
              <a:gd name="connsiteX0-9" fmla="*/ 0 w 538056"/>
              <a:gd name="connsiteY0-10" fmla="*/ 6062454 h 6215522"/>
              <a:gd name="connsiteX1-11" fmla="*/ 31485 w 538056"/>
              <a:gd name="connsiteY1-12" fmla="*/ 0 h 6215522"/>
              <a:gd name="connsiteX2-13" fmla="*/ 538056 w 538056"/>
              <a:gd name="connsiteY2-14" fmla="*/ 6215522 h 6215522"/>
              <a:gd name="connsiteX3-15" fmla="*/ 0 w 538056"/>
              <a:gd name="connsiteY3-16" fmla="*/ 6062454 h 6215522"/>
              <a:gd name="connsiteX0-17" fmla="*/ 0 w 538056"/>
              <a:gd name="connsiteY0-18" fmla="*/ 7092144 h 7245212"/>
              <a:gd name="connsiteX1-19" fmla="*/ 16269 w 538056"/>
              <a:gd name="connsiteY1-20" fmla="*/ 0 h 7245212"/>
              <a:gd name="connsiteX2-21" fmla="*/ 538056 w 538056"/>
              <a:gd name="connsiteY2-22" fmla="*/ 7245212 h 7245212"/>
              <a:gd name="connsiteX3-23" fmla="*/ 0 w 538056"/>
              <a:gd name="connsiteY3-24" fmla="*/ 7092144 h 7245212"/>
              <a:gd name="connsiteX0-25" fmla="*/ 69456 w 607512"/>
              <a:gd name="connsiteY0-26" fmla="*/ 7401816 h 7554884"/>
              <a:gd name="connsiteX1-27" fmla="*/ 0 w 607512"/>
              <a:gd name="connsiteY1-28" fmla="*/ 0 h 7554884"/>
              <a:gd name="connsiteX2-29" fmla="*/ 607512 w 607512"/>
              <a:gd name="connsiteY2-30" fmla="*/ 7554884 h 7554884"/>
              <a:gd name="connsiteX3-31" fmla="*/ 69456 w 607512"/>
              <a:gd name="connsiteY3-32" fmla="*/ 7401816 h 7554884"/>
              <a:gd name="connsiteX0-33" fmla="*/ 6391 w 544447"/>
              <a:gd name="connsiteY0-34" fmla="*/ 7462927 h 7615995"/>
              <a:gd name="connsiteX1-35" fmla="*/ 0 w 544447"/>
              <a:gd name="connsiteY1-36" fmla="*/ 0 h 7615995"/>
              <a:gd name="connsiteX2-37" fmla="*/ 544447 w 544447"/>
              <a:gd name="connsiteY2-38" fmla="*/ 7615995 h 7615995"/>
              <a:gd name="connsiteX3-39" fmla="*/ 6391 w 544447"/>
              <a:gd name="connsiteY3-40" fmla="*/ 7462927 h 7615995"/>
              <a:gd name="connsiteX0-41" fmla="*/ 56 w 538112"/>
              <a:gd name="connsiteY0-42" fmla="*/ 7543052 h 7696120"/>
              <a:gd name="connsiteX1-43" fmla="*/ 55567 w 538112"/>
              <a:gd name="connsiteY1-44" fmla="*/ 0 h 7696120"/>
              <a:gd name="connsiteX2-45" fmla="*/ 538112 w 538112"/>
              <a:gd name="connsiteY2-46" fmla="*/ 7696120 h 7696120"/>
              <a:gd name="connsiteX3-47" fmla="*/ 56 w 538112"/>
              <a:gd name="connsiteY3-48" fmla="*/ 7543052 h 7696120"/>
              <a:gd name="connsiteX0-49" fmla="*/ 26 w 538082"/>
              <a:gd name="connsiteY0-50" fmla="*/ 7566715 h 7719783"/>
              <a:gd name="connsiteX1-51" fmla="*/ 130433 w 538082"/>
              <a:gd name="connsiteY1-52" fmla="*/ 0 h 7719783"/>
              <a:gd name="connsiteX2-53" fmla="*/ 538082 w 538082"/>
              <a:gd name="connsiteY2-54" fmla="*/ 7719783 h 7719783"/>
              <a:gd name="connsiteX3-55" fmla="*/ 26 w 538082"/>
              <a:gd name="connsiteY3-56" fmla="*/ 7566715 h 7719783"/>
              <a:gd name="connsiteX0-57" fmla="*/ 44 w 538100"/>
              <a:gd name="connsiteY0-58" fmla="*/ 7591750 h 7744818"/>
              <a:gd name="connsiteX1-59" fmla="*/ 71664 w 538100"/>
              <a:gd name="connsiteY1-60" fmla="*/ 0 h 7744818"/>
              <a:gd name="connsiteX2-61" fmla="*/ 538100 w 538100"/>
              <a:gd name="connsiteY2-62" fmla="*/ 7744818 h 7744818"/>
              <a:gd name="connsiteX3-63" fmla="*/ 44 w 538100"/>
              <a:gd name="connsiteY3-64" fmla="*/ 7591750 h 7744818"/>
              <a:gd name="connsiteX0-65" fmla="*/ 40 w 538096"/>
              <a:gd name="connsiteY0-66" fmla="*/ 7773550 h 7926618"/>
              <a:gd name="connsiteX1-67" fmla="*/ 79635 w 538096"/>
              <a:gd name="connsiteY1-68" fmla="*/ 0 h 7926618"/>
              <a:gd name="connsiteX2-69" fmla="*/ 538096 w 538096"/>
              <a:gd name="connsiteY2-70" fmla="*/ 7926618 h 7926618"/>
              <a:gd name="connsiteX3-71" fmla="*/ 40 w 538096"/>
              <a:gd name="connsiteY3-72" fmla="*/ 7773550 h 7926618"/>
              <a:gd name="connsiteX0-73" fmla="*/ 11828 w 549884"/>
              <a:gd name="connsiteY0-74" fmla="*/ 7773550 h 7926618"/>
              <a:gd name="connsiteX1-75" fmla="*/ 91423 w 549884"/>
              <a:gd name="connsiteY1-76" fmla="*/ 0 h 7926618"/>
              <a:gd name="connsiteX2-77" fmla="*/ 549884 w 549884"/>
              <a:gd name="connsiteY2-78" fmla="*/ 7926618 h 7926618"/>
              <a:gd name="connsiteX3-79" fmla="*/ 11828 w 549884"/>
              <a:gd name="connsiteY3-80" fmla="*/ 7773550 h 7926618"/>
              <a:gd name="connsiteX0-81" fmla="*/ 52117 w 590173"/>
              <a:gd name="connsiteY0-82" fmla="*/ 7773550 h 7926618"/>
              <a:gd name="connsiteX1-83" fmla="*/ 131712 w 590173"/>
              <a:gd name="connsiteY1-84" fmla="*/ 0 h 7926618"/>
              <a:gd name="connsiteX2-85" fmla="*/ 590173 w 590173"/>
              <a:gd name="connsiteY2-86" fmla="*/ 7926618 h 7926618"/>
              <a:gd name="connsiteX3-87" fmla="*/ 52117 w 590173"/>
              <a:gd name="connsiteY3-88" fmla="*/ 7773550 h 7926618"/>
              <a:gd name="connsiteX0-89" fmla="*/ 52117 w 432668"/>
              <a:gd name="connsiteY0-90" fmla="*/ 7773550 h 7773550"/>
              <a:gd name="connsiteX1-91" fmla="*/ 131712 w 432668"/>
              <a:gd name="connsiteY1-92" fmla="*/ 0 h 7773550"/>
              <a:gd name="connsiteX2-93" fmla="*/ 432668 w 432668"/>
              <a:gd name="connsiteY2-94" fmla="*/ 7535447 h 7773550"/>
              <a:gd name="connsiteX3-95" fmla="*/ 52117 w 432668"/>
              <a:gd name="connsiteY3-96" fmla="*/ 7773550 h 7773550"/>
              <a:gd name="connsiteX0-97" fmla="*/ 52117 w 606914"/>
              <a:gd name="connsiteY0-98" fmla="*/ 7773550 h 7773550"/>
              <a:gd name="connsiteX1-99" fmla="*/ 131712 w 606914"/>
              <a:gd name="connsiteY1-100" fmla="*/ 0 h 7773550"/>
              <a:gd name="connsiteX2-101" fmla="*/ 606914 w 606914"/>
              <a:gd name="connsiteY2-102" fmla="*/ 7419827 h 7773550"/>
              <a:gd name="connsiteX3-103" fmla="*/ 52117 w 606914"/>
              <a:gd name="connsiteY3-104" fmla="*/ 7773550 h 7773550"/>
              <a:gd name="connsiteX0-105" fmla="*/ 52117 w 593129"/>
              <a:gd name="connsiteY0-106" fmla="*/ 7773550 h 7773550"/>
              <a:gd name="connsiteX1-107" fmla="*/ 131712 w 593129"/>
              <a:gd name="connsiteY1-108" fmla="*/ 0 h 7773550"/>
              <a:gd name="connsiteX2-109" fmla="*/ 593129 w 593129"/>
              <a:gd name="connsiteY2-110" fmla="*/ 7506554 h 7773550"/>
              <a:gd name="connsiteX3-111" fmla="*/ 52117 w 593129"/>
              <a:gd name="connsiteY3-112" fmla="*/ 7773550 h 7773550"/>
              <a:gd name="connsiteX0-113" fmla="*/ 52117 w 546174"/>
              <a:gd name="connsiteY0-114" fmla="*/ 7773550 h 7773550"/>
              <a:gd name="connsiteX1-115" fmla="*/ 131712 w 546174"/>
              <a:gd name="connsiteY1-116" fmla="*/ 0 h 7773550"/>
              <a:gd name="connsiteX2-117" fmla="*/ 546174 w 546174"/>
              <a:gd name="connsiteY2-118" fmla="*/ 7518967 h 7773550"/>
              <a:gd name="connsiteX3-119" fmla="*/ 52117 w 546174"/>
              <a:gd name="connsiteY3-120" fmla="*/ 7773550 h 7773550"/>
              <a:gd name="connsiteX0-121" fmla="*/ 98085 w 592142"/>
              <a:gd name="connsiteY0-122" fmla="*/ 8290507 h 8290507"/>
              <a:gd name="connsiteX1-123" fmla="*/ 3198 w 592142"/>
              <a:gd name="connsiteY1-124" fmla="*/ 1505308 h 8290507"/>
              <a:gd name="connsiteX2-125" fmla="*/ 177680 w 592142"/>
              <a:gd name="connsiteY2-126" fmla="*/ 516957 h 8290507"/>
              <a:gd name="connsiteX3-127" fmla="*/ 592142 w 592142"/>
              <a:gd name="connsiteY3-128" fmla="*/ 8035924 h 8290507"/>
              <a:gd name="connsiteX4" fmla="*/ 98085 w 592142"/>
              <a:gd name="connsiteY4" fmla="*/ 8290507 h 8290507"/>
              <a:gd name="connsiteX0-129" fmla="*/ 96921 w 590978"/>
              <a:gd name="connsiteY0-130" fmla="*/ 8252679 h 8252679"/>
              <a:gd name="connsiteX1-131" fmla="*/ 159230 w 590978"/>
              <a:gd name="connsiteY1-132" fmla="*/ 7169344 h 8252679"/>
              <a:gd name="connsiteX2-133" fmla="*/ 2034 w 590978"/>
              <a:gd name="connsiteY2-134" fmla="*/ 1467480 h 8252679"/>
              <a:gd name="connsiteX3-135" fmla="*/ 176516 w 590978"/>
              <a:gd name="connsiteY3-136" fmla="*/ 479129 h 8252679"/>
              <a:gd name="connsiteX4-137" fmla="*/ 590978 w 590978"/>
              <a:gd name="connsiteY4-138" fmla="*/ 7998096 h 8252679"/>
              <a:gd name="connsiteX5" fmla="*/ 96921 w 590978"/>
              <a:gd name="connsiteY5" fmla="*/ 8252679 h 8252679"/>
              <a:gd name="connsiteX0-139" fmla="*/ 97161 w 591218"/>
              <a:gd name="connsiteY0-140" fmla="*/ 8252679 h 8252679"/>
              <a:gd name="connsiteX1-141" fmla="*/ 140467 w 591218"/>
              <a:gd name="connsiteY1-142" fmla="*/ 7170955 h 8252679"/>
              <a:gd name="connsiteX2-143" fmla="*/ 2274 w 591218"/>
              <a:gd name="connsiteY2-144" fmla="*/ 1467480 h 8252679"/>
              <a:gd name="connsiteX3-145" fmla="*/ 176756 w 591218"/>
              <a:gd name="connsiteY3-146" fmla="*/ 479129 h 8252679"/>
              <a:gd name="connsiteX4-147" fmla="*/ 591218 w 591218"/>
              <a:gd name="connsiteY4-148" fmla="*/ 7998096 h 8252679"/>
              <a:gd name="connsiteX5-149" fmla="*/ 97161 w 591218"/>
              <a:gd name="connsiteY5-150" fmla="*/ 8252679 h 8252679"/>
              <a:gd name="connsiteX0-151" fmla="*/ 69150 w 563207"/>
              <a:gd name="connsiteY0-152" fmla="*/ 8253232 h 8253232"/>
              <a:gd name="connsiteX1-153" fmla="*/ 112456 w 563207"/>
              <a:gd name="connsiteY1-154" fmla="*/ 7171508 h 8253232"/>
              <a:gd name="connsiteX2-155" fmla="*/ 2768 w 563207"/>
              <a:gd name="connsiteY2-156" fmla="*/ 1465617 h 8253232"/>
              <a:gd name="connsiteX3-157" fmla="*/ 148745 w 563207"/>
              <a:gd name="connsiteY3-158" fmla="*/ 479682 h 8253232"/>
              <a:gd name="connsiteX4-159" fmla="*/ 563207 w 563207"/>
              <a:gd name="connsiteY4-160" fmla="*/ 7998649 h 8253232"/>
              <a:gd name="connsiteX5-161" fmla="*/ 69150 w 563207"/>
              <a:gd name="connsiteY5-162" fmla="*/ 8253232 h 8253232"/>
              <a:gd name="connsiteX0-163" fmla="*/ 69150 w 563207"/>
              <a:gd name="connsiteY0-164" fmla="*/ 7562481 h 7562481"/>
              <a:gd name="connsiteX1-165" fmla="*/ 112456 w 563207"/>
              <a:gd name="connsiteY1-166" fmla="*/ 6480757 h 7562481"/>
              <a:gd name="connsiteX2-167" fmla="*/ 2768 w 563207"/>
              <a:gd name="connsiteY2-168" fmla="*/ 774866 h 7562481"/>
              <a:gd name="connsiteX3-169" fmla="*/ 183360 w 563207"/>
              <a:gd name="connsiteY3-170" fmla="*/ 885071 h 7562481"/>
              <a:gd name="connsiteX4-171" fmla="*/ 563207 w 563207"/>
              <a:gd name="connsiteY4-172" fmla="*/ 7307898 h 7562481"/>
              <a:gd name="connsiteX5-173" fmla="*/ 69150 w 563207"/>
              <a:gd name="connsiteY5-174" fmla="*/ 7562481 h 7562481"/>
              <a:gd name="connsiteX0-175" fmla="*/ 69150 w 563207"/>
              <a:gd name="connsiteY0-176" fmla="*/ 7562726 h 7562726"/>
              <a:gd name="connsiteX1-177" fmla="*/ 112456 w 563207"/>
              <a:gd name="connsiteY1-178" fmla="*/ 6481002 h 7562726"/>
              <a:gd name="connsiteX2-179" fmla="*/ 2768 w 563207"/>
              <a:gd name="connsiteY2-180" fmla="*/ 775111 h 7562726"/>
              <a:gd name="connsiteX3-181" fmla="*/ 189694 w 563207"/>
              <a:gd name="connsiteY3-182" fmla="*/ 884781 h 7562726"/>
              <a:gd name="connsiteX4-183" fmla="*/ 563207 w 563207"/>
              <a:gd name="connsiteY4-184" fmla="*/ 7308143 h 7562726"/>
              <a:gd name="connsiteX5-185" fmla="*/ 69150 w 563207"/>
              <a:gd name="connsiteY5-186" fmla="*/ 7562726 h 7562726"/>
              <a:gd name="connsiteX0-187" fmla="*/ 69150 w 563207"/>
              <a:gd name="connsiteY0-188" fmla="*/ 7563468 h 7563468"/>
              <a:gd name="connsiteX1-189" fmla="*/ 112456 w 563207"/>
              <a:gd name="connsiteY1-190" fmla="*/ 6481744 h 7563468"/>
              <a:gd name="connsiteX2-191" fmla="*/ 2768 w 563207"/>
              <a:gd name="connsiteY2-192" fmla="*/ 775853 h 7563468"/>
              <a:gd name="connsiteX3-193" fmla="*/ 208698 w 563207"/>
              <a:gd name="connsiteY3-194" fmla="*/ 883909 h 7563468"/>
              <a:gd name="connsiteX4-195" fmla="*/ 563207 w 563207"/>
              <a:gd name="connsiteY4-196" fmla="*/ 7308885 h 7563468"/>
              <a:gd name="connsiteX5-197" fmla="*/ 69150 w 563207"/>
              <a:gd name="connsiteY5-198" fmla="*/ 7563468 h 7563468"/>
              <a:gd name="connsiteX0-199" fmla="*/ 69150 w 510316"/>
              <a:gd name="connsiteY0-200" fmla="*/ 7563468 h 7563468"/>
              <a:gd name="connsiteX1-201" fmla="*/ 112456 w 510316"/>
              <a:gd name="connsiteY1-202" fmla="*/ 6481744 h 7563468"/>
              <a:gd name="connsiteX2-203" fmla="*/ 2768 w 510316"/>
              <a:gd name="connsiteY2-204" fmla="*/ 775853 h 7563468"/>
              <a:gd name="connsiteX3-205" fmla="*/ 208698 w 510316"/>
              <a:gd name="connsiteY3-206" fmla="*/ 883909 h 7563468"/>
              <a:gd name="connsiteX4-207" fmla="*/ 510316 w 510316"/>
              <a:gd name="connsiteY4-208" fmla="*/ 7274802 h 7563468"/>
              <a:gd name="connsiteX5-209" fmla="*/ 69150 w 510316"/>
              <a:gd name="connsiteY5-210" fmla="*/ 7563468 h 7563468"/>
              <a:gd name="connsiteX0-211" fmla="*/ 69150 w 536097"/>
              <a:gd name="connsiteY0-212" fmla="*/ 7563468 h 7563468"/>
              <a:gd name="connsiteX1-213" fmla="*/ 112456 w 536097"/>
              <a:gd name="connsiteY1-214" fmla="*/ 6481744 h 7563468"/>
              <a:gd name="connsiteX2-215" fmla="*/ 2768 w 536097"/>
              <a:gd name="connsiteY2-216" fmla="*/ 775853 h 7563468"/>
              <a:gd name="connsiteX3-217" fmla="*/ 208698 w 536097"/>
              <a:gd name="connsiteY3-218" fmla="*/ 883909 h 7563468"/>
              <a:gd name="connsiteX4-219" fmla="*/ 536097 w 536097"/>
              <a:gd name="connsiteY4-220" fmla="*/ 7280331 h 7563468"/>
              <a:gd name="connsiteX5-221" fmla="*/ 69150 w 536097"/>
              <a:gd name="connsiteY5-222" fmla="*/ 7563468 h 7563468"/>
              <a:gd name="connsiteX0-223" fmla="*/ 69150 w 561435"/>
              <a:gd name="connsiteY0-224" fmla="*/ 7563468 h 7563468"/>
              <a:gd name="connsiteX1-225" fmla="*/ 112456 w 561435"/>
              <a:gd name="connsiteY1-226" fmla="*/ 6481744 h 7563468"/>
              <a:gd name="connsiteX2-227" fmla="*/ 2768 w 561435"/>
              <a:gd name="connsiteY2-228" fmla="*/ 775853 h 7563468"/>
              <a:gd name="connsiteX3-229" fmla="*/ 208698 w 561435"/>
              <a:gd name="connsiteY3-230" fmla="*/ 883909 h 7563468"/>
              <a:gd name="connsiteX4-231" fmla="*/ 561435 w 561435"/>
              <a:gd name="connsiteY4-232" fmla="*/ 7278184 h 7563468"/>
              <a:gd name="connsiteX5-233" fmla="*/ 69150 w 561435"/>
              <a:gd name="connsiteY5-234" fmla="*/ 7563468 h 7563468"/>
              <a:gd name="connsiteX0-235" fmla="*/ 69150 w 564226"/>
              <a:gd name="connsiteY0-236" fmla="*/ 7563468 h 7563468"/>
              <a:gd name="connsiteX1-237" fmla="*/ 112456 w 564226"/>
              <a:gd name="connsiteY1-238" fmla="*/ 6481744 h 7563468"/>
              <a:gd name="connsiteX2-239" fmla="*/ 2768 w 564226"/>
              <a:gd name="connsiteY2-240" fmla="*/ 775853 h 7563468"/>
              <a:gd name="connsiteX3-241" fmla="*/ 208698 w 564226"/>
              <a:gd name="connsiteY3-242" fmla="*/ 883909 h 7563468"/>
              <a:gd name="connsiteX4-243" fmla="*/ 564226 w 564226"/>
              <a:gd name="connsiteY4-244" fmla="*/ 7216244 h 7563468"/>
              <a:gd name="connsiteX5-245" fmla="*/ 69150 w 564226"/>
              <a:gd name="connsiteY5-246" fmla="*/ 7563468 h 7563468"/>
              <a:gd name="connsiteX0-247" fmla="*/ 97162 w 592238"/>
              <a:gd name="connsiteY0-248" fmla="*/ 7562164 h 7562164"/>
              <a:gd name="connsiteX1-249" fmla="*/ 140468 w 592238"/>
              <a:gd name="connsiteY1-250" fmla="*/ 6480440 h 7562164"/>
              <a:gd name="connsiteX2-251" fmla="*/ 2274 w 592238"/>
              <a:gd name="connsiteY2-252" fmla="*/ 776964 h 7562164"/>
              <a:gd name="connsiteX3-253" fmla="*/ 236710 w 592238"/>
              <a:gd name="connsiteY3-254" fmla="*/ 882605 h 7562164"/>
              <a:gd name="connsiteX4-255" fmla="*/ 592238 w 592238"/>
              <a:gd name="connsiteY4-256" fmla="*/ 7214940 h 7562164"/>
              <a:gd name="connsiteX5-257" fmla="*/ 97162 w 592238"/>
              <a:gd name="connsiteY5-258" fmla="*/ 7562164 h 7562164"/>
              <a:gd name="connsiteX0-259" fmla="*/ 96220 w 591296"/>
              <a:gd name="connsiteY0-260" fmla="*/ 7903196 h 7903196"/>
              <a:gd name="connsiteX1-261" fmla="*/ 139526 w 591296"/>
              <a:gd name="connsiteY1-262" fmla="*/ 6821472 h 7903196"/>
              <a:gd name="connsiteX2-263" fmla="*/ 1332 w 591296"/>
              <a:gd name="connsiteY2-264" fmla="*/ 1117996 h 7903196"/>
              <a:gd name="connsiteX3-265" fmla="*/ 61071 w 591296"/>
              <a:gd name="connsiteY3-266" fmla="*/ 2292 h 7903196"/>
              <a:gd name="connsiteX4-267" fmla="*/ 235768 w 591296"/>
              <a:gd name="connsiteY4-268" fmla="*/ 1223637 h 7903196"/>
              <a:gd name="connsiteX5-269" fmla="*/ 591296 w 591296"/>
              <a:gd name="connsiteY5-270" fmla="*/ 7555972 h 7903196"/>
              <a:gd name="connsiteX6" fmla="*/ 96220 w 591296"/>
              <a:gd name="connsiteY6" fmla="*/ 7903196 h 79031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37" y="connsiteY4-138"/>
              </a:cxn>
              <a:cxn ang="0">
                <a:pos x="connsiteX5-149" y="connsiteY5-150"/>
              </a:cxn>
              <a:cxn ang="0">
                <a:pos x="connsiteX6" y="connsiteY6"/>
              </a:cxn>
            </a:cxnLst>
            <a:rect l="l" t="t" r="r" b="b"/>
            <a:pathLst>
              <a:path w="591296" h="7903196">
                <a:moveTo>
                  <a:pt x="96220" y="7903196"/>
                </a:moveTo>
                <a:cubicBezTo>
                  <a:pt x="5148" y="7764762"/>
                  <a:pt x="155340" y="7952338"/>
                  <a:pt x="139526" y="6821472"/>
                </a:cubicBezTo>
                <a:cubicBezTo>
                  <a:pt x="123712" y="5690606"/>
                  <a:pt x="9281" y="2193258"/>
                  <a:pt x="1332" y="1117996"/>
                </a:cubicBezTo>
                <a:cubicBezTo>
                  <a:pt x="-6617" y="42734"/>
                  <a:pt x="21998" y="-15315"/>
                  <a:pt x="61071" y="2292"/>
                </a:cubicBezTo>
                <a:cubicBezTo>
                  <a:pt x="100144" y="19899"/>
                  <a:pt x="152525" y="25959"/>
                  <a:pt x="235768" y="1223637"/>
                </a:cubicBezTo>
                <a:lnTo>
                  <a:pt x="591296" y="7555972"/>
                </a:lnTo>
                <a:lnTo>
                  <a:pt x="96220" y="7903196"/>
                </a:lnTo>
                <a:close/>
              </a:path>
            </a:pathLst>
          </a:custGeom>
          <a:solidFill>
            <a:srgbClr val="899BA3">
              <a:alpha val="40000"/>
            </a:srgb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701915" y="1277342"/>
            <a:ext cx="3924300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805979" y="3797597"/>
            <a:ext cx="2981484" cy="700576"/>
            <a:chOff x="8086014" y="4582634"/>
            <a:chExt cx="2981484" cy="700576"/>
          </a:xfrm>
        </p:grpSpPr>
        <p:grpSp>
          <p:nvGrpSpPr>
            <p:cNvPr id="2" name="组合 1"/>
            <p:cNvGrpSpPr>
              <a:grpSpLocks noChangeAspect="1"/>
            </p:cNvGrpSpPr>
            <p:nvPr/>
          </p:nvGrpSpPr>
          <p:grpSpPr>
            <a:xfrm>
              <a:off x="8086014" y="4699433"/>
              <a:ext cx="216000" cy="216443"/>
              <a:chOff x="-1355725" y="3125788"/>
              <a:chExt cx="773113" cy="774700"/>
            </a:xfrm>
            <a:solidFill>
              <a:srgbClr val="CF3C27"/>
            </a:solidFill>
          </p:grpSpPr>
          <p:sp>
            <p:nvSpPr>
              <p:cNvPr id="12" name="Freeform 15"/>
              <p:cNvSpPr>
                <a:spLocks noEditPoints="1"/>
              </p:cNvSpPr>
              <p:nvPr/>
            </p:nvSpPr>
            <p:spPr bwMode="auto">
              <a:xfrm>
                <a:off x="-1066800" y="3235326"/>
                <a:ext cx="165100" cy="552450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16"/>
              <p:cNvSpPr>
                <a:spLocks noEditPoints="1"/>
              </p:cNvSpPr>
              <p:nvPr/>
            </p:nvSpPr>
            <p:spPr bwMode="auto">
              <a:xfrm>
                <a:off x="-1355725" y="3125788"/>
                <a:ext cx="773113" cy="774700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Oval 17"/>
              <p:cNvSpPr>
                <a:spLocks noChangeArrowheads="1"/>
              </p:cNvSpPr>
              <p:nvPr/>
            </p:nvSpPr>
            <p:spPr bwMode="auto">
              <a:xfrm>
                <a:off x="-973138" y="3505201"/>
                <a:ext cx="7938" cy="79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8382737" y="4582634"/>
              <a:ext cx="2684761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805979" y="2931842"/>
            <a:ext cx="2981484" cy="700576"/>
            <a:chOff x="8086014" y="3882058"/>
            <a:chExt cx="2981484" cy="700576"/>
          </a:xfrm>
        </p:grpSpPr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8086014" y="3998857"/>
              <a:ext cx="216000" cy="216443"/>
              <a:chOff x="-1355725" y="3125788"/>
              <a:chExt cx="773113" cy="774700"/>
            </a:xfrm>
            <a:solidFill>
              <a:srgbClr val="CF3C27"/>
            </a:solidFill>
          </p:grpSpPr>
          <p:sp>
            <p:nvSpPr>
              <p:cNvPr id="18" name="Freeform 15"/>
              <p:cNvSpPr>
                <a:spLocks noEditPoints="1"/>
              </p:cNvSpPr>
              <p:nvPr/>
            </p:nvSpPr>
            <p:spPr bwMode="auto">
              <a:xfrm>
                <a:off x="-1066800" y="3235326"/>
                <a:ext cx="165100" cy="552450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Freeform 16"/>
              <p:cNvSpPr>
                <a:spLocks noEditPoints="1"/>
              </p:cNvSpPr>
              <p:nvPr/>
            </p:nvSpPr>
            <p:spPr bwMode="auto">
              <a:xfrm>
                <a:off x="-1355725" y="3125788"/>
                <a:ext cx="773113" cy="774700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17"/>
              <p:cNvSpPr>
                <a:spLocks noChangeArrowheads="1"/>
              </p:cNvSpPr>
              <p:nvPr/>
            </p:nvSpPr>
            <p:spPr bwMode="auto">
              <a:xfrm>
                <a:off x="-973138" y="3505201"/>
                <a:ext cx="7938" cy="79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8382737" y="3882058"/>
              <a:ext cx="2684761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05979" y="2066087"/>
            <a:ext cx="2981484" cy="700576"/>
            <a:chOff x="8086014" y="3048406"/>
            <a:chExt cx="2981484" cy="700576"/>
          </a:xfrm>
        </p:grpSpPr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8086014" y="3165205"/>
              <a:ext cx="216000" cy="216443"/>
              <a:chOff x="-1355725" y="3125788"/>
              <a:chExt cx="773113" cy="774700"/>
            </a:xfrm>
            <a:solidFill>
              <a:srgbClr val="CF3C27"/>
            </a:solidFill>
          </p:grpSpPr>
          <p:sp>
            <p:nvSpPr>
              <p:cNvPr id="7" name="Freeform 15"/>
              <p:cNvSpPr>
                <a:spLocks noEditPoints="1"/>
              </p:cNvSpPr>
              <p:nvPr/>
            </p:nvSpPr>
            <p:spPr bwMode="auto">
              <a:xfrm>
                <a:off x="-1066800" y="3235326"/>
                <a:ext cx="165100" cy="552450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Freeform 16"/>
              <p:cNvSpPr>
                <a:spLocks noEditPoints="1"/>
              </p:cNvSpPr>
              <p:nvPr/>
            </p:nvSpPr>
            <p:spPr bwMode="auto">
              <a:xfrm>
                <a:off x="-1355725" y="3125788"/>
                <a:ext cx="773113" cy="774700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Oval 17"/>
              <p:cNvSpPr>
                <a:spLocks noChangeArrowheads="1"/>
              </p:cNvSpPr>
              <p:nvPr/>
            </p:nvSpPr>
            <p:spPr bwMode="auto">
              <a:xfrm>
                <a:off x="-973138" y="3505201"/>
                <a:ext cx="7938" cy="79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8382737" y="3048406"/>
              <a:ext cx="2684761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805979" y="4663353"/>
            <a:ext cx="2981484" cy="738664"/>
            <a:chOff x="8086014" y="5633498"/>
            <a:chExt cx="2981484" cy="738664"/>
          </a:xfrm>
        </p:grpSpPr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086014" y="5750297"/>
              <a:ext cx="216000" cy="216443"/>
              <a:chOff x="-1355725" y="3125788"/>
              <a:chExt cx="773113" cy="774700"/>
            </a:xfrm>
            <a:solidFill>
              <a:srgbClr val="CF3C27"/>
            </a:solidFill>
          </p:grpSpPr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-1066800" y="3235326"/>
                <a:ext cx="165100" cy="552450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Freeform 16"/>
              <p:cNvSpPr>
                <a:spLocks noEditPoints="1"/>
              </p:cNvSpPr>
              <p:nvPr/>
            </p:nvSpPr>
            <p:spPr bwMode="auto">
              <a:xfrm>
                <a:off x="-1355725" y="3125788"/>
                <a:ext cx="773113" cy="774700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Oval 17"/>
              <p:cNvSpPr>
                <a:spLocks noChangeArrowheads="1"/>
              </p:cNvSpPr>
              <p:nvPr/>
            </p:nvSpPr>
            <p:spPr bwMode="auto">
              <a:xfrm>
                <a:off x="-973138" y="3505201"/>
                <a:ext cx="7938" cy="79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8382737" y="5633498"/>
              <a:ext cx="268476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</p:grpSp>
      <p:graphicFrame>
        <p:nvGraphicFramePr>
          <p:cNvPr id="35" name="图表 34"/>
          <p:cNvGraphicFramePr/>
          <p:nvPr/>
        </p:nvGraphicFramePr>
        <p:xfrm>
          <a:off x="1706880" y="1295400"/>
          <a:ext cx="556641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Tm="454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8" grpId="0"/>
      <p:bldGraphic spid="3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Group 10"/>
          <p:cNvGrpSpPr/>
          <p:nvPr/>
        </p:nvGrpSpPr>
        <p:grpSpPr>
          <a:xfrm>
            <a:off x="2104973" y="2236923"/>
            <a:ext cx="1461190" cy="1480176"/>
            <a:chOff x="662577" y="1959186"/>
            <a:chExt cx="1381591" cy="1399542"/>
          </a:xfrm>
        </p:grpSpPr>
        <p:sp>
          <p:nvSpPr>
            <p:cNvPr id="13" name="Oval 53"/>
            <p:cNvSpPr/>
            <p:nvPr/>
          </p:nvSpPr>
          <p:spPr>
            <a:xfrm>
              <a:off x="683314" y="1997873"/>
              <a:ext cx="1360854" cy="13608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Oval 52"/>
            <p:cNvSpPr/>
            <p:nvPr/>
          </p:nvSpPr>
          <p:spPr>
            <a:xfrm>
              <a:off x="662577" y="1959186"/>
              <a:ext cx="1360854" cy="136085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  <a:effectLst>
              <a:innerShdw blurRad="114300">
                <a:schemeClr val="tx1">
                  <a:lumMod val="65000"/>
                  <a:lumOff val="3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15" name="Group 9"/>
          <p:cNvGrpSpPr/>
          <p:nvPr/>
        </p:nvGrpSpPr>
        <p:grpSpPr>
          <a:xfrm>
            <a:off x="4260372" y="2236921"/>
            <a:ext cx="1461192" cy="1480177"/>
            <a:chOff x="2441194" y="1959185"/>
            <a:chExt cx="1381591" cy="1399541"/>
          </a:xfrm>
        </p:grpSpPr>
        <p:sp>
          <p:nvSpPr>
            <p:cNvPr id="16" name="Oval 60"/>
            <p:cNvSpPr/>
            <p:nvPr/>
          </p:nvSpPr>
          <p:spPr>
            <a:xfrm>
              <a:off x="2461931" y="1997871"/>
              <a:ext cx="1360854" cy="13608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Oval 58"/>
            <p:cNvSpPr/>
            <p:nvPr/>
          </p:nvSpPr>
          <p:spPr>
            <a:xfrm>
              <a:off x="2441194" y="1959185"/>
              <a:ext cx="1360854" cy="136085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  <a:effectLst>
              <a:innerShdw blurRad="114300">
                <a:schemeClr val="tx1">
                  <a:lumMod val="65000"/>
                  <a:lumOff val="3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18" name="Group 8"/>
          <p:cNvGrpSpPr/>
          <p:nvPr/>
        </p:nvGrpSpPr>
        <p:grpSpPr>
          <a:xfrm>
            <a:off x="6462486" y="2236921"/>
            <a:ext cx="1461192" cy="1480177"/>
            <a:chOff x="4256004" y="1959185"/>
            <a:chExt cx="1381591" cy="1399541"/>
          </a:xfrm>
        </p:grpSpPr>
        <p:sp>
          <p:nvSpPr>
            <p:cNvPr id="3" name="Oval 67"/>
            <p:cNvSpPr/>
            <p:nvPr/>
          </p:nvSpPr>
          <p:spPr>
            <a:xfrm>
              <a:off x="4276741" y="1997871"/>
              <a:ext cx="1360854" cy="13608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Oval 65"/>
            <p:cNvSpPr/>
            <p:nvPr/>
          </p:nvSpPr>
          <p:spPr>
            <a:xfrm>
              <a:off x="4256004" y="1959185"/>
              <a:ext cx="1360854" cy="136085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  <a:effectLst>
              <a:innerShdw blurRad="114300">
                <a:schemeClr val="tx1">
                  <a:lumMod val="65000"/>
                  <a:lumOff val="3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4" name="Group 7"/>
          <p:cNvGrpSpPr/>
          <p:nvPr/>
        </p:nvGrpSpPr>
        <p:grpSpPr>
          <a:xfrm>
            <a:off x="8590847" y="2236921"/>
            <a:ext cx="1461192" cy="1480177"/>
            <a:chOff x="6057953" y="1959185"/>
            <a:chExt cx="1381591" cy="1399541"/>
          </a:xfrm>
        </p:grpSpPr>
        <p:sp>
          <p:nvSpPr>
            <p:cNvPr id="22" name="Oval 74"/>
            <p:cNvSpPr/>
            <p:nvPr/>
          </p:nvSpPr>
          <p:spPr>
            <a:xfrm>
              <a:off x="6078690" y="1997871"/>
              <a:ext cx="1360854" cy="13608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Oval 72"/>
            <p:cNvSpPr/>
            <p:nvPr/>
          </p:nvSpPr>
          <p:spPr>
            <a:xfrm>
              <a:off x="6057953" y="1959185"/>
              <a:ext cx="1360854" cy="136085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  <a:effectLst>
              <a:innerShdw blurRad="114300">
                <a:schemeClr val="tx1">
                  <a:lumMod val="65000"/>
                  <a:lumOff val="3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8" name="Oval 85"/>
          <p:cNvSpPr/>
          <p:nvPr/>
        </p:nvSpPr>
        <p:spPr>
          <a:xfrm>
            <a:off x="8463069" y="2136902"/>
            <a:ext cx="544567" cy="5445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Impact MT Std" pitchFamily="34" charset="0"/>
                <a:ea typeface="方正兰亭黑简体" panose="02000000000000000000" pitchFamily="2" charset="-122"/>
              </a:rPr>
              <a:t>4</a:t>
            </a:r>
          </a:p>
        </p:txBody>
      </p:sp>
      <p:sp>
        <p:nvSpPr>
          <p:cNvPr id="25" name="Oval 76"/>
          <p:cNvSpPr/>
          <p:nvPr/>
        </p:nvSpPr>
        <p:spPr>
          <a:xfrm>
            <a:off x="6344422" y="2138736"/>
            <a:ext cx="544567" cy="5445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Impact MT Std" pitchFamily="34" charset="0"/>
                <a:ea typeface="方正兰亭黑简体" panose="02000000000000000000" pitchFamily="2" charset="-122"/>
              </a:rPr>
              <a:t>3</a:t>
            </a:r>
          </a:p>
        </p:txBody>
      </p:sp>
      <p:sp>
        <p:nvSpPr>
          <p:cNvPr id="26" name="Oval 79"/>
          <p:cNvSpPr/>
          <p:nvPr/>
        </p:nvSpPr>
        <p:spPr>
          <a:xfrm>
            <a:off x="4138197" y="2154343"/>
            <a:ext cx="544567" cy="5445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Impact MT Std" pitchFamily="34" charset="0"/>
                <a:ea typeface="方正兰亭黑简体" panose="02000000000000000000" pitchFamily="2" charset="-122"/>
              </a:rPr>
              <a:t>2</a:t>
            </a:r>
          </a:p>
        </p:txBody>
      </p:sp>
      <p:sp>
        <p:nvSpPr>
          <p:cNvPr id="27" name="Oval 82"/>
          <p:cNvSpPr/>
          <p:nvPr/>
        </p:nvSpPr>
        <p:spPr>
          <a:xfrm>
            <a:off x="1985690" y="2154343"/>
            <a:ext cx="544567" cy="5445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Impact MT Std" pitchFamily="34" charset="0"/>
                <a:ea typeface="方正兰亭黑简体" panose="02000000000000000000" pitchFamily="2" charset="-122"/>
              </a:rPr>
              <a:t>1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594510" y="2735600"/>
            <a:ext cx="423700" cy="523674"/>
            <a:chOff x="7300913" y="3284538"/>
            <a:chExt cx="423863" cy="523875"/>
          </a:xfrm>
          <a:solidFill>
            <a:schemeClr val="bg1"/>
          </a:solidFill>
        </p:grpSpPr>
        <p:sp>
          <p:nvSpPr>
            <p:cNvPr id="29" name="Rectangle 94"/>
            <p:cNvSpPr>
              <a:spLocks noChangeArrowheads="1"/>
            </p:cNvSpPr>
            <p:nvPr/>
          </p:nvSpPr>
          <p:spPr bwMode="auto">
            <a:xfrm>
              <a:off x="7597776" y="3284538"/>
              <a:ext cx="857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Rectangle 95"/>
            <p:cNvSpPr>
              <a:spLocks noChangeArrowheads="1"/>
            </p:cNvSpPr>
            <p:nvPr/>
          </p:nvSpPr>
          <p:spPr bwMode="auto">
            <a:xfrm>
              <a:off x="7597776" y="3284538"/>
              <a:ext cx="857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Rectangle 96"/>
            <p:cNvSpPr>
              <a:spLocks noChangeArrowheads="1"/>
            </p:cNvSpPr>
            <p:nvPr/>
          </p:nvSpPr>
          <p:spPr bwMode="auto">
            <a:xfrm>
              <a:off x="7597776" y="3284538"/>
              <a:ext cx="857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Rectangle 97"/>
            <p:cNvSpPr>
              <a:spLocks noChangeArrowheads="1"/>
            </p:cNvSpPr>
            <p:nvPr/>
          </p:nvSpPr>
          <p:spPr bwMode="auto">
            <a:xfrm>
              <a:off x="7597776" y="3284538"/>
              <a:ext cx="857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Rectangle 98"/>
            <p:cNvSpPr>
              <a:spLocks noChangeArrowheads="1"/>
            </p:cNvSpPr>
            <p:nvPr/>
          </p:nvSpPr>
          <p:spPr bwMode="auto">
            <a:xfrm>
              <a:off x="7343776" y="3284538"/>
              <a:ext cx="84138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Rectangle 99"/>
            <p:cNvSpPr>
              <a:spLocks noChangeArrowheads="1"/>
            </p:cNvSpPr>
            <p:nvPr/>
          </p:nvSpPr>
          <p:spPr bwMode="auto">
            <a:xfrm>
              <a:off x="7343776" y="3284538"/>
              <a:ext cx="84138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Rectangle 100"/>
            <p:cNvSpPr>
              <a:spLocks noChangeArrowheads="1"/>
            </p:cNvSpPr>
            <p:nvPr/>
          </p:nvSpPr>
          <p:spPr bwMode="auto">
            <a:xfrm>
              <a:off x="7343776" y="3284538"/>
              <a:ext cx="84138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Rectangle 101"/>
            <p:cNvSpPr>
              <a:spLocks noChangeArrowheads="1"/>
            </p:cNvSpPr>
            <p:nvPr/>
          </p:nvSpPr>
          <p:spPr bwMode="auto">
            <a:xfrm>
              <a:off x="7343776" y="3284538"/>
              <a:ext cx="84138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Freeform 102"/>
            <p:cNvSpPr/>
            <p:nvPr/>
          </p:nvSpPr>
          <p:spPr bwMode="auto">
            <a:xfrm>
              <a:off x="7300913" y="3405188"/>
              <a:ext cx="423863" cy="403225"/>
            </a:xfrm>
            <a:custGeom>
              <a:avLst/>
              <a:gdLst>
                <a:gd name="T0" fmla="*/ 134 w 267"/>
                <a:gd name="T1" fmla="*/ 0 h 254"/>
                <a:gd name="T2" fmla="*/ 167 w 267"/>
                <a:gd name="T3" fmla="*/ 96 h 254"/>
                <a:gd name="T4" fmla="*/ 267 w 267"/>
                <a:gd name="T5" fmla="*/ 98 h 254"/>
                <a:gd name="T6" fmla="*/ 187 w 267"/>
                <a:gd name="T7" fmla="*/ 158 h 254"/>
                <a:gd name="T8" fmla="*/ 216 w 267"/>
                <a:gd name="T9" fmla="*/ 254 h 254"/>
                <a:gd name="T10" fmla="*/ 134 w 267"/>
                <a:gd name="T11" fmla="*/ 199 h 254"/>
                <a:gd name="T12" fmla="*/ 51 w 267"/>
                <a:gd name="T13" fmla="*/ 254 h 254"/>
                <a:gd name="T14" fmla="*/ 80 w 267"/>
                <a:gd name="T15" fmla="*/ 158 h 254"/>
                <a:gd name="T16" fmla="*/ 0 w 267"/>
                <a:gd name="T17" fmla="*/ 98 h 254"/>
                <a:gd name="T18" fmla="*/ 100 w 267"/>
                <a:gd name="T19" fmla="*/ 96 h 254"/>
                <a:gd name="T20" fmla="*/ 134 w 267"/>
                <a:gd name="T2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7" h="254">
                  <a:moveTo>
                    <a:pt x="134" y="0"/>
                  </a:moveTo>
                  <a:lnTo>
                    <a:pt x="167" y="96"/>
                  </a:lnTo>
                  <a:lnTo>
                    <a:pt x="267" y="98"/>
                  </a:lnTo>
                  <a:lnTo>
                    <a:pt x="187" y="158"/>
                  </a:lnTo>
                  <a:lnTo>
                    <a:pt x="216" y="254"/>
                  </a:lnTo>
                  <a:lnTo>
                    <a:pt x="134" y="199"/>
                  </a:lnTo>
                  <a:lnTo>
                    <a:pt x="51" y="254"/>
                  </a:lnTo>
                  <a:lnTo>
                    <a:pt x="80" y="158"/>
                  </a:lnTo>
                  <a:lnTo>
                    <a:pt x="0" y="98"/>
                  </a:lnTo>
                  <a:lnTo>
                    <a:pt x="100" y="96"/>
                  </a:ln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Freeform 103"/>
            <p:cNvSpPr/>
            <p:nvPr/>
          </p:nvSpPr>
          <p:spPr bwMode="auto">
            <a:xfrm>
              <a:off x="7300913" y="3405188"/>
              <a:ext cx="423863" cy="403225"/>
            </a:xfrm>
            <a:custGeom>
              <a:avLst/>
              <a:gdLst>
                <a:gd name="T0" fmla="*/ 134 w 267"/>
                <a:gd name="T1" fmla="*/ 0 h 254"/>
                <a:gd name="T2" fmla="*/ 167 w 267"/>
                <a:gd name="T3" fmla="*/ 96 h 254"/>
                <a:gd name="T4" fmla="*/ 267 w 267"/>
                <a:gd name="T5" fmla="*/ 98 h 254"/>
                <a:gd name="T6" fmla="*/ 187 w 267"/>
                <a:gd name="T7" fmla="*/ 158 h 254"/>
                <a:gd name="T8" fmla="*/ 216 w 267"/>
                <a:gd name="T9" fmla="*/ 254 h 254"/>
                <a:gd name="T10" fmla="*/ 134 w 267"/>
                <a:gd name="T11" fmla="*/ 199 h 254"/>
                <a:gd name="T12" fmla="*/ 51 w 267"/>
                <a:gd name="T13" fmla="*/ 254 h 254"/>
                <a:gd name="T14" fmla="*/ 80 w 267"/>
                <a:gd name="T15" fmla="*/ 158 h 254"/>
                <a:gd name="T16" fmla="*/ 0 w 267"/>
                <a:gd name="T17" fmla="*/ 98 h 254"/>
                <a:gd name="T18" fmla="*/ 100 w 267"/>
                <a:gd name="T19" fmla="*/ 96 h 254"/>
                <a:gd name="T20" fmla="*/ 134 w 267"/>
                <a:gd name="T2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7" h="254">
                  <a:moveTo>
                    <a:pt x="134" y="0"/>
                  </a:moveTo>
                  <a:lnTo>
                    <a:pt x="167" y="96"/>
                  </a:lnTo>
                  <a:lnTo>
                    <a:pt x="267" y="98"/>
                  </a:lnTo>
                  <a:lnTo>
                    <a:pt x="187" y="158"/>
                  </a:lnTo>
                  <a:lnTo>
                    <a:pt x="216" y="254"/>
                  </a:lnTo>
                  <a:lnTo>
                    <a:pt x="134" y="199"/>
                  </a:lnTo>
                  <a:lnTo>
                    <a:pt x="51" y="254"/>
                  </a:lnTo>
                  <a:lnTo>
                    <a:pt x="80" y="158"/>
                  </a:lnTo>
                  <a:lnTo>
                    <a:pt x="0" y="98"/>
                  </a:lnTo>
                  <a:lnTo>
                    <a:pt x="100" y="96"/>
                  </a:lnTo>
                  <a:lnTo>
                    <a:pt x="13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Rectangle 104"/>
            <p:cNvSpPr>
              <a:spLocks noChangeArrowheads="1"/>
            </p:cNvSpPr>
            <p:nvPr/>
          </p:nvSpPr>
          <p:spPr bwMode="auto">
            <a:xfrm>
              <a:off x="7470776" y="3284538"/>
              <a:ext cx="84138" cy="192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Rectangle 105"/>
            <p:cNvSpPr>
              <a:spLocks noChangeArrowheads="1"/>
            </p:cNvSpPr>
            <p:nvPr/>
          </p:nvSpPr>
          <p:spPr bwMode="auto">
            <a:xfrm>
              <a:off x="7470776" y="3284538"/>
              <a:ext cx="84138" cy="192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 106"/>
            <p:cNvSpPr/>
            <p:nvPr/>
          </p:nvSpPr>
          <p:spPr bwMode="auto">
            <a:xfrm>
              <a:off x="7470776" y="3284538"/>
              <a:ext cx="84138" cy="192088"/>
            </a:xfrm>
            <a:custGeom>
              <a:avLst/>
              <a:gdLst>
                <a:gd name="T0" fmla="*/ 53 w 53"/>
                <a:gd name="T1" fmla="*/ 0 h 121"/>
                <a:gd name="T2" fmla="*/ 0 w 53"/>
                <a:gd name="T3" fmla="*/ 0 h 121"/>
                <a:gd name="T4" fmla="*/ 0 w 53"/>
                <a:gd name="T5" fmla="*/ 121 h 121"/>
                <a:gd name="T6" fmla="*/ 27 w 53"/>
                <a:gd name="T7" fmla="*/ 43 h 121"/>
                <a:gd name="T8" fmla="*/ 53 w 53"/>
                <a:gd name="T9" fmla="*/ 121 h 121"/>
                <a:gd name="T10" fmla="*/ 53 w 53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21">
                  <a:moveTo>
                    <a:pt x="53" y="0"/>
                  </a:moveTo>
                  <a:lnTo>
                    <a:pt x="0" y="0"/>
                  </a:lnTo>
                  <a:lnTo>
                    <a:pt x="0" y="121"/>
                  </a:lnTo>
                  <a:lnTo>
                    <a:pt x="27" y="43"/>
                  </a:lnTo>
                  <a:lnTo>
                    <a:pt x="53" y="121"/>
                  </a:lnTo>
                  <a:lnTo>
                    <a:pt x="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Freeform 107"/>
            <p:cNvSpPr/>
            <p:nvPr/>
          </p:nvSpPr>
          <p:spPr bwMode="auto">
            <a:xfrm>
              <a:off x="7470776" y="3284538"/>
              <a:ext cx="84138" cy="192088"/>
            </a:xfrm>
            <a:custGeom>
              <a:avLst/>
              <a:gdLst>
                <a:gd name="T0" fmla="*/ 53 w 53"/>
                <a:gd name="T1" fmla="*/ 0 h 121"/>
                <a:gd name="T2" fmla="*/ 0 w 53"/>
                <a:gd name="T3" fmla="*/ 0 h 121"/>
                <a:gd name="T4" fmla="*/ 0 w 53"/>
                <a:gd name="T5" fmla="*/ 121 h 121"/>
                <a:gd name="T6" fmla="*/ 27 w 53"/>
                <a:gd name="T7" fmla="*/ 43 h 121"/>
                <a:gd name="T8" fmla="*/ 53 w 53"/>
                <a:gd name="T9" fmla="*/ 121 h 121"/>
                <a:gd name="T10" fmla="*/ 53 w 53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21">
                  <a:moveTo>
                    <a:pt x="53" y="0"/>
                  </a:moveTo>
                  <a:lnTo>
                    <a:pt x="0" y="0"/>
                  </a:lnTo>
                  <a:lnTo>
                    <a:pt x="0" y="121"/>
                  </a:lnTo>
                  <a:lnTo>
                    <a:pt x="27" y="43"/>
                  </a:lnTo>
                  <a:lnTo>
                    <a:pt x="53" y="121"/>
                  </a:lnTo>
                  <a:lnTo>
                    <a:pt x="5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718174" y="2722096"/>
            <a:ext cx="487176" cy="530023"/>
            <a:chOff x="284163" y="5207000"/>
            <a:chExt cx="487363" cy="530226"/>
          </a:xfrm>
          <a:solidFill>
            <a:schemeClr val="bg1"/>
          </a:solidFill>
        </p:grpSpPr>
        <p:sp>
          <p:nvSpPr>
            <p:cNvPr id="46" name="Rectangle 135"/>
            <p:cNvSpPr>
              <a:spLocks noChangeArrowheads="1"/>
            </p:cNvSpPr>
            <p:nvPr/>
          </p:nvSpPr>
          <p:spPr bwMode="auto">
            <a:xfrm>
              <a:off x="388938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Rectangle 136"/>
            <p:cNvSpPr>
              <a:spLocks noChangeArrowheads="1"/>
            </p:cNvSpPr>
            <p:nvPr/>
          </p:nvSpPr>
          <p:spPr bwMode="auto">
            <a:xfrm>
              <a:off x="388938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Rectangle 137"/>
            <p:cNvSpPr>
              <a:spLocks noChangeArrowheads="1"/>
            </p:cNvSpPr>
            <p:nvPr/>
          </p:nvSpPr>
          <p:spPr bwMode="auto">
            <a:xfrm>
              <a:off x="388938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Rectangle 138"/>
            <p:cNvSpPr>
              <a:spLocks noChangeArrowheads="1"/>
            </p:cNvSpPr>
            <p:nvPr/>
          </p:nvSpPr>
          <p:spPr bwMode="auto">
            <a:xfrm>
              <a:off x="388938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Rectangle 139"/>
            <p:cNvSpPr>
              <a:spLocks noChangeArrowheads="1"/>
            </p:cNvSpPr>
            <p:nvPr/>
          </p:nvSpPr>
          <p:spPr bwMode="auto">
            <a:xfrm>
              <a:off x="622301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Rectangle 140"/>
            <p:cNvSpPr>
              <a:spLocks noChangeArrowheads="1"/>
            </p:cNvSpPr>
            <p:nvPr/>
          </p:nvSpPr>
          <p:spPr bwMode="auto">
            <a:xfrm>
              <a:off x="622301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Rectangle 141"/>
            <p:cNvSpPr>
              <a:spLocks noChangeArrowheads="1"/>
            </p:cNvSpPr>
            <p:nvPr/>
          </p:nvSpPr>
          <p:spPr bwMode="auto">
            <a:xfrm>
              <a:off x="622301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Rectangle 142"/>
            <p:cNvSpPr>
              <a:spLocks noChangeArrowheads="1"/>
            </p:cNvSpPr>
            <p:nvPr/>
          </p:nvSpPr>
          <p:spPr bwMode="auto">
            <a:xfrm>
              <a:off x="622301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Freeform 143"/>
            <p:cNvSpPr/>
            <p:nvPr/>
          </p:nvSpPr>
          <p:spPr bwMode="auto">
            <a:xfrm>
              <a:off x="284163" y="5270500"/>
              <a:ext cx="487363" cy="63500"/>
            </a:xfrm>
            <a:custGeom>
              <a:avLst/>
              <a:gdLst>
                <a:gd name="T0" fmla="*/ 132 w 138"/>
                <a:gd name="T1" fmla="*/ 0 h 18"/>
                <a:gd name="T2" fmla="*/ 108 w 138"/>
                <a:gd name="T3" fmla="*/ 0 h 18"/>
                <a:gd name="T4" fmla="*/ 108 w 138"/>
                <a:gd name="T5" fmla="*/ 12 h 18"/>
                <a:gd name="T6" fmla="*/ 96 w 138"/>
                <a:gd name="T7" fmla="*/ 12 h 18"/>
                <a:gd name="T8" fmla="*/ 96 w 138"/>
                <a:gd name="T9" fmla="*/ 0 h 18"/>
                <a:gd name="T10" fmla="*/ 42 w 138"/>
                <a:gd name="T11" fmla="*/ 0 h 18"/>
                <a:gd name="T12" fmla="*/ 42 w 138"/>
                <a:gd name="T13" fmla="*/ 12 h 18"/>
                <a:gd name="T14" fmla="*/ 30 w 138"/>
                <a:gd name="T15" fmla="*/ 12 h 18"/>
                <a:gd name="T16" fmla="*/ 30 w 138"/>
                <a:gd name="T17" fmla="*/ 0 h 18"/>
                <a:gd name="T18" fmla="*/ 6 w 138"/>
                <a:gd name="T19" fmla="*/ 0 h 18"/>
                <a:gd name="T20" fmla="*/ 0 w 138"/>
                <a:gd name="T21" fmla="*/ 6 h 18"/>
                <a:gd name="T22" fmla="*/ 0 w 138"/>
                <a:gd name="T23" fmla="*/ 18 h 18"/>
                <a:gd name="T24" fmla="*/ 138 w 138"/>
                <a:gd name="T25" fmla="*/ 18 h 18"/>
                <a:gd name="T26" fmla="*/ 138 w 138"/>
                <a:gd name="T27" fmla="*/ 6 h 18"/>
                <a:gd name="T28" fmla="*/ 132 w 138"/>
                <a:gd name="T2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8">
                  <a:moveTo>
                    <a:pt x="132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3"/>
                    <a:pt x="135" y="0"/>
                    <a:pt x="1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Freeform 144"/>
            <p:cNvSpPr>
              <a:spLocks noEditPoints="1"/>
            </p:cNvSpPr>
            <p:nvPr/>
          </p:nvSpPr>
          <p:spPr bwMode="auto">
            <a:xfrm>
              <a:off x="284163" y="5354638"/>
              <a:ext cx="487363" cy="382588"/>
            </a:xfrm>
            <a:custGeom>
              <a:avLst/>
              <a:gdLst>
                <a:gd name="T0" fmla="*/ 6 w 138"/>
                <a:gd name="T1" fmla="*/ 108 h 108"/>
                <a:gd name="T2" fmla="*/ 138 w 138"/>
                <a:gd name="T3" fmla="*/ 102 h 108"/>
                <a:gd name="T4" fmla="*/ 0 w 138"/>
                <a:gd name="T5" fmla="*/ 0 h 108"/>
                <a:gd name="T6" fmla="*/ 102 w 138"/>
                <a:gd name="T7" fmla="*/ 12 h 108"/>
                <a:gd name="T8" fmla="*/ 126 w 138"/>
                <a:gd name="T9" fmla="*/ 36 h 108"/>
                <a:gd name="T10" fmla="*/ 102 w 138"/>
                <a:gd name="T11" fmla="*/ 12 h 108"/>
                <a:gd name="T12" fmla="*/ 126 w 138"/>
                <a:gd name="T13" fmla="*/ 42 h 108"/>
                <a:gd name="T14" fmla="*/ 102 w 138"/>
                <a:gd name="T15" fmla="*/ 66 h 108"/>
                <a:gd name="T16" fmla="*/ 102 w 138"/>
                <a:gd name="T17" fmla="*/ 72 h 108"/>
                <a:gd name="T18" fmla="*/ 126 w 138"/>
                <a:gd name="T19" fmla="*/ 96 h 108"/>
                <a:gd name="T20" fmla="*/ 102 w 138"/>
                <a:gd name="T21" fmla="*/ 72 h 108"/>
                <a:gd name="T22" fmla="*/ 96 w 138"/>
                <a:gd name="T23" fmla="*/ 12 h 108"/>
                <a:gd name="T24" fmla="*/ 72 w 138"/>
                <a:gd name="T25" fmla="*/ 36 h 108"/>
                <a:gd name="T26" fmla="*/ 72 w 138"/>
                <a:gd name="T27" fmla="*/ 42 h 108"/>
                <a:gd name="T28" fmla="*/ 96 w 138"/>
                <a:gd name="T29" fmla="*/ 66 h 108"/>
                <a:gd name="T30" fmla="*/ 72 w 138"/>
                <a:gd name="T31" fmla="*/ 42 h 108"/>
                <a:gd name="T32" fmla="*/ 96 w 138"/>
                <a:gd name="T33" fmla="*/ 72 h 108"/>
                <a:gd name="T34" fmla="*/ 72 w 138"/>
                <a:gd name="T35" fmla="*/ 96 h 108"/>
                <a:gd name="T36" fmla="*/ 42 w 138"/>
                <a:gd name="T37" fmla="*/ 12 h 108"/>
                <a:gd name="T38" fmla="*/ 66 w 138"/>
                <a:gd name="T39" fmla="*/ 36 h 108"/>
                <a:gd name="T40" fmla="*/ 42 w 138"/>
                <a:gd name="T41" fmla="*/ 12 h 108"/>
                <a:gd name="T42" fmla="*/ 66 w 138"/>
                <a:gd name="T43" fmla="*/ 42 h 108"/>
                <a:gd name="T44" fmla="*/ 42 w 138"/>
                <a:gd name="T45" fmla="*/ 66 h 108"/>
                <a:gd name="T46" fmla="*/ 42 w 138"/>
                <a:gd name="T47" fmla="*/ 72 h 108"/>
                <a:gd name="T48" fmla="*/ 66 w 138"/>
                <a:gd name="T49" fmla="*/ 96 h 108"/>
                <a:gd name="T50" fmla="*/ 42 w 138"/>
                <a:gd name="T51" fmla="*/ 72 h 108"/>
                <a:gd name="T52" fmla="*/ 36 w 138"/>
                <a:gd name="T53" fmla="*/ 12 h 108"/>
                <a:gd name="T54" fmla="*/ 12 w 138"/>
                <a:gd name="T55" fmla="*/ 36 h 108"/>
                <a:gd name="T56" fmla="*/ 12 w 138"/>
                <a:gd name="T57" fmla="*/ 42 h 108"/>
                <a:gd name="T58" fmla="*/ 36 w 138"/>
                <a:gd name="T59" fmla="*/ 66 h 108"/>
                <a:gd name="T60" fmla="*/ 12 w 138"/>
                <a:gd name="T61" fmla="*/ 42 h 108"/>
                <a:gd name="T62" fmla="*/ 36 w 138"/>
                <a:gd name="T63" fmla="*/ 72 h 108"/>
                <a:gd name="T64" fmla="*/ 12 w 138"/>
                <a:gd name="T65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" h="108">
                  <a:moveTo>
                    <a:pt x="0" y="102"/>
                  </a:moveTo>
                  <a:cubicBezTo>
                    <a:pt x="0" y="105"/>
                    <a:pt x="3" y="108"/>
                    <a:pt x="6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5" y="108"/>
                    <a:pt x="138" y="105"/>
                    <a:pt x="138" y="10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2"/>
                  </a:lnTo>
                  <a:close/>
                  <a:moveTo>
                    <a:pt x="102" y="12"/>
                  </a:moveTo>
                  <a:cubicBezTo>
                    <a:pt x="126" y="12"/>
                    <a:pt x="126" y="12"/>
                    <a:pt x="126" y="12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02" y="36"/>
                    <a:pt x="102" y="36"/>
                    <a:pt x="102" y="36"/>
                  </a:cubicBezTo>
                  <a:lnTo>
                    <a:pt x="102" y="12"/>
                  </a:lnTo>
                  <a:close/>
                  <a:moveTo>
                    <a:pt x="102" y="42"/>
                  </a:moveTo>
                  <a:cubicBezTo>
                    <a:pt x="126" y="42"/>
                    <a:pt x="126" y="42"/>
                    <a:pt x="126" y="42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02" y="66"/>
                    <a:pt x="102" y="66"/>
                    <a:pt x="102" y="66"/>
                  </a:cubicBezTo>
                  <a:lnTo>
                    <a:pt x="102" y="42"/>
                  </a:lnTo>
                  <a:close/>
                  <a:moveTo>
                    <a:pt x="102" y="72"/>
                  </a:moveTo>
                  <a:cubicBezTo>
                    <a:pt x="126" y="72"/>
                    <a:pt x="126" y="72"/>
                    <a:pt x="126" y="72"/>
                  </a:cubicBezTo>
                  <a:cubicBezTo>
                    <a:pt x="126" y="96"/>
                    <a:pt x="126" y="96"/>
                    <a:pt x="126" y="96"/>
                  </a:cubicBezTo>
                  <a:cubicBezTo>
                    <a:pt x="102" y="96"/>
                    <a:pt x="102" y="96"/>
                    <a:pt x="102" y="96"/>
                  </a:cubicBezTo>
                  <a:lnTo>
                    <a:pt x="102" y="72"/>
                  </a:lnTo>
                  <a:close/>
                  <a:moveTo>
                    <a:pt x="72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72" y="12"/>
                  </a:lnTo>
                  <a:close/>
                  <a:moveTo>
                    <a:pt x="72" y="42"/>
                  </a:moveTo>
                  <a:cubicBezTo>
                    <a:pt x="96" y="42"/>
                    <a:pt x="96" y="42"/>
                    <a:pt x="96" y="42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2" y="42"/>
                  </a:lnTo>
                  <a:close/>
                  <a:moveTo>
                    <a:pt x="72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72" y="96"/>
                    <a:pt x="72" y="96"/>
                    <a:pt x="72" y="96"/>
                  </a:cubicBezTo>
                  <a:lnTo>
                    <a:pt x="72" y="72"/>
                  </a:lnTo>
                  <a:close/>
                  <a:moveTo>
                    <a:pt x="42" y="12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42" y="36"/>
                    <a:pt x="42" y="36"/>
                    <a:pt x="42" y="36"/>
                  </a:cubicBezTo>
                  <a:lnTo>
                    <a:pt x="42" y="12"/>
                  </a:lnTo>
                  <a:close/>
                  <a:moveTo>
                    <a:pt x="42" y="42"/>
                  </a:moveTo>
                  <a:cubicBezTo>
                    <a:pt x="66" y="42"/>
                    <a:pt x="66" y="42"/>
                    <a:pt x="66" y="42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42" y="66"/>
                    <a:pt x="42" y="66"/>
                    <a:pt x="42" y="66"/>
                  </a:cubicBezTo>
                  <a:lnTo>
                    <a:pt x="42" y="42"/>
                  </a:lnTo>
                  <a:close/>
                  <a:moveTo>
                    <a:pt x="42" y="72"/>
                  </a:moveTo>
                  <a:cubicBezTo>
                    <a:pt x="66" y="72"/>
                    <a:pt x="66" y="72"/>
                    <a:pt x="66" y="72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42" y="96"/>
                    <a:pt x="42" y="96"/>
                    <a:pt x="42" y="96"/>
                  </a:cubicBezTo>
                  <a:lnTo>
                    <a:pt x="42" y="72"/>
                  </a:lnTo>
                  <a:close/>
                  <a:moveTo>
                    <a:pt x="12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12" y="12"/>
                  </a:lnTo>
                  <a:close/>
                  <a:moveTo>
                    <a:pt x="12" y="42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12" y="66"/>
                    <a:pt x="12" y="66"/>
                    <a:pt x="12" y="66"/>
                  </a:cubicBezTo>
                  <a:lnTo>
                    <a:pt x="12" y="42"/>
                  </a:lnTo>
                  <a:close/>
                  <a:moveTo>
                    <a:pt x="12" y="72"/>
                  </a:moveTo>
                  <a:cubicBezTo>
                    <a:pt x="36" y="72"/>
                    <a:pt x="36" y="72"/>
                    <a:pt x="36" y="72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12" y="96"/>
                    <a:pt x="12" y="96"/>
                    <a:pt x="12" y="96"/>
                  </a:cubicBezTo>
                  <a:lnTo>
                    <a:pt x="1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6" name="Freeform 242"/>
          <p:cNvSpPr>
            <a:spLocks noEditPoints="1"/>
          </p:cNvSpPr>
          <p:nvPr/>
        </p:nvSpPr>
        <p:spPr bwMode="auto">
          <a:xfrm>
            <a:off x="6880385" y="2709374"/>
            <a:ext cx="566981" cy="566981"/>
          </a:xfrm>
          <a:custGeom>
            <a:avLst/>
            <a:gdLst>
              <a:gd name="T0" fmla="*/ 244 w 256"/>
              <a:gd name="T1" fmla="*/ 208 h 256"/>
              <a:gd name="T2" fmla="*/ 204 w 256"/>
              <a:gd name="T3" fmla="*/ 208 h 256"/>
              <a:gd name="T4" fmla="*/ 204 w 256"/>
              <a:gd name="T5" fmla="*/ 148 h 256"/>
              <a:gd name="T6" fmla="*/ 232 w 256"/>
              <a:gd name="T7" fmla="*/ 148 h 256"/>
              <a:gd name="T8" fmla="*/ 232 w 256"/>
              <a:gd name="T9" fmla="*/ 24 h 256"/>
              <a:gd name="T10" fmla="*/ 88 w 256"/>
              <a:gd name="T11" fmla="*/ 24 h 256"/>
              <a:gd name="T12" fmla="*/ 88 w 256"/>
              <a:gd name="T13" fmla="*/ 36 h 256"/>
              <a:gd name="T14" fmla="*/ 64 w 256"/>
              <a:gd name="T15" fmla="*/ 36 h 256"/>
              <a:gd name="T16" fmla="*/ 64 w 256"/>
              <a:gd name="T17" fmla="*/ 12 h 256"/>
              <a:gd name="T18" fmla="*/ 76 w 256"/>
              <a:gd name="T19" fmla="*/ 0 h 256"/>
              <a:gd name="T20" fmla="*/ 244 w 256"/>
              <a:gd name="T21" fmla="*/ 0 h 256"/>
              <a:gd name="T22" fmla="*/ 256 w 256"/>
              <a:gd name="T23" fmla="*/ 12 h 256"/>
              <a:gd name="T24" fmla="*/ 256 w 256"/>
              <a:gd name="T25" fmla="*/ 196 h 256"/>
              <a:gd name="T26" fmla="*/ 244 w 256"/>
              <a:gd name="T27" fmla="*/ 208 h 256"/>
              <a:gd name="T28" fmla="*/ 192 w 256"/>
              <a:gd name="T29" fmla="*/ 60 h 256"/>
              <a:gd name="T30" fmla="*/ 192 w 256"/>
              <a:gd name="T31" fmla="*/ 244 h 256"/>
              <a:gd name="T32" fmla="*/ 180 w 256"/>
              <a:gd name="T33" fmla="*/ 256 h 256"/>
              <a:gd name="T34" fmla="*/ 12 w 256"/>
              <a:gd name="T35" fmla="*/ 256 h 256"/>
              <a:gd name="T36" fmla="*/ 0 w 256"/>
              <a:gd name="T37" fmla="*/ 244 h 256"/>
              <a:gd name="T38" fmla="*/ 0 w 256"/>
              <a:gd name="T39" fmla="*/ 60 h 256"/>
              <a:gd name="T40" fmla="*/ 12 w 256"/>
              <a:gd name="T41" fmla="*/ 48 h 256"/>
              <a:gd name="T42" fmla="*/ 180 w 256"/>
              <a:gd name="T43" fmla="*/ 48 h 256"/>
              <a:gd name="T44" fmla="*/ 192 w 256"/>
              <a:gd name="T45" fmla="*/ 60 h 256"/>
              <a:gd name="T46" fmla="*/ 168 w 256"/>
              <a:gd name="T47" fmla="*/ 72 h 256"/>
              <a:gd name="T48" fmla="*/ 24 w 256"/>
              <a:gd name="T49" fmla="*/ 72 h 256"/>
              <a:gd name="T50" fmla="*/ 24 w 256"/>
              <a:gd name="T51" fmla="*/ 196 h 256"/>
              <a:gd name="T52" fmla="*/ 168 w 256"/>
              <a:gd name="T53" fmla="*/ 196 h 256"/>
              <a:gd name="T54" fmla="*/ 168 w 256"/>
              <a:gd name="T55" fmla="*/ 7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6" h="256">
                <a:moveTo>
                  <a:pt x="244" y="208"/>
                </a:moveTo>
                <a:cubicBezTo>
                  <a:pt x="204" y="208"/>
                  <a:pt x="204" y="208"/>
                  <a:pt x="204" y="208"/>
                </a:cubicBezTo>
                <a:cubicBezTo>
                  <a:pt x="204" y="148"/>
                  <a:pt x="204" y="148"/>
                  <a:pt x="204" y="148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32" y="24"/>
                  <a:pt x="232" y="24"/>
                  <a:pt x="232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36"/>
                  <a:pt x="88" y="36"/>
                  <a:pt x="88" y="36"/>
                </a:cubicBezTo>
                <a:cubicBezTo>
                  <a:pt x="64" y="36"/>
                  <a:pt x="64" y="36"/>
                  <a:pt x="64" y="36"/>
                </a:cubicBezTo>
                <a:cubicBezTo>
                  <a:pt x="64" y="12"/>
                  <a:pt x="64" y="12"/>
                  <a:pt x="64" y="12"/>
                </a:cubicBezTo>
                <a:cubicBezTo>
                  <a:pt x="64" y="5"/>
                  <a:pt x="69" y="0"/>
                  <a:pt x="76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03"/>
                  <a:pt x="251" y="208"/>
                  <a:pt x="244" y="208"/>
                </a:cubicBezTo>
                <a:moveTo>
                  <a:pt x="192" y="60"/>
                </a:moveTo>
                <a:cubicBezTo>
                  <a:pt x="192" y="244"/>
                  <a:pt x="192" y="244"/>
                  <a:pt x="192" y="244"/>
                </a:cubicBezTo>
                <a:cubicBezTo>
                  <a:pt x="192" y="251"/>
                  <a:pt x="187" y="256"/>
                  <a:pt x="180" y="256"/>
                </a:cubicBez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3"/>
                  <a:pt x="5" y="48"/>
                  <a:pt x="12" y="48"/>
                </a:cubicBezTo>
                <a:cubicBezTo>
                  <a:pt x="180" y="48"/>
                  <a:pt x="180" y="48"/>
                  <a:pt x="180" y="48"/>
                </a:cubicBezTo>
                <a:cubicBezTo>
                  <a:pt x="187" y="48"/>
                  <a:pt x="192" y="53"/>
                  <a:pt x="192" y="60"/>
                </a:cubicBezTo>
                <a:moveTo>
                  <a:pt x="168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4" y="196"/>
                  <a:pt x="24" y="196"/>
                  <a:pt x="24" y="196"/>
                </a:cubicBezTo>
                <a:cubicBezTo>
                  <a:pt x="168" y="196"/>
                  <a:pt x="168" y="196"/>
                  <a:pt x="168" y="196"/>
                </a:cubicBezTo>
                <a:lnTo>
                  <a:pt x="168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7" name="Freeform 195"/>
          <p:cNvSpPr>
            <a:spLocks noEditPoints="1"/>
          </p:cNvSpPr>
          <p:nvPr/>
        </p:nvSpPr>
        <p:spPr bwMode="auto">
          <a:xfrm>
            <a:off x="9026964" y="2709374"/>
            <a:ext cx="501335" cy="526612"/>
          </a:xfrm>
          <a:custGeom>
            <a:avLst/>
            <a:gdLst>
              <a:gd name="T0" fmla="*/ 208 w 244"/>
              <a:gd name="T1" fmla="*/ 252 h 256"/>
              <a:gd name="T2" fmla="*/ 192 w 244"/>
              <a:gd name="T3" fmla="*/ 252 h 256"/>
              <a:gd name="T4" fmla="*/ 172 w 244"/>
              <a:gd name="T5" fmla="*/ 228 h 256"/>
              <a:gd name="T6" fmla="*/ 192 w 244"/>
              <a:gd name="T7" fmla="*/ 220 h 256"/>
              <a:gd name="T8" fmla="*/ 224 w 244"/>
              <a:gd name="T9" fmla="*/ 204 h 256"/>
              <a:gd name="T10" fmla="*/ 244 w 244"/>
              <a:gd name="T11" fmla="*/ 212 h 256"/>
              <a:gd name="T12" fmla="*/ 200 w 244"/>
              <a:gd name="T13" fmla="*/ 210 h 256"/>
              <a:gd name="T14" fmla="*/ 160 w 244"/>
              <a:gd name="T15" fmla="*/ 228 h 256"/>
              <a:gd name="T16" fmla="*/ 167 w 244"/>
              <a:gd name="T17" fmla="*/ 245 h 256"/>
              <a:gd name="T18" fmla="*/ 12 w 244"/>
              <a:gd name="T19" fmla="*/ 256 h 256"/>
              <a:gd name="T20" fmla="*/ 0 w 244"/>
              <a:gd name="T21" fmla="*/ 36 h 256"/>
              <a:gd name="T22" fmla="*/ 32 w 244"/>
              <a:gd name="T23" fmla="*/ 24 h 256"/>
              <a:gd name="T24" fmla="*/ 56 w 244"/>
              <a:gd name="T25" fmla="*/ 60 h 256"/>
              <a:gd name="T26" fmla="*/ 80 w 244"/>
              <a:gd name="T27" fmla="*/ 24 h 256"/>
              <a:gd name="T28" fmla="*/ 92 w 244"/>
              <a:gd name="T29" fmla="*/ 36 h 256"/>
              <a:gd name="T30" fmla="*/ 140 w 244"/>
              <a:gd name="T31" fmla="*/ 36 h 256"/>
              <a:gd name="T32" fmla="*/ 152 w 244"/>
              <a:gd name="T33" fmla="*/ 24 h 256"/>
              <a:gd name="T34" fmla="*/ 176 w 244"/>
              <a:gd name="T35" fmla="*/ 60 h 256"/>
              <a:gd name="T36" fmla="*/ 200 w 244"/>
              <a:gd name="T37" fmla="*/ 24 h 256"/>
              <a:gd name="T38" fmla="*/ 232 w 244"/>
              <a:gd name="T39" fmla="*/ 36 h 256"/>
              <a:gd name="T40" fmla="*/ 215 w 244"/>
              <a:gd name="T41" fmla="*/ 195 h 256"/>
              <a:gd name="T42" fmla="*/ 32 w 244"/>
              <a:gd name="T43" fmla="*/ 206 h 256"/>
              <a:gd name="T44" fmla="*/ 118 w 244"/>
              <a:gd name="T45" fmla="*/ 216 h 256"/>
              <a:gd name="T46" fmla="*/ 118 w 244"/>
              <a:gd name="T47" fmla="*/ 196 h 256"/>
              <a:gd name="T48" fmla="*/ 32 w 244"/>
              <a:gd name="T49" fmla="*/ 206 h 256"/>
              <a:gd name="T50" fmla="*/ 44 w 244"/>
              <a:gd name="T51" fmla="*/ 92 h 256"/>
              <a:gd name="T52" fmla="*/ 44 w 244"/>
              <a:gd name="T53" fmla="*/ 116 h 256"/>
              <a:gd name="T54" fmla="*/ 200 w 244"/>
              <a:gd name="T55" fmla="*/ 104 h 256"/>
              <a:gd name="T56" fmla="*/ 188 w 244"/>
              <a:gd name="T57" fmla="*/ 144 h 256"/>
              <a:gd name="T58" fmla="*/ 96 w 244"/>
              <a:gd name="T59" fmla="*/ 144 h 256"/>
              <a:gd name="T60" fmla="*/ 32 w 244"/>
              <a:gd name="T61" fmla="*/ 156 h 256"/>
              <a:gd name="T62" fmla="*/ 96 w 244"/>
              <a:gd name="T63" fmla="*/ 168 h 256"/>
              <a:gd name="T64" fmla="*/ 188 w 244"/>
              <a:gd name="T65" fmla="*/ 168 h 256"/>
              <a:gd name="T66" fmla="*/ 188 w 244"/>
              <a:gd name="T67" fmla="*/ 144 h 256"/>
              <a:gd name="T68" fmla="*/ 164 w 244"/>
              <a:gd name="T69" fmla="*/ 36 h 256"/>
              <a:gd name="T70" fmla="*/ 176 w 244"/>
              <a:gd name="T71" fmla="*/ 0 h 256"/>
              <a:gd name="T72" fmla="*/ 188 w 244"/>
              <a:gd name="T73" fmla="*/ 36 h 256"/>
              <a:gd name="T74" fmla="*/ 116 w 244"/>
              <a:gd name="T75" fmla="*/ 48 h 256"/>
              <a:gd name="T76" fmla="*/ 104 w 244"/>
              <a:gd name="T77" fmla="*/ 12 h 256"/>
              <a:gd name="T78" fmla="*/ 128 w 244"/>
              <a:gd name="T79" fmla="*/ 12 h 256"/>
              <a:gd name="T80" fmla="*/ 116 w 244"/>
              <a:gd name="T81" fmla="*/ 48 h 256"/>
              <a:gd name="T82" fmla="*/ 44 w 244"/>
              <a:gd name="T83" fmla="*/ 36 h 256"/>
              <a:gd name="T84" fmla="*/ 56 w 244"/>
              <a:gd name="T85" fmla="*/ 0 h 256"/>
              <a:gd name="T86" fmla="*/ 68 w 244"/>
              <a:gd name="T87" fmla="*/ 3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44" h="256">
                <a:moveTo>
                  <a:pt x="240" y="220"/>
                </a:moveTo>
                <a:cubicBezTo>
                  <a:pt x="208" y="252"/>
                  <a:pt x="208" y="252"/>
                  <a:pt x="208" y="252"/>
                </a:cubicBezTo>
                <a:cubicBezTo>
                  <a:pt x="206" y="255"/>
                  <a:pt x="203" y="256"/>
                  <a:pt x="200" y="256"/>
                </a:cubicBezTo>
                <a:cubicBezTo>
                  <a:pt x="197" y="256"/>
                  <a:pt x="194" y="255"/>
                  <a:pt x="192" y="252"/>
                </a:cubicBezTo>
                <a:cubicBezTo>
                  <a:pt x="176" y="236"/>
                  <a:pt x="176" y="236"/>
                  <a:pt x="176" y="236"/>
                </a:cubicBezTo>
                <a:cubicBezTo>
                  <a:pt x="173" y="234"/>
                  <a:pt x="172" y="231"/>
                  <a:pt x="172" y="228"/>
                </a:cubicBezTo>
                <a:cubicBezTo>
                  <a:pt x="172" y="221"/>
                  <a:pt x="177" y="216"/>
                  <a:pt x="184" y="216"/>
                </a:cubicBezTo>
                <a:cubicBezTo>
                  <a:pt x="187" y="216"/>
                  <a:pt x="190" y="217"/>
                  <a:pt x="192" y="220"/>
                </a:cubicBezTo>
                <a:cubicBezTo>
                  <a:pt x="200" y="227"/>
                  <a:pt x="200" y="227"/>
                  <a:pt x="200" y="227"/>
                </a:cubicBezTo>
                <a:cubicBezTo>
                  <a:pt x="224" y="204"/>
                  <a:pt x="224" y="204"/>
                  <a:pt x="224" y="204"/>
                </a:cubicBezTo>
                <a:cubicBezTo>
                  <a:pt x="226" y="201"/>
                  <a:pt x="229" y="200"/>
                  <a:pt x="232" y="200"/>
                </a:cubicBezTo>
                <a:cubicBezTo>
                  <a:pt x="239" y="200"/>
                  <a:pt x="244" y="205"/>
                  <a:pt x="244" y="212"/>
                </a:cubicBezTo>
                <a:cubicBezTo>
                  <a:pt x="244" y="215"/>
                  <a:pt x="243" y="218"/>
                  <a:pt x="240" y="220"/>
                </a:cubicBezTo>
                <a:moveTo>
                  <a:pt x="200" y="210"/>
                </a:moveTo>
                <a:cubicBezTo>
                  <a:pt x="196" y="206"/>
                  <a:pt x="190" y="204"/>
                  <a:pt x="184" y="204"/>
                </a:cubicBezTo>
                <a:cubicBezTo>
                  <a:pt x="171" y="204"/>
                  <a:pt x="160" y="215"/>
                  <a:pt x="160" y="228"/>
                </a:cubicBezTo>
                <a:cubicBezTo>
                  <a:pt x="160" y="235"/>
                  <a:pt x="163" y="241"/>
                  <a:pt x="167" y="245"/>
                </a:cubicBezTo>
                <a:cubicBezTo>
                  <a:pt x="167" y="245"/>
                  <a:pt x="167" y="245"/>
                  <a:pt x="167" y="245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9"/>
                  <a:pt x="5" y="24"/>
                  <a:pt x="12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49"/>
                  <a:pt x="43" y="60"/>
                  <a:pt x="56" y="60"/>
                </a:cubicBezTo>
                <a:cubicBezTo>
                  <a:pt x="69" y="60"/>
                  <a:pt x="80" y="49"/>
                  <a:pt x="80" y="36"/>
                </a:cubicBezTo>
                <a:cubicBezTo>
                  <a:pt x="80" y="24"/>
                  <a:pt x="80" y="24"/>
                  <a:pt x="80" y="24"/>
                </a:cubicBezTo>
                <a:cubicBezTo>
                  <a:pt x="92" y="24"/>
                  <a:pt x="92" y="24"/>
                  <a:pt x="92" y="24"/>
                </a:cubicBezTo>
                <a:cubicBezTo>
                  <a:pt x="92" y="36"/>
                  <a:pt x="92" y="36"/>
                  <a:pt x="92" y="36"/>
                </a:cubicBezTo>
                <a:cubicBezTo>
                  <a:pt x="92" y="49"/>
                  <a:pt x="103" y="60"/>
                  <a:pt x="116" y="60"/>
                </a:cubicBezTo>
                <a:cubicBezTo>
                  <a:pt x="129" y="60"/>
                  <a:pt x="140" y="49"/>
                  <a:pt x="140" y="36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52" y="24"/>
                  <a:pt x="152" y="24"/>
                  <a:pt x="152" y="24"/>
                </a:cubicBezTo>
                <a:cubicBezTo>
                  <a:pt x="152" y="36"/>
                  <a:pt x="152" y="36"/>
                  <a:pt x="152" y="36"/>
                </a:cubicBezTo>
                <a:cubicBezTo>
                  <a:pt x="152" y="49"/>
                  <a:pt x="163" y="60"/>
                  <a:pt x="176" y="60"/>
                </a:cubicBezTo>
                <a:cubicBezTo>
                  <a:pt x="189" y="60"/>
                  <a:pt x="200" y="49"/>
                  <a:pt x="200" y="36"/>
                </a:cubicBezTo>
                <a:cubicBezTo>
                  <a:pt x="200" y="24"/>
                  <a:pt x="200" y="24"/>
                  <a:pt x="200" y="24"/>
                </a:cubicBezTo>
                <a:cubicBezTo>
                  <a:pt x="220" y="24"/>
                  <a:pt x="220" y="24"/>
                  <a:pt x="220" y="24"/>
                </a:cubicBezTo>
                <a:cubicBezTo>
                  <a:pt x="227" y="24"/>
                  <a:pt x="232" y="29"/>
                  <a:pt x="232" y="36"/>
                </a:cubicBezTo>
                <a:cubicBezTo>
                  <a:pt x="232" y="188"/>
                  <a:pt x="232" y="188"/>
                  <a:pt x="232" y="188"/>
                </a:cubicBezTo>
                <a:cubicBezTo>
                  <a:pt x="225" y="188"/>
                  <a:pt x="219" y="191"/>
                  <a:pt x="215" y="195"/>
                </a:cubicBezTo>
                <a:lnTo>
                  <a:pt x="200" y="210"/>
                </a:lnTo>
                <a:close/>
                <a:moveTo>
                  <a:pt x="32" y="206"/>
                </a:moveTo>
                <a:cubicBezTo>
                  <a:pt x="32" y="212"/>
                  <a:pt x="36" y="216"/>
                  <a:pt x="42" y="216"/>
                </a:cubicBezTo>
                <a:cubicBezTo>
                  <a:pt x="118" y="216"/>
                  <a:pt x="118" y="216"/>
                  <a:pt x="118" y="216"/>
                </a:cubicBezTo>
                <a:cubicBezTo>
                  <a:pt x="124" y="216"/>
                  <a:pt x="128" y="212"/>
                  <a:pt x="128" y="206"/>
                </a:cubicBezTo>
                <a:cubicBezTo>
                  <a:pt x="128" y="200"/>
                  <a:pt x="124" y="196"/>
                  <a:pt x="118" y="196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6" y="196"/>
                  <a:pt x="32" y="200"/>
                  <a:pt x="32" y="206"/>
                </a:cubicBezTo>
                <a:moveTo>
                  <a:pt x="188" y="92"/>
                </a:moveTo>
                <a:cubicBezTo>
                  <a:pt x="44" y="92"/>
                  <a:pt x="44" y="92"/>
                  <a:pt x="44" y="92"/>
                </a:cubicBezTo>
                <a:cubicBezTo>
                  <a:pt x="37" y="92"/>
                  <a:pt x="32" y="97"/>
                  <a:pt x="32" y="104"/>
                </a:cubicBezTo>
                <a:cubicBezTo>
                  <a:pt x="32" y="111"/>
                  <a:pt x="37" y="116"/>
                  <a:pt x="44" y="116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95" y="116"/>
                  <a:pt x="200" y="111"/>
                  <a:pt x="200" y="104"/>
                </a:cubicBezTo>
                <a:cubicBezTo>
                  <a:pt x="200" y="97"/>
                  <a:pt x="195" y="92"/>
                  <a:pt x="188" y="92"/>
                </a:cubicBezTo>
                <a:moveTo>
                  <a:pt x="188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37" y="144"/>
                  <a:pt x="32" y="149"/>
                  <a:pt x="32" y="156"/>
                </a:cubicBezTo>
                <a:cubicBezTo>
                  <a:pt x="32" y="163"/>
                  <a:pt x="37" y="168"/>
                  <a:pt x="44" y="168"/>
                </a:cubicBezTo>
                <a:cubicBezTo>
                  <a:pt x="96" y="168"/>
                  <a:pt x="96" y="168"/>
                  <a:pt x="96" y="168"/>
                </a:cubicBezTo>
                <a:cubicBezTo>
                  <a:pt x="116" y="168"/>
                  <a:pt x="116" y="168"/>
                  <a:pt x="116" y="168"/>
                </a:cubicBezTo>
                <a:cubicBezTo>
                  <a:pt x="188" y="168"/>
                  <a:pt x="188" y="168"/>
                  <a:pt x="188" y="168"/>
                </a:cubicBezTo>
                <a:cubicBezTo>
                  <a:pt x="195" y="168"/>
                  <a:pt x="200" y="163"/>
                  <a:pt x="200" y="156"/>
                </a:cubicBezTo>
                <a:cubicBezTo>
                  <a:pt x="200" y="149"/>
                  <a:pt x="195" y="144"/>
                  <a:pt x="188" y="144"/>
                </a:cubicBezTo>
                <a:moveTo>
                  <a:pt x="176" y="48"/>
                </a:moveTo>
                <a:cubicBezTo>
                  <a:pt x="169" y="48"/>
                  <a:pt x="164" y="43"/>
                  <a:pt x="164" y="36"/>
                </a:cubicBezTo>
                <a:cubicBezTo>
                  <a:pt x="164" y="12"/>
                  <a:pt x="164" y="12"/>
                  <a:pt x="164" y="12"/>
                </a:cubicBezTo>
                <a:cubicBezTo>
                  <a:pt x="164" y="5"/>
                  <a:pt x="169" y="0"/>
                  <a:pt x="176" y="0"/>
                </a:cubicBezTo>
                <a:cubicBezTo>
                  <a:pt x="183" y="0"/>
                  <a:pt x="188" y="5"/>
                  <a:pt x="188" y="12"/>
                </a:cubicBezTo>
                <a:cubicBezTo>
                  <a:pt x="188" y="36"/>
                  <a:pt x="188" y="36"/>
                  <a:pt x="188" y="36"/>
                </a:cubicBezTo>
                <a:cubicBezTo>
                  <a:pt x="188" y="43"/>
                  <a:pt x="183" y="48"/>
                  <a:pt x="176" y="48"/>
                </a:cubicBezTo>
                <a:moveTo>
                  <a:pt x="116" y="48"/>
                </a:moveTo>
                <a:cubicBezTo>
                  <a:pt x="109" y="48"/>
                  <a:pt x="104" y="43"/>
                  <a:pt x="104" y="36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5"/>
                  <a:pt x="109" y="0"/>
                  <a:pt x="116" y="0"/>
                </a:cubicBezTo>
                <a:cubicBezTo>
                  <a:pt x="123" y="0"/>
                  <a:pt x="128" y="5"/>
                  <a:pt x="128" y="12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43"/>
                  <a:pt x="123" y="48"/>
                  <a:pt x="116" y="48"/>
                </a:cubicBezTo>
                <a:moveTo>
                  <a:pt x="56" y="48"/>
                </a:moveTo>
                <a:cubicBezTo>
                  <a:pt x="49" y="48"/>
                  <a:pt x="44" y="43"/>
                  <a:pt x="44" y="36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5"/>
                  <a:pt x="49" y="0"/>
                  <a:pt x="56" y="0"/>
                </a:cubicBezTo>
                <a:cubicBezTo>
                  <a:pt x="63" y="0"/>
                  <a:pt x="68" y="5"/>
                  <a:pt x="68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68" y="43"/>
                  <a:pt x="63" y="48"/>
                  <a:pt x="56" y="4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文本框 44"/>
          <p:cNvSpPr txBox="1"/>
          <p:nvPr/>
        </p:nvSpPr>
        <p:spPr>
          <a:xfrm>
            <a:off x="2040466" y="3933040"/>
            <a:ext cx="15544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9" name="矩形 58"/>
          <p:cNvSpPr/>
          <p:nvPr/>
        </p:nvSpPr>
        <p:spPr>
          <a:xfrm>
            <a:off x="1809600" y="4328214"/>
            <a:ext cx="2016214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60" name="文本框 44"/>
          <p:cNvSpPr txBox="1"/>
          <p:nvPr/>
        </p:nvSpPr>
        <p:spPr>
          <a:xfrm>
            <a:off x="4199877" y="3933040"/>
            <a:ext cx="15544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61" name="矩形 60"/>
          <p:cNvSpPr/>
          <p:nvPr/>
        </p:nvSpPr>
        <p:spPr>
          <a:xfrm>
            <a:off x="3969011" y="4328214"/>
            <a:ext cx="2016214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62" name="文本框 44"/>
          <p:cNvSpPr txBox="1"/>
          <p:nvPr/>
        </p:nvSpPr>
        <p:spPr>
          <a:xfrm>
            <a:off x="6430506" y="3933040"/>
            <a:ext cx="15544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6199638" y="4328214"/>
            <a:ext cx="2016214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64" name="文本框 44"/>
          <p:cNvSpPr txBox="1"/>
          <p:nvPr/>
        </p:nvSpPr>
        <p:spPr>
          <a:xfrm>
            <a:off x="8590680" y="3933040"/>
            <a:ext cx="15544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65" name="矩形 64"/>
          <p:cNvSpPr/>
          <p:nvPr/>
        </p:nvSpPr>
        <p:spPr>
          <a:xfrm>
            <a:off x="8352939" y="4328214"/>
            <a:ext cx="2016214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</p:spTree>
  </p:cSld>
  <p:clrMapOvr>
    <a:masterClrMapping/>
  </p:clrMapOvr>
  <p:transition advTm="805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500"/>
                            </p:stCondLst>
                            <p:childTnLst>
                              <p:par>
                                <p:cTn id="10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8" grpId="0" bldLvl="0" animBg="1"/>
      <p:bldP spid="25" grpId="0" bldLvl="0" animBg="1"/>
      <p:bldP spid="26" grpId="0" bldLvl="0" animBg="1"/>
      <p:bldP spid="27" grpId="0" bldLvl="0" animBg="1"/>
      <p:bldP spid="56" grpId="0" bldLvl="0" animBg="1"/>
      <p:bldP spid="57" grpId="0" bldLvl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530053" y="1333033"/>
            <a:ext cx="5494935" cy="4623021"/>
            <a:chOff x="254728" y="2282797"/>
            <a:chExt cx="3973859" cy="3343304"/>
          </a:xfrm>
        </p:grpSpPr>
        <p:grpSp>
          <p:nvGrpSpPr>
            <p:cNvPr id="58" name="组合 57"/>
            <p:cNvGrpSpPr/>
            <p:nvPr/>
          </p:nvGrpSpPr>
          <p:grpSpPr>
            <a:xfrm>
              <a:off x="254728" y="2282797"/>
              <a:ext cx="3973859" cy="3343304"/>
              <a:chOff x="254728" y="2282797"/>
              <a:chExt cx="3973859" cy="3343304"/>
            </a:xfrm>
          </p:grpSpPr>
          <p:pic>
            <p:nvPicPr>
              <p:cNvPr id="59" name="Picture 5" descr="ipad.png"/>
              <p:cNvPicPr>
                <a:picLocks noChangeAspect="1"/>
              </p:cNvPicPr>
              <p:nvPr/>
            </p:nvPicPr>
            <p:blipFill rotWithShape="1">
              <a:blip r:embed="rId2"/>
              <a:srcRect b="12250"/>
              <a:stretch>
                <a:fillRect/>
              </a:stretch>
            </p:blipFill>
            <p:spPr>
              <a:xfrm>
                <a:off x="254728" y="2282797"/>
                <a:ext cx="3973859" cy="3343304"/>
              </a:xfrm>
              <a:prstGeom prst="rect">
                <a:avLst/>
              </a:prstGeom>
            </p:spPr>
          </p:pic>
          <p:pic>
            <p:nvPicPr>
              <p:cNvPr id="60" name="Picture 7" descr="ipad-light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2106494" y="2366788"/>
                <a:ext cx="1220616" cy="2762237"/>
              </a:xfrm>
              <a:prstGeom prst="rect">
                <a:avLst/>
              </a:prstGeom>
            </p:spPr>
          </p:pic>
        </p:grpSp>
        <p:pic>
          <p:nvPicPr>
            <p:cNvPr id="61" name="图片 60" descr="C:\Users\Administrator\Desktop\QQ截图20170510221900.pngQQ截图20170510221900"/>
            <p:cNvPicPr preferRelativeResize="0">
              <a:picLocks noChangeAspect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1166286" y="2537207"/>
              <a:ext cx="2058697" cy="2590018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</p:spPr>
        </p:pic>
      </p:grpSp>
      <p:sp>
        <p:nvSpPr>
          <p:cNvPr id="2" name="任意多边形 1"/>
          <p:cNvSpPr/>
          <p:nvPr/>
        </p:nvSpPr>
        <p:spPr>
          <a:xfrm flipH="1">
            <a:off x="6507560" y="2913290"/>
            <a:ext cx="5059915" cy="1129913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10522850" y="2933566"/>
            <a:ext cx="885195" cy="88519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4" name="文本框 114"/>
          <p:cNvSpPr txBox="1"/>
          <p:nvPr/>
        </p:nvSpPr>
        <p:spPr>
          <a:xfrm>
            <a:off x="10672002" y="3105566"/>
            <a:ext cx="553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pitchFamily="34" charset="-122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17113113" flipV="1">
            <a:off x="6256711" y="1150891"/>
            <a:ext cx="1145021" cy="3023480"/>
          </a:xfrm>
          <a:prstGeom prst="rect">
            <a:avLst/>
          </a:prstGeom>
          <a:gradFill>
            <a:gsLst>
              <a:gs pos="0">
                <a:schemeClr val="tx1">
                  <a:alpha val="21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/>
          <p:nvPr/>
        </p:nvSpPr>
        <p:spPr>
          <a:xfrm flipH="1">
            <a:off x="5220214" y="1684040"/>
            <a:ext cx="5059915" cy="1129913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9235504" y="1806400"/>
            <a:ext cx="885195" cy="88519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9" name="文本框 118"/>
          <p:cNvSpPr txBox="1"/>
          <p:nvPr/>
        </p:nvSpPr>
        <p:spPr>
          <a:xfrm>
            <a:off x="9384656" y="1978400"/>
            <a:ext cx="5099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pitchFamily="34" charset="-122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 flipH="1">
            <a:off x="5220214" y="4136956"/>
            <a:ext cx="5059915" cy="1129913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9235504" y="4259316"/>
            <a:ext cx="885195" cy="885195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36" name="文本框 122"/>
          <p:cNvSpPr txBox="1"/>
          <p:nvPr/>
        </p:nvSpPr>
        <p:spPr>
          <a:xfrm>
            <a:off x="9371956" y="4440841"/>
            <a:ext cx="56324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pitchFamily="34" charset="-122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814921" y="3417153"/>
            <a:ext cx="384927" cy="317630"/>
            <a:chOff x="2778125" y="844550"/>
            <a:chExt cx="971550" cy="801688"/>
          </a:xfrm>
          <a:solidFill>
            <a:srgbClr val="E0848F"/>
          </a:solidFill>
        </p:grpSpPr>
        <p:sp>
          <p:nvSpPr>
            <p:cNvPr id="38" name="Freeform 32"/>
            <p:cNvSpPr/>
            <p:nvPr/>
          </p:nvSpPr>
          <p:spPr bwMode="auto">
            <a:xfrm>
              <a:off x="3081338" y="1498600"/>
              <a:ext cx="365125" cy="147638"/>
            </a:xfrm>
            <a:custGeom>
              <a:avLst/>
              <a:gdLst>
                <a:gd name="T0" fmla="*/ 88 w 96"/>
                <a:gd name="T1" fmla="*/ 23 h 39"/>
                <a:gd name="T2" fmla="*/ 56 w 96"/>
                <a:gd name="T3" fmla="*/ 23 h 39"/>
                <a:gd name="T4" fmla="*/ 56 w 96"/>
                <a:gd name="T5" fmla="*/ 8 h 39"/>
                <a:gd name="T6" fmla="*/ 48 w 96"/>
                <a:gd name="T7" fmla="*/ 0 h 39"/>
                <a:gd name="T8" fmla="*/ 40 w 96"/>
                <a:gd name="T9" fmla="*/ 8 h 39"/>
                <a:gd name="T10" fmla="*/ 40 w 96"/>
                <a:gd name="T11" fmla="*/ 23 h 39"/>
                <a:gd name="T12" fmla="*/ 8 w 96"/>
                <a:gd name="T13" fmla="*/ 23 h 39"/>
                <a:gd name="T14" fmla="*/ 0 w 96"/>
                <a:gd name="T15" fmla="*/ 31 h 39"/>
                <a:gd name="T16" fmla="*/ 8 w 96"/>
                <a:gd name="T17" fmla="*/ 39 h 39"/>
                <a:gd name="T18" fmla="*/ 88 w 96"/>
                <a:gd name="T19" fmla="*/ 39 h 39"/>
                <a:gd name="T20" fmla="*/ 96 w 96"/>
                <a:gd name="T21" fmla="*/ 31 h 39"/>
                <a:gd name="T22" fmla="*/ 88 w 96"/>
                <a:gd name="T23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9">
                  <a:moveTo>
                    <a:pt x="88" y="23"/>
                  </a:moveTo>
                  <a:cubicBezTo>
                    <a:pt x="56" y="23"/>
                    <a:pt x="56" y="23"/>
                    <a:pt x="56" y="2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4"/>
                    <a:pt x="53" y="0"/>
                    <a:pt x="48" y="0"/>
                  </a:cubicBezTo>
                  <a:cubicBezTo>
                    <a:pt x="44" y="0"/>
                    <a:pt x="40" y="4"/>
                    <a:pt x="40" y="8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3" y="23"/>
                    <a:pt x="0" y="26"/>
                    <a:pt x="0" y="31"/>
                  </a:cubicBezTo>
                  <a:cubicBezTo>
                    <a:pt x="0" y="35"/>
                    <a:pt x="3" y="39"/>
                    <a:pt x="8" y="39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93" y="39"/>
                    <a:pt x="96" y="35"/>
                    <a:pt x="96" y="31"/>
                  </a:cubicBezTo>
                  <a:cubicBezTo>
                    <a:pt x="96" y="26"/>
                    <a:pt x="93" y="23"/>
                    <a:pt x="88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3"/>
            <p:cNvSpPr>
              <a:spLocks noEditPoints="1"/>
            </p:cNvSpPr>
            <p:nvPr/>
          </p:nvSpPr>
          <p:spPr bwMode="auto">
            <a:xfrm>
              <a:off x="2778125" y="844550"/>
              <a:ext cx="971550" cy="615950"/>
            </a:xfrm>
            <a:custGeom>
              <a:avLst/>
              <a:gdLst>
                <a:gd name="T0" fmla="*/ 240 w 256"/>
                <a:gd name="T1" fmla="*/ 0 h 162"/>
                <a:gd name="T2" fmla="*/ 16 w 256"/>
                <a:gd name="T3" fmla="*/ 0 h 162"/>
                <a:gd name="T4" fmla="*/ 0 w 256"/>
                <a:gd name="T5" fmla="*/ 16 h 162"/>
                <a:gd name="T6" fmla="*/ 0 w 256"/>
                <a:gd name="T7" fmla="*/ 146 h 162"/>
                <a:gd name="T8" fmla="*/ 16 w 256"/>
                <a:gd name="T9" fmla="*/ 162 h 162"/>
                <a:gd name="T10" fmla="*/ 240 w 256"/>
                <a:gd name="T11" fmla="*/ 162 h 162"/>
                <a:gd name="T12" fmla="*/ 256 w 256"/>
                <a:gd name="T13" fmla="*/ 146 h 162"/>
                <a:gd name="T14" fmla="*/ 256 w 256"/>
                <a:gd name="T15" fmla="*/ 16 h 162"/>
                <a:gd name="T16" fmla="*/ 240 w 256"/>
                <a:gd name="T17" fmla="*/ 0 h 162"/>
                <a:gd name="T18" fmla="*/ 16 w 256"/>
                <a:gd name="T19" fmla="*/ 146 h 162"/>
                <a:gd name="T20" fmla="*/ 16 w 256"/>
                <a:gd name="T21" fmla="*/ 134 h 162"/>
                <a:gd name="T22" fmla="*/ 169 w 256"/>
                <a:gd name="T23" fmla="*/ 134 h 162"/>
                <a:gd name="T24" fmla="*/ 175 w 256"/>
                <a:gd name="T25" fmla="*/ 129 h 162"/>
                <a:gd name="T26" fmla="*/ 169 w 256"/>
                <a:gd name="T27" fmla="*/ 123 h 162"/>
                <a:gd name="T28" fmla="*/ 16 w 256"/>
                <a:gd name="T29" fmla="*/ 123 h 162"/>
                <a:gd name="T30" fmla="*/ 16 w 256"/>
                <a:gd name="T31" fmla="*/ 16 h 162"/>
                <a:gd name="T32" fmla="*/ 240 w 256"/>
                <a:gd name="T33" fmla="*/ 16 h 162"/>
                <a:gd name="T34" fmla="*/ 240 w 256"/>
                <a:gd name="T35" fmla="*/ 123 h 162"/>
                <a:gd name="T36" fmla="*/ 202 w 256"/>
                <a:gd name="T37" fmla="*/ 123 h 162"/>
                <a:gd name="T38" fmla="*/ 197 w 256"/>
                <a:gd name="T39" fmla="*/ 129 h 162"/>
                <a:gd name="T40" fmla="*/ 202 w 256"/>
                <a:gd name="T41" fmla="*/ 134 h 162"/>
                <a:gd name="T42" fmla="*/ 240 w 256"/>
                <a:gd name="T43" fmla="*/ 134 h 162"/>
                <a:gd name="T44" fmla="*/ 240 w 256"/>
                <a:gd name="T45" fmla="*/ 146 h 162"/>
                <a:gd name="T46" fmla="*/ 16 w 256"/>
                <a:gd name="T47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6" h="162">
                  <a:moveTo>
                    <a:pt x="24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4"/>
                    <a:pt x="7" y="162"/>
                    <a:pt x="16" y="162"/>
                  </a:cubicBezTo>
                  <a:cubicBezTo>
                    <a:pt x="240" y="162"/>
                    <a:pt x="240" y="162"/>
                    <a:pt x="240" y="162"/>
                  </a:cubicBezTo>
                  <a:cubicBezTo>
                    <a:pt x="249" y="162"/>
                    <a:pt x="256" y="154"/>
                    <a:pt x="256" y="14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56" y="7"/>
                    <a:pt x="249" y="0"/>
                    <a:pt x="240" y="0"/>
                  </a:cubicBezTo>
                  <a:close/>
                  <a:moveTo>
                    <a:pt x="16" y="146"/>
                  </a:moveTo>
                  <a:cubicBezTo>
                    <a:pt x="16" y="134"/>
                    <a:pt x="16" y="134"/>
                    <a:pt x="16" y="134"/>
                  </a:cubicBezTo>
                  <a:cubicBezTo>
                    <a:pt x="169" y="134"/>
                    <a:pt x="169" y="134"/>
                    <a:pt x="169" y="134"/>
                  </a:cubicBezTo>
                  <a:cubicBezTo>
                    <a:pt x="172" y="134"/>
                    <a:pt x="175" y="132"/>
                    <a:pt x="175" y="129"/>
                  </a:cubicBezTo>
                  <a:cubicBezTo>
                    <a:pt x="175" y="126"/>
                    <a:pt x="172" y="123"/>
                    <a:pt x="169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40" y="16"/>
                    <a:pt x="240" y="16"/>
                    <a:pt x="240" y="16"/>
                  </a:cubicBezTo>
                  <a:cubicBezTo>
                    <a:pt x="240" y="123"/>
                    <a:pt x="240" y="123"/>
                    <a:pt x="240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199" y="123"/>
                    <a:pt x="197" y="126"/>
                    <a:pt x="197" y="129"/>
                  </a:cubicBezTo>
                  <a:cubicBezTo>
                    <a:pt x="197" y="132"/>
                    <a:pt x="199" y="134"/>
                    <a:pt x="202" y="134"/>
                  </a:cubicBezTo>
                  <a:cubicBezTo>
                    <a:pt x="240" y="134"/>
                    <a:pt x="240" y="134"/>
                    <a:pt x="240" y="134"/>
                  </a:cubicBezTo>
                  <a:cubicBezTo>
                    <a:pt x="240" y="146"/>
                    <a:pt x="240" y="146"/>
                    <a:pt x="240" y="146"/>
                  </a:cubicBezTo>
                  <a:lnTo>
                    <a:pt x="16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Freeform 86"/>
          <p:cNvSpPr>
            <a:spLocks noEditPoints="1"/>
          </p:cNvSpPr>
          <p:nvPr/>
        </p:nvSpPr>
        <p:spPr bwMode="auto">
          <a:xfrm>
            <a:off x="5497093" y="2028207"/>
            <a:ext cx="393234" cy="441579"/>
          </a:xfrm>
          <a:custGeom>
            <a:avLst/>
            <a:gdLst>
              <a:gd name="T0" fmla="*/ 119 w 228"/>
              <a:gd name="T1" fmla="*/ 14 h 256"/>
              <a:gd name="T2" fmla="*/ 114 w 228"/>
              <a:gd name="T3" fmla="*/ 0 h 256"/>
              <a:gd name="T4" fmla="*/ 109 w 228"/>
              <a:gd name="T5" fmla="*/ 14 h 256"/>
              <a:gd name="T6" fmla="*/ 109 w 228"/>
              <a:gd name="T7" fmla="*/ 242 h 256"/>
              <a:gd name="T8" fmla="*/ 114 w 228"/>
              <a:gd name="T9" fmla="*/ 256 h 256"/>
              <a:gd name="T10" fmla="*/ 119 w 228"/>
              <a:gd name="T11" fmla="*/ 242 h 256"/>
              <a:gd name="T12" fmla="*/ 206 w 228"/>
              <a:gd name="T13" fmla="*/ 163 h 256"/>
              <a:gd name="T14" fmla="*/ 183 w 228"/>
              <a:gd name="T15" fmla="*/ 128 h 256"/>
              <a:gd name="T16" fmla="*/ 206 w 228"/>
              <a:gd name="T17" fmla="*/ 93 h 256"/>
              <a:gd name="T18" fmla="*/ 206 w 228"/>
              <a:gd name="T19" fmla="*/ 163 h 256"/>
              <a:gd name="T20" fmla="*/ 119 w 228"/>
              <a:gd name="T21" fmla="*/ 226 h 256"/>
              <a:gd name="T22" fmla="*/ 167 w 228"/>
              <a:gd name="T23" fmla="*/ 167 h 256"/>
              <a:gd name="T24" fmla="*/ 61 w 228"/>
              <a:gd name="T25" fmla="*/ 167 h 256"/>
              <a:gd name="T26" fmla="*/ 109 w 228"/>
              <a:gd name="T27" fmla="*/ 226 h 256"/>
              <a:gd name="T28" fmla="*/ 61 w 228"/>
              <a:gd name="T29" fmla="*/ 167 h 256"/>
              <a:gd name="T30" fmla="*/ 58 w 228"/>
              <a:gd name="T31" fmla="*/ 100 h 256"/>
              <a:gd name="T32" fmla="*/ 109 w 228"/>
              <a:gd name="T33" fmla="*/ 154 h 256"/>
              <a:gd name="T34" fmla="*/ 56 w 228"/>
              <a:gd name="T35" fmla="*/ 128 h 256"/>
              <a:gd name="T36" fmla="*/ 119 w 228"/>
              <a:gd name="T37" fmla="*/ 102 h 256"/>
              <a:gd name="T38" fmla="*/ 172 w 228"/>
              <a:gd name="T39" fmla="*/ 128 h 256"/>
              <a:gd name="T40" fmla="*/ 119 w 228"/>
              <a:gd name="T41" fmla="*/ 154 h 256"/>
              <a:gd name="T42" fmla="*/ 69 w 228"/>
              <a:gd name="T43" fmla="*/ 43 h 256"/>
              <a:gd name="T44" fmla="*/ 78 w 228"/>
              <a:gd name="T45" fmla="*/ 50 h 256"/>
              <a:gd name="T46" fmla="*/ 109 w 228"/>
              <a:gd name="T47" fmla="*/ 30 h 256"/>
              <a:gd name="T48" fmla="*/ 114 w 228"/>
              <a:gd name="T49" fmla="*/ 55 h 256"/>
              <a:gd name="T50" fmla="*/ 119 w 228"/>
              <a:gd name="T51" fmla="*/ 30 h 256"/>
              <a:gd name="T52" fmla="*/ 150 w 228"/>
              <a:gd name="T53" fmla="*/ 50 h 256"/>
              <a:gd name="T54" fmla="*/ 158 w 228"/>
              <a:gd name="T55" fmla="*/ 51 h 256"/>
              <a:gd name="T56" fmla="*/ 156 w 228"/>
              <a:gd name="T57" fmla="*/ 39 h 256"/>
              <a:gd name="T58" fmla="*/ 178 w 228"/>
              <a:gd name="T59" fmla="*/ 88 h 256"/>
              <a:gd name="T60" fmla="*/ 164 w 228"/>
              <a:gd name="T61" fmla="*/ 64 h 256"/>
              <a:gd name="T62" fmla="*/ 167 w 228"/>
              <a:gd name="T63" fmla="*/ 89 h 256"/>
              <a:gd name="T64" fmla="*/ 119 w 228"/>
              <a:gd name="T65" fmla="*/ 74 h 256"/>
              <a:gd name="T66" fmla="*/ 109 w 228"/>
              <a:gd name="T67" fmla="*/ 74 h 256"/>
              <a:gd name="T68" fmla="*/ 61 w 228"/>
              <a:gd name="T69" fmla="*/ 89 h 256"/>
              <a:gd name="T70" fmla="*/ 63 w 228"/>
              <a:gd name="T71" fmla="*/ 64 h 256"/>
              <a:gd name="T72" fmla="*/ 50 w 228"/>
              <a:gd name="T73" fmla="*/ 88 h 256"/>
              <a:gd name="T74" fmla="*/ 72 w 228"/>
              <a:gd name="T75" fmla="*/ 39 h 256"/>
              <a:gd name="T76" fmla="*/ 48 w 228"/>
              <a:gd name="T77" fmla="*/ 98 h 256"/>
              <a:gd name="T78" fmla="*/ 48 w 228"/>
              <a:gd name="T79" fmla="*/ 157 h 256"/>
              <a:gd name="T80" fmla="*/ 16 w 228"/>
              <a:gd name="T81" fmla="*/ 128 h 256"/>
              <a:gd name="T82" fmla="*/ 27 w 228"/>
              <a:gd name="T83" fmla="*/ 173 h 256"/>
              <a:gd name="T84" fmla="*/ 73 w 228"/>
              <a:gd name="T85" fmla="*/ 217 h 256"/>
              <a:gd name="T86" fmla="*/ 155 w 228"/>
              <a:gd name="T87" fmla="*/ 217 h 256"/>
              <a:gd name="T88" fmla="*/ 201 w 228"/>
              <a:gd name="T89" fmla="*/ 173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8" h="256">
                <a:moveTo>
                  <a:pt x="228" y="128"/>
                </a:moveTo>
                <a:cubicBezTo>
                  <a:pt x="228" y="67"/>
                  <a:pt x="180" y="17"/>
                  <a:pt x="119" y="14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3"/>
                  <a:pt x="117" y="0"/>
                  <a:pt x="114" y="0"/>
                </a:cubicBezTo>
                <a:cubicBezTo>
                  <a:pt x="111" y="0"/>
                  <a:pt x="109" y="3"/>
                  <a:pt x="109" y="6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48" y="17"/>
                  <a:pt x="0" y="67"/>
                  <a:pt x="0" y="128"/>
                </a:cubicBezTo>
                <a:cubicBezTo>
                  <a:pt x="0" y="189"/>
                  <a:pt x="48" y="239"/>
                  <a:pt x="109" y="242"/>
                </a:cubicBezTo>
                <a:cubicBezTo>
                  <a:pt x="109" y="251"/>
                  <a:pt x="109" y="251"/>
                  <a:pt x="109" y="251"/>
                </a:cubicBezTo>
                <a:cubicBezTo>
                  <a:pt x="109" y="254"/>
                  <a:pt x="111" y="256"/>
                  <a:pt x="114" y="256"/>
                </a:cubicBezTo>
                <a:cubicBezTo>
                  <a:pt x="117" y="256"/>
                  <a:pt x="119" y="254"/>
                  <a:pt x="119" y="251"/>
                </a:cubicBezTo>
                <a:cubicBezTo>
                  <a:pt x="119" y="242"/>
                  <a:pt x="119" y="242"/>
                  <a:pt x="119" y="242"/>
                </a:cubicBezTo>
                <a:cubicBezTo>
                  <a:pt x="180" y="239"/>
                  <a:pt x="228" y="189"/>
                  <a:pt x="228" y="128"/>
                </a:cubicBezTo>
                <a:close/>
                <a:moveTo>
                  <a:pt x="206" y="163"/>
                </a:moveTo>
                <a:cubicBezTo>
                  <a:pt x="201" y="161"/>
                  <a:pt x="193" y="159"/>
                  <a:pt x="180" y="157"/>
                </a:cubicBezTo>
                <a:cubicBezTo>
                  <a:pt x="182" y="148"/>
                  <a:pt x="183" y="138"/>
                  <a:pt x="183" y="128"/>
                </a:cubicBezTo>
                <a:cubicBezTo>
                  <a:pt x="183" y="118"/>
                  <a:pt x="182" y="108"/>
                  <a:pt x="180" y="98"/>
                </a:cubicBezTo>
                <a:cubicBezTo>
                  <a:pt x="193" y="97"/>
                  <a:pt x="201" y="95"/>
                  <a:pt x="206" y="93"/>
                </a:cubicBezTo>
                <a:cubicBezTo>
                  <a:pt x="210" y="104"/>
                  <a:pt x="212" y="116"/>
                  <a:pt x="212" y="128"/>
                </a:cubicBezTo>
                <a:cubicBezTo>
                  <a:pt x="212" y="140"/>
                  <a:pt x="210" y="152"/>
                  <a:pt x="206" y="163"/>
                </a:cubicBezTo>
                <a:close/>
                <a:moveTo>
                  <a:pt x="130" y="225"/>
                </a:moveTo>
                <a:cubicBezTo>
                  <a:pt x="127" y="225"/>
                  <a:pt x="123" y="226"/>
                  <a:pt x="119" y="226"/>
                </a:cubicBezTo>
                <a:cubicBezTo>
                  <a:pt x="119" y="165"/>
                  <a:pt x="119" y="165"/>
                  <a:pt x="119" y="165"/>
                </a:cubicBezTo>
                <a:cubicBezTo>
                  <a:pt x="138" y="165"/>
                  <a:pt x="154" y="166"/>
                  <a:pt x="167" y="167"/>
                </a:cubicBezTo>
                <a:cubicBezTo>
                  <a:pt x="161" y="195"/>
                  <a:pt x="147" y="216"/>
                  <a:pt x="130" y="225"/>
                </a:cubicBezTo>
                <a:close/>
                <a:moveTo>
                  <a:pt x="61" y="167"/>
                </a:moveTo>
                <a:cubicBezTo>
                  <a:pt x="74" y="166"/>
                  <a:pt x="90" y="165"/>
                  <a:pt x="109" y="165"/>
                </a:cubicBezTo>
                <a:cubicBezTo>
                  <a:pt x="109" y="226"/>
                  <a:pt x="109" y="226"/>
                  <a:pt x="109" y="226"/>
                </a:cubicBezTo>
                <a:cubicBezTo>
                  <a:pt x="105" y="226"/>
                  <a:pt x="101" y="225"/>
                  <a:pt x="98" y="225"/>
                </a:cubicBezTo>
                <a:cubicBezTo>
                  <a:pt x="81" y="216"/>
                  <a:pt x="67" y="195"/>
                  <a:pt x="61" y="167"/>
                </a:cubicBezTo>
                <a:close/>
                <a:moveTo>
                  <a:pt x="56" y="128"/>
                </a:moveTo>
                <a:cubicBezTo>
                  <a:pt x="56" y="118"/>
                  <a:pt x="57" y="109"/>
                  <a:pt x="58" y="100"/>
                </a:cubicBezTo>
                <a:cubicBezTo>
                  <a:pt x="73" y="101"/>
                  <a:pt x="90" y="102"/>
                  <a:pt x="109" y="102"/>
                </a:cubicBezTo>
                <a:cubicBezTo>
                  <a:pt x="109" y="154"/>
                  <a:pt x="109" y="154"/>
                  <a:pt x="109" y="154"/>
                </a:cubicBezTo>
                <a:cubicBezTo>
                  <a:pt x="90" y="154"/>
                  <a:pt x="73" y="155"/>
                  <a:pt x="58" y="156"/>
                </a:cubicBezTo>
                <a:cubicBezTo>
                  <a:pt x="57" y="147"/>
                  <a:pt x="56" y="138"/>
                  <a:pt x="56" y="128"/>
                </a:cubicBezTo>
                <a:close/>
                <a:moveTo>
                  <a:pt x="119" y="154"/>
                </a:moveTo>
                <a:cubicBezTo>
                  <a:pt x="119" y="102"/>
                  <a:pt x="119" y="102"/>
                  <a:pt x="119" y="102"/>
                </a:cubicBezTo>
                <a:cubicBezTo>
                  <a:pt x="138" y="102"/>
                  <a:pt x="155" y="101"/>
                  <a:pt x="169" y="100"/>
                </a:cubicBezTo>
                <a:cubicBezTo>
                  <a:pt x="171" y="109"/>
                  <a:pt x="172" y="118"/>
                  <a:pt x="172" y="128"/>
                </a:cubicBezTo>
                <a:cubicBezTo>
                  <a:pt x="172" y="138"/>
                  <a:pt x="171" y="147"/>
                  <a:pt x="170" y="156"/>
                </a:cubicBezTo>
                <a:cubicBezTo>
                  <a:pt x="155" y="155"/>
                  <a:pt x="138" y="154"/>
                  <a:pt x="119" y="154"/>
                </a:cubicBezTo>
                <a:close/>
                <a:moveTo>
                  <a:pt x="72" y="39"/>
                </a:moveTo>
                <a:cubicBezTo>
                  <a:pt x="71" y="40"/>
                  <a:pt x="70" y="42"/>
                  <a:pt x="69" y="43"/>
                </a:cubicBezTo>
                <a:cubicBezTo>
                  <a:pt x="67" y="46"/>
                  <a:pt x="68" y="49"/>
                  <a:pt x="70" y="51"/>
                </a:cubicBezTo>
                <a:cubicBezTo>
                  <a:pt x="73" y="52"/>
                  <a:pt x="76" y="52"/>
                  <a:pt x="78" y="50"/>
                </a:cubicBezTo>
                <a:cubicBezTo>
                  <a:pt x="84" y="41"/>
                  <a:pt x="91" y="35"/>
                  <a:pt x="98" y="31"/>
                </a:cubicBezTo>
                <a:cubicBezTo>
                  <a:pt x="102" y="30"/>
                  <a:pt x="105" y="30"/>
                  <a:pt x="109" y="3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3"/>
                  <a:pt x="111" y="55"/>
                  <a:pt x="114" y="55"/>
                </a:cubicBezTo>
                <a:cubicBezTo>
                  <a:pt x="117" y="55"/>
                  <a:pt x="119" y="53"/>
                  <a:pt x="119" y="50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23" y="30"/>
                  <a:pt x="126" y="30"/>
                  <a:pt x="130" y="31"/>
                </a:cubicBezTo>
                <a:cubicBezTo>
                  <a:pt x="137" y="35"/>
                  <a:pt x="144" y="41"/>
                  <a:pt x="150" y="50"/>
                </a:cubicBezTo>
                <a:cubicBezTo>
                  <a:pt x="151" y="51"/>
                  <a:pt x="153" y="52"/>
                  <a:pt x="155" y="52"/>
                </a:cubicBezTo>
                <a:cubicBezTo>
                  <a:pt x="156" y="52"/>
                  <a:pt x="157" y="51"/>
                  <a:pt x="158" y="51"/>
                </a:cubicBezTo>
                <a:cubicBezTo>
                  <a:pt x="160" y="49"/>
                  <a:pt x="161" y="46"/>
                  <a:pt x="159" y="43"/>
                </a:cubicBezTo>
                <a:cubicBezTo>
                  <a:pt x="158" y="42"/>
                  <a:pt x="157" y="40"/>
                  <a:pt x="156" y="39"/>
                </a:cubicBezTo>
                <a:cubicBezTo>
                  <a:pt x="175" y="48"/>
                  <a:pt x="191" y="64"/>
                  <a:pt x="201" y="83"/>
                </a:cubicBezTo>
                <a:cubicBezTo>
                  <a:pt x="199" y="85"/>
                  <a:pt x="190" y="86"/>
                  <a:pt x="178" y="88"/>
                </a:cubicBezTo>
                <a:cubicBezTo>
                  <a:pt x="176" y="81"/>
                  <a:pt x="174" y="73"/>
                  <a:pt x="171" y="67"/>
                </a:cubicBezTo>
                <a:cubicBezTo>
                  <a:pt x="170" y="64"/>
                  <a:pt x="167" y="63"/>
                  <a:pt x="164" y="64"/>
                </a:cubicBezTo>
                <a:cubicBezTo>
                  <a:pt x="162" y="65"/>
                  <a:pt x="160" y="68"/>
                  <a:pt x="162" y="71"/>
                </a:cubicBezTo>
                <a:cubicBezTo>
                  <a:pt x="164" y="76"/>
                  <a:pt x="166" y="83"/>
                  <a:pt x="167" y="89"/>
                </a:cubicBezTo>
                <a:cubicBezTo>
                  <a:pt x="154" y="90"/>
                  <a:pt x="138" y="91"/>
                  <a:pt x="119" y="91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1"/>
                  <a:pt x="117" y="68"/>
                  <a:pt x="114" y="68"/>
                </a:cubicBezTo>
                <a:cubicBezTo>
                  <a:pt x="111" y="68"/>
                  <a:pt x="109" y="71"/>
                  <a:pt x="109" y="74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90" y="91"/>
                  <a:pt x="74" y="90"/>
                  <a:pt x="61" y="89"/>
                </a:cubicBezTo>
                <a:cubicBezTo>
                  <a:pt x="62" y="83"/>
                  <a:pt x="64" y="76"/>
                  <a:pt x="66" y="71"/>
                </a:cubicBezTo>
                <a:cubicBezTo>
                  <a:pt x="68" y="68"/>
                  <a:pt x="66" y="65"/>
                  <a:pt x="63" y="64"/>
                </a:cubicBezTo>
                <a:cubicBezTo>
                  <a:pt x="61" y="63"/>
                  <a:pt x="58" y="64"/>
                  <a:pt x="57" y="67"/>
                </a:cubicBezTo>
                <a:cubicBezTo>
                  <a:pt x="54" y="73"/>
                  <a:pt x="52" y="81"/>
                  <a:pt x="50" y="88"/>
                </a:cubicBezTo>
                <a:cubicBezTo>
                  <a:pt x="37" y="86"/>
                  <a:pt x="29" y="85"/>
                  <a:pt x="27" y="83"/>
                </a:cubicBezTo>
                <a:cubicBezTo>
                  <a:pt x="36" y="64"/>
                  <a:pt x="53" y="48"/>
                  <a:pt x="72" y="39"/>
                </a:cubicBezTo>
                <a:close/>
                <a:moveTo>
                  <a:pt x="22" y="93"/>
                </a:moveTo>
                <a:cubicBezTo>
                  <a:pt x="27" y="95"/>
                  <a:pt x="35" y="97"/>
                  <a:pt x="48" y="98"/>
                </a:cubicBezTo>
                <a:cubicBezTo>
                  <a:pt x="46" y="108"/>
                  <a:pt x="45" y="118"/>
                  <a:pt x="45" y="128"/>
                </a:cubicBezTo>
                <a:cubicBezTo>
                  <a:pt x="45" y="138"/>
                  <a:pt x="46" y="148"/>
                  <a:pt x="48" y="157"/>
                </a:cubicBezTo>
                <a:cubicBezTo>
                  <a:pt x="35" y="159"/>
                  <a:pt x="27" y="161"/>
                  <a:pt x="22" y="163"/>
                </a:cubicBezTo>
                <a:cubicBezTo>
                  <a:pt x="18" y="152"/>
                  <a:pt x="16" y="140"/>
                  <a:pt x="16" y="128"/>
                </a:cubicBezTo>
                <a:cubicBezTo>
                  <a:pt x="16" y="116"/>
                  <a:pt x="18" y="104"/>
                  <a:pt x="22" y="93"/>
                </a:cubicBezTo>
                <a:close/>
                <a:moveTo>
                  <a:pt x="27" y="173"/>
                </a:moveTo>
                <a:cubicBezTo>
                  <a:pt x="29" y="171"/>
                  <a:pt x="37" y="169"/>
                  <a:pt x="50" y="168"/>
                </a:cubicBezTo>
                <a:cubicBezTo>
                  <a:pt x="55" y="188"/>
                  <a:pt x="63" y="205"/>
                  <a:pt x="73" y="217"/>
                </a:cubicBezTo>
                <a:cubicBezTo>
                  <a:pt x="53" y="208"/>
                  <a:pt x="37" y="192"/>
                  <a:pt x="27" y="173"/>
                </a:cubicBezTo>
                <a:close/>
                <a:moveTo>
                  <a:pt x="155" y="217"/>
                </a:moveTo>
                <a:cubicBezTo>
                  <a:pt x="165" y="205"/>
                  <a:pt x="173" y="188"/>
                  <a:pt x="178" y="168"/>
                </a:cubicBezTo>
                <a:cubicBezTo>
                  <a:pt x="190" y="169"/>
                  <a:pt x="199" y="171"/>
                  <a:pt x="201" y="173"/>
                </a:cubicBezTo>
                <a:cubicBezTo>
                  <a:pt x="191" y="192"/>
                  <a:pt x="175" y="208"/>
                  <a:pt x="155" y="217"/>
                </a:cubicBezTo>
                <a:close/>
              </a:path>
            </a:pathLst>
          </a:custGeom>
          <a:solidFill>
            <a:srgbClr val="7D9879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5518740" y="4481124"/>
            <a:ext cx="371589" cy="441576"/>
            <a:chOff x="3386138" y="1465263"/>
            <a:chExt cx="817563" cy="971551"/>
          </a:xfrm>
          <a:solidFill>
            <a:srgbClr val="5D4C8E"/>
          </a:solidFill>
        </p:grpSpPr>
        <p:sp>
          <p:nvSpPr>
            <p:cNvPr id="45" name="Freeform 94"/>
            <p:cNvSpPr>
              <a:spLocks noEditPoints="1"/>
            </p:cNvSpPr>
            <p:nvPr/>
          </p:nvSpPr>
          <p:spPr bwMode="auto">
            <a:xfrm>
              <a:off x="3560763" y="1465263"/>
              <a:ext cx="468313" cy="466725"/>
            </a:xfrm>
            <a:custGeom>
              <a:avLst/>
              <a:gdLst>
                <a:gd name="T0" fmla="*/ 62 w 123"/>
                <a:gd name="T1" fmla="*/ 123 h 123"/>
                <a:gd name="T2" fmla="*/ 123 w 123"/>
                <a:gd name="T3" fmla="*/ 62 h 123"/>
                <a:gd name="T4" fmla="*/ 62 w 123"/>
                <a:gd name="T5" fmla="*/ 0 h 123"/>
                <a:gd name="T6" fmla="*/ 0 w 123"/>
                <a:gd name="T7" fmla="*/ 62 h 123"/>
                <a:gd name="T8" fmla="*/ 62 w 123"/>
                <a:gd name="T9" fmla="*/ 123 h 123"/>
                <a:gd name="T10" fmla="*/ 62 w 123"/>
                <a:gd name="T11" fmla="*/ 16 h 123"/>
                <a:gd name="T12" fmla="*/ 107 w 123"/>
                <a:gd name="T13" fmla="*/ 62 h 123"/>
                <a:gd name="T14" fmla="*/ 62 w 123"/>
                <a:gd name="T15" fmla="*/ 107 h 123"/>
                <a:gd name="T16" fmla="*/ 16 w 123"/>
                <a:gd name="T17" fmla="*/ 62 h 123"/>
                <a:gd name="T18" fmla="*/ 62 w 123"/>
                <a:gd name="T19" fmla="*/ 1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2" y="123"/>
                  </a:moveTo>
                  <a:cubicBezTo>
                    <a:pt x="96" y="123"/>
                    <a:pt x="123" y="96"/>
                    <a:pt x="123" y="62"/>
                  </a:cubicBezTo>
                  <a:cubicBezTo>
                    <a:pt x="123" y="28"/>
                    <a:pt x="96" y="0"/>
                    <a:pt x="62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3"/>
                    <a:pt x="62" y="123"/>
                  </a:cubicBezTo>
                  <a:close/>
                  <a:moveTo>
                    <a:pt x="62" y="16"/>
                  </a:moveTo>
                  <a:cubicBezTo>
                    <a:pt x="87" y="16"/>
                    <a:pt x="107" y="37"/>
                    <a:pt x="107" y="62"/>
                  </a:cubicBezTo>
                  <a:cubicBezTo>
                    <a:pt x="107" y="87"/>
                    <a:pt x="87" y="107"/>
                    <a:pt x="62" y="107"/>
                  </a:cubicBezTo>
                  <a:cubicBezTo>
                    <a:pt x="37" y="107"/>
                    <a:pt x="16" y="87"/>
                    <a:pt x="16" y="62"/>
                  </a:cubicBezTo>
                  <a:cubicBezTo>
                    <a:pt x="16" y="37"/>
                    <a:pt x="37" y="16"/>
                    <a:pt x="62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95"/>
            <p:cNvSpPr>
              <a:spLocks noEditPoints="1"/>
            </p:cNvSpPr>
            <p:nvPr/>
          </p:nvSpPr>
          <p:spPr bwMode="auto">
            <a:xfrm>
              <a:off x="3386138" y="1958976"/>
              <a:ext cx="817563" cy="477838"/>
            </a:xfrm>
            <a:custGeom>
              <a:avLst/>
              <a:gdLst>
                <a:gd name="T0" fmla="*/ 214 w 215"/>
                <a:gd name="T1" fmla="*/ 57 h 126"/>
                <a:gd name="T2" fmla="*/ 144 w 215"/>
                <a:gd name="T3" fmla="*/ 1 h 126"/>
                <a:gd name="T4" fmla="*/ 135 w 215"/>
                <a:gd name="T5" fmla="*/ 6 h 126"/>
                <a:gd name="T6" fmla="*/ 108 w 215"/>
                <a:gd name="T7" fmla="*/ 37 h 126"/>
                <a:gd name="T8" fmla="*/ 81 w 215"/>
                <a:gd name="T9" fmla="*/ 6 h 126"/>
                <a:gd name="T10" fmla="*/ 71 w 215"/>
                <a:gd name="T11" fmla="*/ 1 h 126"/>
                <a:gd name="T12" fmla="*/ 2 w 215"/>
                <a:gd name="T13" fmla="*/ 57 h 126"/>
                <a:gd name="T14" fmla="*/ 2 w 215"/>
                <a:gd name="T15" fmla="*/ 65 h 126"/>
                <a:gd name="T16" fmla="*/ 108 w 215"/>
                <a:gd name="T17" fmla="*/ 126 h 126"/>
                <a:gd name="T18" fmla="*/ 214 w 215"/>
                <a:gd name="T19" fmla="*/ 65 h 126"/>
                <a:gd name="T20" fmla="*/ 214 w 215"/>
                <a:gd name="T21" fmla="*/ 57 h 126"/>
                <a:gd name="T22" fmla="*/ 146 w 215"/>
                <a:gd name="T23" fmla="*/ 19 h 126"/>
                <a:gd name="T24" fmla="*/ 159 w 215"/>
                <a:gd name="T25" fmla="*/ 25 h 126"/>
                <a:gd name="T26" fmla="*/ 131 w 215"/>
                <a:gd name="T27" fmla="*/ 60 h 126"/>
                <a:gd name="T28" fmla="*/ 127 w 215"/>
                <a:gd name="T29" fmla="*/ 56 h 126"/>
                <a:gd name="T30" fmla="*/ 118 w 215"/>
                <a:gd name="T31" fmla="*/ 49 h 126"/>
                <a:gd name="T32" fmla="*/ 146 w 215"/>
                <a:gd name="T33" fmla="*/ 19 h 126"/>
                <a:gd name="T34" fmla="*/ 97 w 215"/>
                <a:gd name="T35" fmla="*/ 49 h 126"/>
                <a:gd name="T36" fmla="*/ 88 w 215"/>
                <a:gd name="T37" fmla="*/ 56 h 126"/>
                <a:gd name="T38" fmla="*/ 84 w 215"/>
                <a:gd name="T39" fmla="*/ 60 h 126"/>
                <a:gd name="T40" fmla="*/ 57 w 215"/>
                <a:gd name="T41" fmla="*/ 25 h 126"/>
                <a:gd name="T42" fmla="*/ 70 w 215"/>
                <a:gd name="T43" fmla="*/ 19 h 126"/>
                <a:gd name="T44" fmla="*/ 97 w 215"/>
                <a:gd name="T45" fmla="*/ 49 h 126"/>
                <a:gd name="T46" fmla="*/ 113 w 215"/>
                <a:gd name="T47" fmla="*/ 110 h 126"/>
                <a:gd name="T48" fmla="*/ 113 w 215"/>
                <a:gd name="T49" fmla="*/ 74 h 126"/>
                <a:gd name="T50" fmla="*/ 108 w 215"/>
                <a:gd name="T51" fmla="*/ 69 h 126"/>
                <a:gd name="T52" fmla="*/ 102 w 215"/>
                <a:gd name="T53" fmla="*/ 74 h 126"/>
                <a:gd name="T54" fmla="*/ 102 w 215"/>
                <a:gd name="T55" fmla="*/ 110 h 126"/>
                <a:gd name="T56" fmla="*/ 18 w 215"/>
                <a:gd name="T57" fmla="*/ 61 h 126"/>
                <a:gd name="T58" fmla="*/ 48 w 215"/>
                <a:gd name="T59" fmla="*/ 30 h 126"/>
                <a:gd name="T60" fmla="*/ 81 w 215"/>
                <a:gd name="T61" fmla="*/ 71 h 126"/>
                <a:gd name="T62" fmla="*/ 87 w 215"/>
                <a:gd name="T63" fmla="*/ 71 h 126"/>
                <a:gd name="T64" fmla="*/ 95 w 215"/>
                <a:gd name="T65" fmla="*/ 64 h 126"/>
                <a:gd name="T66" fmla="*/ 108 w 215"/>
                <a:gd name="T67" fmla="*/ 54 h 126"/>
                <a:gd name="T68" fmla="*/ 120 w 215"/>
                <a:gd name="T69" fmla="*/ 64 h 126"/>
                <a:gd name="T70" fmla="*/ 128 w 215"/>
                <a:gd name="T71" fmla="*/ 71 h 126"/>
                <a:gd name="T72" fmla="*/ 131 w 215"/>
                <a:gd name="T73" fmla="*/ 72 h 126"/>
                <a:gd name="T74" fmla="*/ 135 w 215"/>
                <a:gd name="T75" fmla="*/ 71 h 126"/>
                <a:gd name="T76" fmla="*/ 168 w 215"/>
                <a:gd name="T77" fmla="*/ 30 h 126"/>
                <a:gd name="T78" fmla="*/ 197 w 215"/>
                <a:gd name="T79" fmla="*/ 61 h 126"/>
                <a:gd name="T80" fmla="*/ 113 w 215"/>
                <a:gd name="T81" fmla="*/ 11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" h="126">
                  <a:moveTo>
                    <a:pt x="214" y="57"/>
                  </a:moveTo>
                  <a:cubicBezTo>
                    <a:pt x="198" y="30"/>
                    <a:pt x="174" y="11"/>
                    <a:pt x="144" y="1"/>
                  </a:cubicBezTo>
                  <a:cubicBezTo>
                    <a:pt x="141" y="0"/>
                    <a:pt x="137" y="2"/>
                    <a:pt x="135" y="6"/>
                  </a:cubicBezTo>
                  <a:cubicBezTo>
                    <a:pt x="129" y="18"/>
                    <a:pt x="119" y="29"/>
                    <a:pt x="108" y="37"/>
                  </a:cubicBezTo>
                  <a:cubicBezTo>
                    <a:pt x="96" y="29"/>
                    <a:pt x="87" y="18"/>
                    <a:pt x="81" y="6"/>
                  </a:cubicBezTo>
                  <a:cubicBezTo>
                    <a:pt x="79" y="2"/>
                    <a:pt x="75" y="0"/>
                    <a:pt x="71" y="1"/>
                  </a:cubicBezTo>
                  <a:cubicBezTo>
                    <a:pt x="42" y="11"/>
                    <a:pt x="17" y="30"/>
                    <a:pt x="2" y="57"/>
                  </a:cubicBezTo>
                  <a:cubicBezTo>
                    <a:pt x="0" y="59"/>
                    <a:pt x="0" y="62"/>
                    <a:pt x="2" y="65"/>
                  </a:cubicBezTo>
                  <a:cubicBezTo>
                    <a:pt x="24" y="103"/>
                    <a:pt x="64" y="126"/>
                    <a:pt x="108" y="126"/>
                  </a:cubicBezTo>
                  <a:cubicBezTo>
                    <a:pt x="151" y="126"/>
                    <a:pt x="192" y="103"/>
                    <a:pt x="214" y="65"/>
                  </a:cubicBezTo>
                  <a:cubicBezTo>
                    <a:pt x="215" y="62"/>
                    <a:pt x="215" y="59"/>
                    <a:pt x="214" y="57"/>
                  </a:cubicBezTo>
                  <a:close/>
                  <a:moveTo>
                    <a:pt x="146" y="19"/>
                  </a:moveTo>
                  <a:cubicBezTo>
                    <a:pt x="150" y="21"/>
                    <a:pt x="155" y="23"/>
                    <a:pt x="159" y="25"/>
                  </a:cubicBezTo>
                  <a:cubicBezTo>
                    <a:pt x="152" y="36"/>
                    <a:pt x="143" y="50"/>
                    <a:pt x="131" y="60"/>
                  </a:cubicBezTo>
                  <a:cubicBezTo>
                    <a:pt x="130" y="59"/>
                    <a:pt x="129" y="58"/>
                    <a:pt x="127" y="56"/>
                  </a:cubicBezTo>
                  <a:cubicBezTo>
                    <a:pt x="124" y="54"/>
                    <a:pt x="121" y="51"/>
                    <a:pt x="118" y="49"/>
                  </a:cubicBezTo>
                  <a:cubicBezTo>
                    <a:pt x="130" y="41"/>
                    <a:pt x="139" y="31"/>
                    <a:pt x="146" y="19"/>
                  </a:cubicBezTo>
                  <a:close/>
                  <a:moveTo>
                    <a:pt x="97" y="49"/>
                  </a:moveTo>
                  <a:cubicBezTo>
                    <a:pt x="94" y="51"/>
                    <a:pt x="91" y="54"/>
                    <a:pt x="88" y="56"/>
                  </a:cubicBezTo>
                  <a:cubicBezTo>
                    <a:pt x="87" y="58"/>
                    <a:pt x="85" y="59"/>
                    <a:pt x="84" y="60"/>
                  </a:cubicBezTo>
                  <a:cubicBezTo>
                    <a:pt x="72" y="50"/>
                    <a:pt x="63" y="36"/>
                    <a:pt x="57" y="25"/>
                  </a:cubicBezTo>
                  <a:cubicBezTo>
                    <a:pt x="61" y="23"/>
                    <a:pt x="65" y="21"/>
                    <a:pt x="70" y="19"/>
                  </a:cubicBezTo>
                  <a:cubicBezTo>
                    <a:pt x="76" y="31"/>
                    <a:pt x="86" y="41"/>
                    <a:pt x="97" y="49"/>
                  </a:cubicBezTo>
                  <a:close/>
                  <a:moveTo>
                    <a:pt x="113" y="110"/>
                  </a:moveTo>
                  <a:cubicBezTo>
                    <a:pt x="113" y="74"/>
                    <a:pt x="113" y="74"/>
                    <a:pt x="113" y="74"/>
                  </a:cubicBezTo>
                  <a:cubicBezTo>
                    <a:pt x="113" y="72"/>
                    <a:pt x="111" y="69"/>
                    <a:pt x="108" y="69"/>
                  </a:cubicBezTo>
                  <a:cubicBezTo>
                    <a:pt x="105" y="69"/>
                    <a:pt x="102" y="72"/>
                    <a:pt x="102" y="74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68" y="108"/>
                    <a:pt x="37" y="90"/>
                    <a:pt x="18" y="61"/>
                  </a:cubicBezTo>
                  <a:cubicBezTo>
                    <a:pt x="26" y="49"/>
                    <a:pt x="36" y="38"/>
                    <a:pt x="48" y="30"/>
                  </a:cubicBezTo>
                  <a:cubicBezTo>
                    <a:pt x="55" y="44"/>
                    <a:pt x="66" y="59"/>
                    <a:pt x="81" y="71"/>
                  </a:cubicBezTo>
                  <a:cubicBezTo>
                    <a:pt x="83" y="73"/>
                    <a:pt x="85" y="73"/>
                    <a:pt x="87" y="71"/>
                  </a:cubicBezTo>
                  <a:cubicBezTo>
                    <a:pt x="90" y="69"/>
                    <a:pt x="93" y="67"/>
                    <a:pt x="95" y="64"/>
                  </a:cubicBezTo>
                  <a:cubicBezTo>
                    <a:pt x="99" y="61"/>
                    <a:pt x="104" y="57"/>
                    <a:pt x="108" y="54"/>
                  </a:cubicBezTo>
                  <a:cubicBezTo>
                    <a:pt x="112" y="57"/>
                    <a:pt x="116" y="61"/>
                    <a:pt x="120" y="64"/>
                  </a:cubicBezTo>
                  <a:cubicBezTo>
                    <a:pt x="123" y="67"/>
                    <a:pt x="125" y="69"/>
                    <a:pt x="128" y="71"/>
                  </a:cubicBezTo>
                  <a:cubicBezTo>
                    <a:pt x="129" y="72"/>
                    <a:pt x="130" y="72"/>
                    <a:pt x="131" y="72"/>
                  </a:cubicBezTo>
                  <a:cubicBezTo>
                    <a:pt x="133" y="72"/>
                    <a:pt x="134" y="72"/>
                    <a:pt x="135" y="71"/>
                  </a:cubicBezTo>
                  <a:cubicBezTo>
                    <a:pt x="149" y="59"/>
                    <a:pt x="160" y="44"/>
                    <a:pt x="168" y="30"/>
                  </a:cubicBezTo>
                  <a:cubicBezTo>
                    <a:pt x="180" y="38"/>
                    <a:pt x="190" y="49"/>
                    <a:pt x="197" y="61"/>
                  </a:cubicBezTo>
                  <a:cubicBezTo>
                    <a:pt x="179" y="90"/>
                    <a:pt x="147" y="108"/>
                    <a:pt x="113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7" name="矩形 46"/>
          <p:cNvSpPr/>
          <p:nvPr/>
        </p:nvSpPr>
        <p:spPr>
          <a:xfrm>
            <a:off x="5988013" y="2142574"/>
            <a:ext cx="263018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48" name="矩形 47"/>
          <p:cNvSpPr/>
          <p:nvPr/>
        </p:nvSpPr>
        <p:spPr>
          <a:xfrm>
            <a:off x="5988013" y="1862981"/>
            <a:ext cx="2613788" cy="384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49" name="矩形 48"/>
          <p:cNvSpPr/>
          <p:nvPr/>
        </p:nvSpPr>
        <p:spPr>
          <a:xfrm>
            <a:off x="6687600" y="3401431"/>
            <a:ext cx="269705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50" name="矩形 49"/>
          <p:cNvSpPr/>
          <p:nvPr/>
        </p:nvSpPr>
        <p:spPr>
          <a:xfrm>
            <a:off x="6687598" y="3121837"/>
            <a:ext cx="2613788" cy="384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5949127" y="4637484"/>
            <a:ext cx="269705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52" name="矩形 51"/>
          <p:cNvSpPr/>
          <p:nvPr/>
        </p:nvSpPr>
        <p:spPr>
          <a:xfrm>
            <a:off x="5949125" y="4357890"/>
            <a:ext cx="2613788" cy="384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</p:spTree>
  </p:cSld>
  <p:clrMapOvr>
    <a:masterClrMapping/>
  </p:clrMapOvr>
  <p:transition advTm="4212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2" grpId="0" bldLvl="0" animBg="1"/>
      <p:bldP spid="3" grpId="0" bldLvl="0" animBg="1"/>
      <p:bldP spid="4" grpId="0"/>
      <p:bldP spid="5" grpId="0" bldLvl="0" animBg="1"/>
      <p:bldP spid="7" grpId="0" bldLvl="0" animBg="1"/>
      <p:bldP spid="8" grpId="0" bldLvl="0" animBg="1"/>
      <p:bldP spid="9" grpId="0"/>
      <p:bldP spid="12" grpId="0" bldLvl="0" animBg="1"/>
      <p:bldP spid="22" grpId="0" bldLvl="0" animBg="1"/>
      <p:bldP spid="36" grpId="0"/>
      <p:bldP spid="40" grpId="0" bldLvl="0" animBg="1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1489036" y="1751889"/>
            <a:ext cx="2646147" cy="2086310"/>
            <a:chOff x="120923" y="358911"/>
            <a:chExt cx="2706615" cy="2133985"/>
          </a:xfrm>
        </p:grpSpPr>
        <p:grpSp>
          <p:nvGrpSpPr>
            <p:cNvPr id="97" name="组合 96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99" name="图表 98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00" name="椭圆 99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98" name="文本框 29"/>
            <p:cNvSpPr txBox="1"/>
            <p:nvPr/>
          </p:nvSpPr>
          <p:spPr>
            <a:xfrm>
              <a:off x="1116356" y="1085110"/>
              <a:ext cx="948783" cy="596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tx1"/>
                  </a:solidFill>
                  <a:latin typeface="Impact MT Std" pitchFamily="34" charset="0"/>
                </a:rPr>
                <a:t>25%</a:t>
              </a:r>
            </a:p>
          </p:txBody>
        </p:sp>
      </p:grpSp>
      <p:cxnSp>
        <p:nvCxnSpPr>
          <p:cNvPr id="101" name="直接连接符 100"/>
          <p:cNvCxnSpPr/>
          <p:nvPr/>
        </p:nvCxnSpPr>
        <p:spPr>
          <a:xfrm>
            <a:off x="1837133" y="4216050"/>
            <a:ext cx="186391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1981095" y="3838775"/>
            <a:ext cx="1655549" cy="383540"/>
          </a:xfrm>
          <a:prstGeom prst="rect">
            <a:avLst/>
          </a:prstGeom>
        </p:spPr>
        <p:txBody>
          <a:bodyPr wrap="square" lIns="91395" tIns="45698" rIns="91395" bIns="4569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1837133" y="4246625"/>
            <a:ext cx="1863918" cy="111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5" tIns="45698" rIns="91395" bIns="4569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综合说明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说明数据。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3768052" y="1774749"/>
            <a:ext cx="2646147" cy="2086310"/>
            <a:chOff x="8617867" y="296237"/>
            <a:chExt cx="2830704" cy="2231821"/>
          </a:xfrm>
        </p:grpSpPr>
        <p:grpSp>
          <p:nvGrpSpPr>
            <p:cNvPr id="105" name="组合 104"/>
            <p:cNvGrpSpPr/>
            <p:nvPr/>
          </p:nvGrpSpPr>
          <p:grpSpPr>
            <a:xfrm>
              <a:off x="8617867" y="296237"/>
              <a:ext cx="2830704" cy="2231821"/>
              <a:chOff x="3430102" y="3226788"/>
              <a:chExt cx="3316286" cy="2614670"/>
            </a:xfrm>
          </p:grpSpPr>
          <p:graphicFrame>
            <p:nvGraphicFramePr>
              <p:cNvPr id="107" name="图表 106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08" name="椭圆 107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06" name="文本框 54"/>
            <p:cNvSpPr txBox="1"/>
            <p:nvPr/>
          </p:nvSpPr>
          <p:spPr>
            <a:xfrm>
              <a:off x="9694761" y="1055730"/>
              <a:ext cx="1008700" cy="624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tx1"/>
                  </a:solidFill>
                  <a:latin typeface="Impact MT Std" pitchFamily="34" charset="0"/>
                </a:rPr>
                <a:t>50%</a:t>
              </a:r>
            </a:p>
          </p:txBody>
        </p:sp>
      </p:grpSp>
      <p:cxnSp>
        <p:nvCxnSpPr>
          <p:cNvPr id="109" name="直接连接符 108"/>
          <p:cNvCxnSpPr/>
          <p:nvPr/>
        </p:nvCxnSpPr>
        <p:spPr>
          <a:xfrm>
            <a:off x="4088720" y="4216050"/>
            <a:ext cx="186391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矩形 109"/>
          <p:cNvSpPr/>
          <p:nvPr/>
        </p:nvSpPr>
        <p:spPr>
          <a:xfrm>
            <a:off x="4232682" y="3838775"/>
            <a:ext cx="1655549" cy="383540"/>
          </a:xfrm>
          <a:prstGeom prst="rect">
            <a:avLst/>
          </a:prstGeom>
        </p:spPr>
        <p:txBody>
          <a:bodyPr wrap="square" lIns="91395" tIns="45698" rIns="91395" bIns="4569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4088720" y="4246625"/>
            <a:ext cx="1863918" cy="111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5" tIns="45698" rIns="91395" bIns="4569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综合说明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说明数据。</a:t>
            </a:r>
          </a:p>
        </p:txBody>
      </p:sp>
      <p:grpSp>
        <p:nvGrpSpPr>
          <p:cNvPr id="112" name="组合 111"/>
          <p:cNvGrpSpPr/>
          <p:nvPr/>
        </p:nvGrpSpPr>
        <p:grpSpPr>
          <a:xfrm>
            <a:off x="5939402" y="1774749"/>
            <a:ext cx="2646147" cy="2086310"/>
            <a:chOff x="120923" y="2132856"/>
            <a:chExt cx="2748248" cy="2166810"/>
          </a:xfrm>
        </p:grpSpPr>
        <p:grpSp>
          <p:nvGrpSpPr>
            <p:cNvPr id="113" name="组合 112"/>
            <p:cNvGrpSpPr/>
            <p:nvPr/>
          </p:nvGrpSpPr>
          <p:grpSpPr>
            <a:xfrm>
              <a:off x="120923" y="2132856"/>
              <a:ext cx="2748248" cy="2166810"/>
              <a:chOff x="3430102" y="3226788"/>
              <a:chExt cx="3316286" cy="2614670"/>
            </a:xfrm>
          </p:grpSpPr>
          <p:graphicFrame>
            <p:nvGraphicFramePr>
              <p:cNvPr id="115" name="图表 114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16" name="椭圆 115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14" name="文本框 53"/>
            <p:cNvSpPr txBox="1"/>
            <p:nvPr/>
          </p:nvSpPr>
          <p:spPr>
            <a:xfrm>
              <a:off x="1153570" y="2879269"/>
              <a:ext cx="911569" cy="606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tx1"/>
                  </a:solidFill>
                  <a:latin typeface="Impact MT Std" pitchFamily="34" charset="0"/>
                </a:rPr>
                <a:t>75%</a:t>
              </a:r>
            </a:p>
          </p:txBody>
        </p:sp>
      </p:grpSp>
      <p:cxnSp>
        <p:nvCxnSpPr>
          <p:cNvPr id="117" name="直接连接符 116"/>
          <p:cNvCxnSpPr/>
          <p:nvPr/>
        </p:nvCxnSpPr>
        <p:spPr>
          <a:xfrm>
            <a:off x="6270238" y="4216050"/>
            <a:ext cx="186391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矩形 117"/>
          <p:cNvSpPr/>
          <p:nvPr/>
        </p:nvSpPr>
        <p:spPr>
          <a:xfrm>
            <a:off x="6414200" y="3838775"/>
            <a:ext cx="1655549" cy="383540"/>
          </a:xfrm>
          <a:prstGeom prst="rect">
            <a:avLst/>
          </a:prstGeom>
        </p:spPr>
        <p:txBody>
          <a:bodyPr wrap="square" lIns="91395" tIns="45698" rIns="91395" bIns="4569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9" name="矩形 47"/>
          <p:cNvSpPr>
            <a:spLocks noChangeArrowheads="1"/>
          </p:cNvSpPr>
          <p:nvPr/>
        </p:nvSpPr>
        <p:spPr bwMode="auto">
          <a:xfrm>
            <a:off x="6270238" y="4246625"/>
            <a:ext cx="1863918" cy="111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5" tIns="45698" rIns="91395" bIns="4569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综合说明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说明数据。</a:t>
            </a:r>
          </a:p>
        </p:txBody>
      </p:sp>
      <p:grpSp>
        <p:nvGrpSpPr>
          <p:cNvPr id="120" name="组合 119"/>
          <p:cNvGrpSpPr/>
          <p:nvPr/>
        </p:nvGrpSpPr>
        <p:grpSpPr>
          <a:xfrm>
            <a:off x="8129176" y="1774749"/>
            <a:ext cx="2646147" cy="2086310"/>
            <a:chOff x="120923" y="358911"/>
            <a:chExt cx="2706615" cy="2133985"/>
          </a:xfrm>
        </p:grpSpPr>
        <p:grpSp>
          <p:nvGrpSpPr>
            <p:cNvPr id="121" name="组合 120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123" name="图表 122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24" name="椭圆 123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22" name="文本框 29"/>
            <p:cNvSpPr txBox="1"/>
            <p:nvPr/>
          </p:nvSpPr>
          <p:spPr>
            <a:xfrm>
              <a:off x="1116356" y="1085110"/>
              <a:ext cx="948783" cy="596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tx1"/>
                  </a:solidFill>
                  <a:latin typeface="Impact MT Std" pitchFamily="34" charset="0"/>
                </a:rPr>
                <a:t>25%</a:t>
              </a:r>
            </a:p>
          </p:txBody>
        </p:sp>
      </p:grpSp>
      <p:cxnSp>
        <p:nvCxnSpPr>
          <p:cNvPr id="125" name="直接连接符 124"/>
          <p:cNvCxnSpPr/>
          <p:nvPr/>
        </p:nvCxnSpPr>
        <p:spPr>
          <a:xfrm>
            <a:off x="8479523" y="4216050"/>
            <a:ext cx="186391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8623484" y="3838775"/>
            <a:ext cx="1655549" cy="383540"/>
          </a:xfrm>
          <a:prstGeom prst="rect">
            <a:avLst/>
          </a:prstGeom>
        </p:spPr>
        <p:txBody>
          <a:bodyPr wrap="square" lIns="91395" tIns="45698" rIns="91395" bIns="4569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8479523" y="4246625"/>
            <a:ext cx="1863918" cy="111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5" tIns="45698" rIns="91395" bIns="4569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综合说明</a:t>
            </a:r>
            <a:r>
              <a:rPr lang="zh-CN" altLang="en-US" sz="1400" dirty="0">
                <a:solidFill>
                  <a:schemeClr val="tx1"/>
                </a:solidFill>
                <a:sym typeface="微软雅黑" panose="020B050302020402020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/>
                </a:solidFill>
                <a:sym typeface="微软雅黑" panose="020B0503020204020204" charset="-122"/>
              </a:rPr>
              <a:t>说明数据。</a:t>
            </a:r>
          </a:p>
        </p:txBody>
      </p:sp>
    </p:spTree>
  </p:cSld>
  <p:clrMapOvr>
    <a:masterClrMapping/>
  </p:clrMapOvr>
  <p:transition advTm="1024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102" grpId="0"/>
      <p:bldP spid="103" grpId="0"/>
      <p:bldP spid="110" grpId="0"/>
      <p:bldP spid="111" grpId="0"/>
      <p:bldP spid="118" grpId="0"/>
      <p:bldP spid="119" grpId="0"/>
      <p:bldP spid="126" grpId="0"/>
      <p:bldP spid="1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4" name="2"/>
          <p:cNvGrpSpPr/>
          <p:nvPr/>
        </p:nvGrpSpPr>
        <p:grpSpPr>
          <a:xfrm>
            <a:off x="1735966" y="3739593"/>
            <a:ext cx="853107" cy="851119"/>
            <a:chOff x="1941706" y="3231482"/>
            <a:chExt cx="1212300" cy="1209474"/>
          </a:xfrm>
        </p:grpSpPr>
        <p:sp>
          <p:nvSpPr>
            <p:cNvPr id="105" name="任意多边形 104"/>
            <p:cNvSpPr/>
            <p:nvPr/>
          </p:nvSpPr>
          <p:spPr>
            <a:xfrm>
              <a:off x="1941706" y="3231482"/>
              <a:ext cx="1212300" cy="1209474"/>
            </a:xfrm>
            <a:custGeom>
              <a:avLst/>
              <a:gdLst>
                <a:gd name="connsiteX0" fmla="*/ 606149 w 1212300"/>
                <a:gd name="connsiteY0" fmla="*/ 219778 h 1209474"/>
                <a:gd name="connsiteX1" fmla="*/ 221190 w 1212300"/>
                <a:gd name="connsiteY1" fmla="*/ 604737 h 1209474"/>
                <a:gd name="connsiteX2" fmla="*/ 606149 w 1212300"/>
                <a:gd name="connsiteY2" fmla="*/ 989696 h 1209474"/>
                <a:gd name="connsiteX3" fmla="*/ 991108 w 1212300"/>
                <a:gd name="connsiteY3" fmla="*/ 604737 h 1209474"/>
                <a:gd name="connsiteX4" fmla="*/ 606149 w 1212300"/>
                <a:gd name="connsiteY4" fmla="*/ 219778 h 1209474"/>
                <a:gd name="connsiteX5" fmla="*/ 570726 w 1212300"/>
                <a:gd name="connsiteY5" fmla="*/ 0 h 1209474"/>
                <a:gd name="connsiteX6" fmla="*/ 641573 w 1212300"/>
                <a:gd name="connsiteY6" fmla="*/ 0 h 1209474"/>
                <a:gd name="connsiteX7" fmla="*/ 653064 w 1212300"/>
                <a:gd name="connsiteY7" fmla="*/ 60414 h 1209474"/>
                <a:gd name="connsiteX8" fmla="*/ 661820 w 1212300"/>
                <a:gd name="connsiteY8" fmla="*/ 60857 h 1209474"/>
                <a:gd name="connsiteX9" fmla="*/ 707034 w 1212300"/>
                <a:gd name="connsiteY9" fmla="*/ 69786 h 1209474"/>
                <a:gd name="connsiteX10" fmla="*/ 735306 w 1212300"/>
                <a:gd name="connsiteY10" fmla="*/ 12884 h 1209474"/>
                <a:gd name="connsiteX11" fmla="*/ 803526 w 1212300"/>
                <a:gd name="connsiteY11" fmla="*/ 31998 h 1209474"/>
                <a:gd name="connsiteX12" fmla="*/ 798126 w 1212300"/>
                <a:gd name="connsiteY12" fmla="*/ 95198 h 1209474"/>
                <a:gd name="connsiteX13" fmla="*/ 848903 w 1212300"/>
                <a:gd name="connsiteY13" fmla="*/ 115557 h 1209474"/>
                <a:gd name="connsiteX14" fmla="*/ 890307 w 1212300"/>
                <a:gd name="connsiteY14" fmla="*/ 69692 h 1209474"/>
                <a:gd name="connsiteX15" fmla="*/ 950840 w 1212300"/>
                <a:gd name="connsiteY15" fmla="*/ 106503 h 1209474"/>
                <a:gd name="connsiteX16" fmla="*/ 928932 w 1212300"/>
                <a:gd name="connsiteY16" fmla="*/ 164987 h 1209474"/>
                <a:gd name="connsiteX17" fmla="*/ 971748 w 1212300"/>
                <a:gd name="connsiteY17" fmla="*/ 199360 h 1209474"/>
                <a:gd name="connsiteX18" fmla="*/ 1024233 w 1212300"/>
                <a:gd name="connsiteY18" fmla="*/ 166213 h 1209474"/>
                <a:gd name="connsiteX19" fmla="*/ 1072590 w 1212300"/>
                <a:gd name="connsiteY19" fmla="*/ 217989 h 1209474"/>
                <a:gd name="connsiteX20" fmla="*/ 1034905 w 1212300"/>
                <a:gd name="connsiteY20" fmla="*/ 269502 h 1209474"/>
                <a:gd name="connsiteX21" fmla="*/ 1047793 w 1212300"/>
                <a:gd name="connsiteY21" fmla="*/ 284006 h 1209474"/>
                <a:gd name="connsiteX22" fmla="*/ 1065896 w 1212300"/>
                <a:gd name="connsiteY22" fmla="*/ 313574 h 1209474"/>
                <a:gd name="connsiteX23" fmla="*/ 1127152 w 1212300"/>
                <a:gd name="connsiteY23" fmla="*/ 295286 h 1209474"/>
                <a:gd name="connsiteX24" fmla="*/ 1159745 w 1212300"/>
                <a:gd name="connsiteY24" fmla="*/ 358190 h 1209474"/>
                <a:gd name="connsiteX25" fmla="*/ 1109155 w 1212300"/>
                <a:gd name="connsiteY25" fmla="*/ 397943 h 1209474"/>
                <a:gd name="connsiteX26" fmla="*/ 1123476 w 1212300"/>
                <a:gd name="connsiteY26" fmla="*/ 432252 h 1209474"/>
                <a:gd name="connsiteX27" fmla="*/ 1127413 w 1212300"/>
                <a:gd name="connsiteY27" fmla="*/ 448425 h 1209474"/>
                <a:gd name="connsiteX28" fmla="*/ 1191430 w 1212300"/>
                <a:gd name="connsiteY28" fmla="*/ 447341 h 1209474"/>
                <a:gd name="connsiteX29" fmla="*/ 1205844 w 1212300"/>
                <a:gd name="connsiteY29" fmla="*/ 516706 h 1209474"/>
                <a:gd name="connsiteX30" fmla="*/ 1145770 w 1212300"/>
                <a:gd name="connsiteY30" fmla="*/ 541598 h 1209474"/>
                <a:gd name="connsiteX31" fmla="*/ 1150013 w 1212300"/>
                <a:gd name="connsiteY31" fmla="*/ 594780 h 1209474"/>
                <a:gd name="connsiteX32" fmla="*/ 1212300 w 1212300"/>
                <a:gd name="connsiteY32" fmla="*/ 611099 h 1209474"/>
                <a:gd name="connsiteX33" fmla="*/ 1207465 w 1212300"/>
                <a:gd name="connsiteY33" fmla="*/ 681780 h 1209474"/>
                <a:gd name="connsiteX34" fmla="*/ 1143038 w 1212300"/>
                <a:gd name="connsiteY34" fmla="*/ 689527 h 1209474"/>
                <a:gd name="connsiteX35" fmla="*/ 1139569 w 1212300"/>
                <a:gd name="connsiteY35" fmla="*/ 712257 h 1209474"/>
                <a:gd name="connsiteX36" fmla="*/ 1131043 w 1212300"/>
                <a:gd name="connsiteY36" fmla="*/ 740961 h 1209474"/>
                <a:gd name="connsiteX37" fmla="*/ 1188216 w 1212300"/>
                <a:gd name="connsiteY37" fmla="*/ 774415 h 1209474"/>
                <a:gd name="connsiteX38" fmla="*/ 1164491 w 1212300"/>
                <a:gd name="connsiteY38" fmla="*/ 841171 h 1209474"/>
                <a:gd name="connsiteX39" fmla="*/ 1098564 w 1212300"/>
                <a:gd name="connsiteY39" fmla="*/ 830969 h 1209474"/>
                <a:gd name="connsiteX40" fmla="*/ 1075268 w 1212300"/>
                <a:gd name="connsiteY40" fmla="*/ 877883 h 1209474"/>
                <a:gd name="connsiteX41" fmla="*/ 1120962 w 1212300"/>
                <a:gd name="connsiteY41" fmla="*/ 925178 h 1209474"/>
                <a:gd name="connsiteX42" fmla="*/ 1080106 w 1212300"/>
                <a:gd name="connsiteY42" fmla="*/ 983058 h 1209474"/>
                <a:gd name="connsiteX43" fmla="*/ 1019565 w 1212300"/>
                <a:gd name="connsiteY43" fmla="*/ 955533 h 1209474"/>
                <a:gd name="connsiteX44" fmla="*/ 986510 w 1212300"/>
                <a:gd name="connsiteY44" fmla="*/ 992122 h 1209474"/>
                <a:gd name="connsiteX45" fmla="*/ 984130 w 1212300"/>
                <a:gd name="connsiteY45" fmla="*/ 994044 h 1209474"/>
                <a:gd name="connsiteX46" fmla="*/ 1015527 w 1212300"/>
                <a:gd name="connsiteY46" fmla="*/ 1052205 h 1209474"/>
                <a:gd name="connsiteX47" fmla="*/ 960571 w 1212300"/>
                <a:gd name="connsiteY47" fmla="*/ 1096915 h 1209474"/>
                <a:gd name="connsiteX48" fmla="*/ 909748 w 1212300"/>
                <a:gd name="connsiteY48" fmla="*/ 1054117 h 1209474"/>
                <a:gd name="connsiteX49" fmla="*/ 906487 w 1212300"/>
                <a:gd name="connsiteY49" fmla="*/ 1056751 h 1209474"/>
                <a:gd name="connsiteX50" fmla="*/ 864880 w 1212300"/>
                <a:gd name="connsiteY50" fmla="*/ 1080229 h 1209474"/>
                <a:gd name="connsiteX51" fmla="*/ 879731 w 1212300"/>
                <a:gd name="connsiteY51" fmla="*/ 1146075 h 1209474"/>
                <a:gd name="connsiteX52" fmla="*/ 814749 w 1212300"/>
                <a:gd name="connsiteY52" fmla="*/ 1174300 h 1209474"/>
                <a:gd name="connsiteX53" fmla="*/ 777013 w 1212300"/>
                <a:gd name="connsiteY53" fmla="*/ 1118870 h 1209474"/>
                <a:gd name="connsiteX54" fmla="*/ 765662 w 1212300"/>
                <a:gd name="connsiteY54" fmla="*/ 1123267 h 1209474"/>
                <a:gd name="connsiteX55" fmla="*/ 727130 w 1212300"/>
                <a:gd name="connsiteY55" fmla="*/ 1132005 h 1209474"/>
                <a:gd name="connsiteX56" fmla="*/ 723644 w 1212300"/>
                <a:gd name="connsiteY56" fmla="*/ 1199827 h 1209474"/>
                <a:gd name="connsiteX57" fmla="*/ 653457 w 1212300"/>
                <a:gd name="connsiteY57" fmla="*/ 1209474 h 1209474"/>
                <a:gd name="connsiteX58" fmla="*/ 631798 w 1212300"/>
                <a:gd name="connsiteY58" fmla="*/ 1145096 h 1209474"/>
                <a:gd name="connsiteX59" fmla="*/ 606150 w 1212300"/>
                <a:gd name="connsiteY59" fmla="*/ 1147005 h 1209474"/>
                <a:gd name="connsiteX60" fmla="*/ 580299 w 1212300"/>
                <a:gd name="connsiteY60" fmla="*/ 1145700 h 1209474"/>
                <a:gd name="connsiteX61" fmla="*/ 558843 w 1212300"/>
                <a:gd name="connsiteY61" fmla="*/ 1209474 h 1209474"/>
                <a:gd name="connsiteX62" fmla="*/ 488656 w 1212300"/>
                <a:gd name="connsiteY62" fmla="*/ 1199827 h 1209474"/>
                <a:gd name="connsiteX63" fmla="*/ 485224 w 1212300"/>
                <a:gd name="connsiteY63" fmla="*/ 1133066 h 1209474"/>
                <a:gd name="connsiteX64" fmla="*/ 444238 w 1212300"/>
                <a:gd name="connsiteY64" fmla="*/ 1122527 h 1209474"/>
                <a:gd name="connsiteX65" fmla="*/ 435252 w 1212300"/>
                <a:gd name="connsiteY65" fmla="*/ 1118923 h 1209474"/>
                <a:gd name="connsiteX66" fmla="*/ 397552 w 1212300"/>
                <a:gd name="connsiteY66" fmla="*/ 1174300 h 1209474"/>
                <a:gd name="connsiteX67" fmla="*/ 332570 w 1212300"/>
                <a:gd name="connsiteY67" fmla="*/ 1146075 h 1209474"/>
                <a:gd name="connsiteX68" fmla="*/ 347390 w 1212300"/>
                <a:gd name="connsiteY68" fmla="*/ 1080362 h 1209474"/>
                <a:gd name="connsiteX69" fmla="*/ 302981 w 1212300"/>
                <a:gd name="connsiteY69" fmla="*/ 1053756 h 1209474"/>
                <a:gd name="connsiteX70" fmla="*/ 251730 w 1212300"/>
                <a:gd name="connsiteY70" fmla="*/ 1096915 h 1209474"/>
                <a:gd name="connsiteX71" fmla="*/ 196773 w 1212300"/>
                <a:gd name="connsiteY71" fmla="*/ 1052205 h 1209474"/>
                <a:gd name="connsiteX72" fmla="*/ 228407 w 1212300"/>
                <a:gd name="connsiteY72" fmla="*/ 993606 h 1209474"/>
                <a:gd name="connsiteX73" fmla="*/ 196589 w 1212300"/>
                <a:gd name="connsiteY73" fmla="*/ 961310 h 1209474"/>
                <a:gd name="connsiteX74" fmla="*/ 192451 w 1212300"/>
                <a:gd name="connsiteY74" fmla="*/ 955662 h 1209474"/>
                <a:gd name="connsiteX75" fmla="*/ 132195 w 1212300"/>
                <a:gd name="connsiteY75" fmla="*/ 983058 h 1209474"/>
                <a:gd name="connsiteX76" fmla="*/ 91339 w 1212300"/>
                <a:gd name="connsiteY76" fmla="*/ 925178 h 1209474"/>
                <a:gd name="connsiteX77" fmla="*/ 137009 w 1212300"/>
                <a:gd name="connsiteY77" fmla="*/ 877908 h 1209474"/>
                <a:gd name="connsiteX78" fmla="*/ 113994 w 1212300"/>
                <a:gd name="connsiteY78" fmla="*/ 830929 h 1209474"/>
                <a:gd name="connsiteX79" fmla="*/ 47809 w 1212300"/>
                <a:gd name="connsiteY79" fmla="*/ 841171 h 1209474"/>
                <a:gd name="connsiteX80" fmla="*/ 24084 w 1212300"/>
                <a:gd name="connsiteY80" fmla="*/ 774415 h 1209474"/>
                <a:gd name="connsiteX81" fmla="*/ 81587 w 1212300"/>
                <a:gd name="connsiteY81" fmla="*/ 740768 h 1209474"/>
                <a:gd name="connsiteX82" fmla="*/ 70938 w 1212300"/>
                <a:gd name="connsiteY82" fmla="*/ 703091 h 1209474"/>
                <a:gd name="connsiteX83" fmla="*/ 69043 w 1212300"/>
                <a:gd name="connsiteY83" fmla="*/ 689500 h 1209474"/>
                <a:gd name="connsiteX84" fmla="*/ 4835 w 1212300"/>
                <a:gd name="connsiteY84" fmla="*/ 681780 h 1209474"/>
                <a:gd name="connsiteX85" fmla="*/ 0 w 1212300"/>
                <a:gd name="connsiteY85" fmla="*/ 611099 h 1209474"/>
                <a:gd name="connsiteX86" fmla="*/ 62033 w 1212300"/>
                <a:gd name="connsiteY86" fmla="*/ 594846 h 1209474"/>
                <a:gd name="connsiteX87" fmla="*/ 64142 w 1212300"/>
                <a:gd name="connsiteY87" fmla="*/ 550291 h 1209474"/>
                <a:gd name="connsiteX88" fmla="*/ 65806 w 1212300"/>
                <a:gd name="connsiteY88" fmla="*/ 541298 h 1209474"/>
                <a:gd name="connsiteX89" fmla="*/ 6456 w 1212300"/>
                <a:gd name="connsiteY89" fmla="*/ 516706 h 1209474"/>
                <a:gd name="connsiteX90" fmla="*/ 20870 w 1212300"/>
                <a:gd name="connsiteY90" fmla="*/ 447341 h 1209474"/>
                <a:gd name="connsiteX91" fmla="*/ 84476 w 1212300"/>
                <a:gd name="connsiteY91" fmla="*/ 448419 h 1209474"/>
                <a:gd name="connsiteX92" fmla="*/ 103307 w 1212300"/>
                <a:gd name="connsiteY92" fmla="*/ 398070 h 1209474"/>
                <a:gd name="connsiteX93" fmla="*/ 52555 w 1212300"/>
                <a:gd name="connsiteY93" fmla="*/ 358190 h 1209474"/>
                <a:gd name="connsiteX94" fmla="*/ 85149 w 1212300"/>
                <a:gd name="connsiteY94" fmla="*/ 295286 h 1209474"/>
                <a:gd name="connsiteX95" fmla="*/ 145210 w 1212300"/>
                <a:gd name="connsiteY95" fmla="*/ 313217 h 1209474"/>
                <a:gd name="connsiteX96" fmla="*/ 148057 w 1212300"/>
                <a:gd name="connsiteY96" fmla="*/ 308107 h 1209474"/>
                <a:gd name="connsiteX97" fmla="*/ 176724 w 1212300"/>
                <a:gd name="connsiteY97" fmla="*/ 268584 h 1209474"/>
                <a:gd name="connsiteX98" fmla="*/ 139711 w 1212300"/>
                <a:gd name="connsiteY98" fmla="*/ 217989 h 1209474"/>
                <a:gd name="connsiteX99" fmla="*/ 188068 w 1212300"/>
                <a:gd name="connsiteY99" fmla="*/ 166213 h 1209474"/>
                <a:gd name="connsiteX100" fmla="*/ 241027 w 1212300"/>
                <a:gd name="connsiteY100" fmla="*/ 199659 h 1209474"/>
                <a:gd name="connsiteX101" fmla="*/ 269262 w 1212300"/>
                <a:gd name="connsiteY101" fmla="*/ 174752 h 1209474"/>
                <a:gd name="connsiteX102" fmla="*/ 283412 w 1212300"/>
                <a:gd name="connsiteY102" fmla="*/ 165102 h 1209474"/>
                <a:gd name="connsiteX103" fmla="*/ 261461 w 1212300"/>
                <a:gd name="connsiteY103" fmla="*/ 106503 h 1209474"/>
                <a:gd name="connsiteX104" fmla="*/ 321994 w 1212300"/>
                <a:gd name="connsiteY104" fmla="*/ 69692 h 1209474"/>
                <a:gd name="connsiteX105" fmla="*/ 363991 w 1212300"/>
                <a:gd name="connsiteY105" fmla="*/ 116215 h 1209474"/>
                <a:gd name="connsiteX106" fmla="*/ 399902 w 1212300"/>
                <a:gd name="connsiteY106" fmla="*/ 98466 h 1209474"/>
                <a:gd name="connsiteX107" fmla="*/ 414057 w 1212300"/>
                <a:gd name="connsiteY107" fmla="*/ 93815 h 1209474"/>
                <a:gd name="connsiteX108" fmla="*/ 408775 w 1212300"/>
                <a:gd name="connsiteY108" fmla="*/ 31998 h 1209474"/>
                <a:gd name="connsiteX109" fmla="*/ 476994 w 1212300"/>
                <a:gd name="connsiteY109" fmla="*/ 12884 h 1209474"/>
                <a:gd name="connsiteX110" fmla="*/ 504807 w 1212300"/>
                <a:gd name="connsiteY110" fmla="*/ 68861 h 1209474"/>
                <a:gd name="connsiteX111" fmla="*/ 550480 w 1212300"/>
                <a:gd name="connsiteY111" fmla="*/ 60857 h 1209474"/>
                <a:gd name="connsiteX112" fmla="*/ 559236 w 1212300"/>
                <a:gd name="connsiteY112" fmla="*/ 60414 h 120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212300" h="1209474">
                  <a:moveTo>
                    <a:pt x="606149" y="219778"/>
                  </a:moveTo>
                  <a:cubicBezTo>
                    <a:pt x="393542" y="219778"/>
                    <a:pt x="221190" y="392130"/>
                    <a:pt x="221190" y="604737"/>
                  </a:cubicBezTo>
                  <a:cubicBezTo>
                    <a:pt x="221190" y="817344"/>
                    <a:pt x="393542" y="989696"/>
                    <a:pt x="606149" y="989696"/>
                  </a:cubicBezTo>
                  <a:cubicBezTo>
                    <a:pt x="818756" y="989696"/>
                    <a:pt x="991108" y="817344"/>
                    <a:pt x="991108" y="604737"/>
                  </a:cubicBezTo>
                  <a:cubicBezTo>
                    <a:pt x="991108" y="392130"/>
                    <a:pt x="818756" y="219778"/>
                    <a:pt x="606149" y="219778"/>
                  </a:cubicBezTo>
                  <a:close/>
                  <a:moveTo>
                    <a:pt x="570726" y="0"/>
                  </a:moveTo>
                  <a:lnTo>
                    <a:pt x="641573" y="0"/>
                  </a:lnTo>
                  <a:lnTo>
                    <a:pt x="653064" y="60414"/>
                  </a:lnTo>
                  <a:lnTo>
                    <a:pt x="661820" y="60857"/>
                  </a:lnTo>
                  <a:lnTo>
                    <a:pt x="707034" y="69786"/>
                  </a:lnTo>
                  <a:lnTo>
                    <a:pt x="735306" y="12884"/>
                  </a:lnTo>
                  <a:lnTo>
                    <a:pt x="803526" y="31998"/>
                  </a:lnTo>
                  <a:lnTo>
                    <a:pt x="798126" y="95198"/>
                  </a:lnTo>
                  <a:lnTo>
                    <a:pt x="848903" y="115557"/>
                  </a:lnTo>
                  <a:lnTo>
                    <a:pt x="890307" y="69692"/>
                  </a:lnTo>
                  <a:lnTo>
                    <a:pt x="950840" y="106503"/>
                  </a:lnTo>
                  <a:lnTo>
                    <a:pt x="928932" y="164987"/>
                  </a:lnTo>
                  <a:lnTo>
                    <a:pt x="971748" y="199360"/>
                  </a:lnTo>
                  <a:lnTo>
                    <a:pt x="1024233" y="166213"/>
                  </a:lnTo>
                  <a:lnTo>
                    <a:pt x="1072590" y="217989"/>
                  </a:lnTo>
                  <a:lnTo>
                    <a:pt x="1034905" y="269502"/>
                  </a:lnTo>
                  <a:lnTo>
                    <a:pt x="1047793" y="284006"/>
                  </a:lnTo>
                  <a:lnTo>
                    <a:pt x="1065896" y="313574"/>
                  </a:lnTo>
                  <a:lnTo>
                    <a:pt x="1127152" y="295286"/>
                  </a:lnTo>
                  <a:lnTo>
                    <a:pt x="1159745" y="358190"/>
                  </a:lnTo>
                  <a:lnTo>
                    <a:pt x="1109155" y="397943"/>
                  </a:lnTo>
                  <a:lnTo>
                    <a:pt x="1123476" y="432252"/>
                  </a:lnTo>
                  <a:lnTo>
                    <a:pt x="1127413" y="448425"/>
                  </a:lnTo>
                  <a:lnTo>
                    <a:pt x="1191430" y="447341"/>
                  </a:lnTo>
                  <a:lnTo>
                    <a:pt x="1205844" y="516706"/>
                  </a:lnTo>
                  <a:lnTo>
                    <a:pt x="1145770" y="541598"/>
                  </a:lnTo>
                  <a:lnTo>
                    <a:pt x="1150013" y="594780"/>
                  </a:lnTo>
                  <a:lnTo>
                    <a:pt x="1212300" y="611099"/>
                  </a:lnTo>
                  <a:lnTo>
                    <a:pt x="1207465" y="681780"/>
                  </a:lnTo>
                  <a:lnTo>
                    <a:pt x="1143038" y="689527"/>
                  </a:lnTo>
                  <a:lnTo>
                    <a:pt x="1139569" y="712257"/>
                  </a:lnTo>
                  <a:lnTo>
                    <a:pt x="1131043" y="740961"/>
                  </a:lnTo>
                  <a:lnTo>
                    <a:pt x="1188216" y="774415"/>
                  </a:lnTo>
                  <a:lnTo>
                    <a:pt x="1164491" y="841171"/>
                  </a:lnTo>
                  <a:lnTo>
                    <a:pt x="1098564" y="830969"/>
                  </a:lnTo>
                  <a:lnTo>
                    <a:pt x="1075268" y="877883"/>
                  </a:lnTo>
                  <a:lnTo>
                    <a:pt x="1120962" y="925178"/>
                  </a:lnTo>
                  <a:lnTo>
                    <a:pt x="1080106" y="983058"/>
                  </a:lnTo>
                  <a:lnTo>
                    <a:pt x="1019565" y="955533"/>
                  </a:lnTo>
                  <a:lnTo>
                    <a:pt x="986510" y="992122"/>
                  </a:lnTo>
                  <a:lnTo>
                    <a:pt x="984130" y="994044"/>
                  </a:lnTo>
                  <a:lnTo>
                    <a:pt x="1015527" y="1052205"/>
                  </a:lnTo>
                  <a:lnTo>
                    <a:pt x="960571" y="1096915"/>
                  </a:lnTo>
                  <a:lnTo>
                    <a:pt x="909748" y="1054117"/>
                  </a:lnTo>
                  <a:lnTo>
                    <a:pt x="906487" y="1056751"/>
                  </a:lnTo>
                  <a:lnTo>
                    <a:pt x="864880" y="1080229"/>
                  </a:lnTo>
                  <a:lnTo>
                    <a:pt x="879731" y="1146075"/>
                  </a:lnTo>
                  <a:lnTo>
                    <a:pt x="814749" y="1174300"/>
                  </a:lnTo>
                  <a:lnTo>
                    <a:pt x="777013" y="1118870"/>
                  </a:lnTo>
                  <a:lnTo>
                    <a:pt x="765662" y="1123267"/>
                  </a:lnTo>
                  <a:lnTo>
                    <a:pt x="727130" y="1132005"/>
                  </a:lnTo>
                  <a:lnTo>
                    <a:pt x="723644" y="1199827"/>
                  </a:lnTo>
                  <a:lnTo>
                    <a:pt x="653457" y="1209474"/>
                  </a:lnTo>
                  <a:lnTo>
                    <a:pt x="631798" y="1145096"/>
                  </a:lnTo>
                  <a:lnTo>
                    <a:pt x="606150" y="1147005"/>
                  </a:lnTo>
                  <a:lnTo>
                    <a:pt x="580299" y="1145700"/>
                  </a:lnTo>
                  <a:lnTo>
                    <a:pt x="558843" y="1209474"/>
                  </a:lnTo>
                  <a:lnTo>
                    <a:pt x="488656" y="1199827"/>
                  </a:lnTo>
                  <a:lnTo>
                    <a:pt x="485224" y="1133066"/>
                  </a:lnTo>
                  <a:lnTo>
                    <a:pt x="444238" y="1122527"/>
                  </a:lnTo>
                  <a:lnTo>
                    <a:pt x="435252" y="1118923"/>
                  </a:lnTo>
                  <a:lnTo>
                    <a:pt x="397552" y="1174300"/>
                  </a:lnTo>
                  <a:lnTo>
                    <a:pt x="332570" y="1146075"/>
                  </a:lnTo>
                  <a:lnTo>
                    <a:pt x="347390" y="1080362"/>
                  </a:lnTo>
                  <a:lnTo>
                    <a:pt x="302981" y="1053756"/>
                  </a:lnTo>
                  <a:lnTo>
                    <a:pt x="251730" y="1096915"/>
                  </a:lnTo>
                  <a:lnTo>
                    <a:pt x="196773" y="1052205"/>
                  </a:lnTo>
                  <a:lnTo>
                    <a:pt x="228407" y="993606"/>
                  </a:lnTo>
                  <a:lnTo>
                    <a:pt x="196589" y="961310"/>
                  </a:lnTo>
                  <a:lnTo>
                    <a:pt x="192451" y="955662"/>
                  </a:lnTo>
                  <a:lnTo>
                    <a:pt x="132195" y="983058"/>
                  </a:lnTo>
                  <a:lnTo>
                    <a:pt x="91339" y="925178"/>
                  </a:lnTo>
                  <a:lnTo>
                    <a:pt x="137009" y="877908"/>
                  </a:lnTo>
                  <a:lnTo>
                    <a:pt x="113994" y="830929"/>
                  </a:lnTo>
                  <a:lnTo>
                    <a:pt x="47809" y="841171"/>
                  </a:lnTo>
                  <a:lnTo>
                    <a:pt x="24084" y="774415"/>
                  </a:lnTo>
                  <a:lnTo>
                    <a:pt x="81587" y="740768"/>
                  </a:lnTo>
                  <a:lnTo>
                    <a:pt x="70938" y="703091"/>
                  </a:lnTo>
                  <a:lnTo>
                    <a:pt x="69043" y="689500"/>
                  </a:lnTo>
                  <a:lnTo>
                    <a:pt x="4835" y="681780"/>
                  </a:lnTo>
                  <a:lnTo>
                    <a:pt x="0" y="611099"/>
                  </a:lnTo>
                  <a:lnTo>
                    <a:pt x="62033" y="594846"/>
                  </a:lnTo>
                  <a:lnTo>
                    <a:pt x="64142" y="550291"/>
                  </a:lnTo>
                  <a:lnTo>
                    <a:pt x="65806" y="541298"/>
                  </a:lnTo>
                  <a:lnTo>
                    <a:pt x="6456" y="516706"/>
                  </a:lnTo>
                  <a:lnTo>
                    <a:pt x="20870" y="447341"/>
                  </a:lnTo>
                  <a:lnTo>
                    <a:pt x="84476" y="448419"/>
                  </a:lnTo>
                  <a:lnTo>
                    <a:pt x="103307" y="398070"/>
                  </a:lnTo>
                  <a:lnTo>
                    <a:pt x="52555" y="358190"/>
                  </a:lnTo>
                  <a:lnTo>
                    <a:pt x="85149" y="295286"/>
                  </a:lnTo>
                  <a:lnTo>
                    <a:pt x="145210" y="313217"/>
                  </a:lnTo>
                  <a:lnTo>
                    <a:pt x="148057" y="308107"/>
                  </a:lnTo>
                  <a:lnTo>
                    <a:pt x="176724" y="268584"/>
                  </a:lnTo>
                  <a:lnTo>
                    <a:pt x="139711" y="217989"/>
                  </a:lnTo>
                  <a:lnTo>
                    <a:pt x="188068" y="166213"/>
                  </a:lnTo>
                  <a:lnTo>
                    <a:pt x="241027" y="199659"/>
                  </a:lnTo>
                  <a:lnTo>
                    <a:pt x="269262" y="174752"/>
                  </a:lnTo>
                  <a:lnTo>
                    <a:pt x="283412" y="165102"/>
                  </a:lnTo>
                  <a:lnTo>
                    <a:pt x="261461" y="106503"/>
                  </a:lnTo>
                  <a:lnTo>
                    <a:pt x="321994" y="69692"/>
                  </a:lnTo>
                  <a:lnTo>
                    <a:pt x="363991" y="116215"/>
                  </a:lnTo>
                  <a:lnTo>
                    <a:pt x="399902" y="98466"/>
                  </a:lnTo>
                  <a:lnTo>
                    <a:pt x="414057" y="93815"/>
                  </a:lnTo>
                  <a:lnTo>
                    <a:pt x="408775" y="31998"/>
                  </a:lnTo>
                  <a:lnTo>
                    <a:pt x="476994" y="12884"/>
                  </a:lnTo>
                  <a:lnTo>
                    <a:pt x="504807" y="68861"/>
                  </a:lnTo>
                  <a:lnTo>
                    <a:pt x="550480" y="60857"/>
                  </a:lnTo>
                  <a:lnTo>
                    <a:pt x="559236" y="60414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0E0E0"/>
                </a:gs>
                <a:gs pos="0">
                  <a:srgbClr val="F9F9F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2162897" y="3451260"/>
              <a:ext cx="769918" cy="769918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grpSp>
        <p:nvGrpSpPr>
          <p:cNvPr id="107" name="3"/>
          <p:cNvGrpSpPr/>
          <p:nvPr/>
        </p:nvGrpSpPr>
        <p:grpSpPr>
          <a:xfrm>
            <a:off x="2619067" y="3044477"/>
            <a:ext cx="2024144" cy="2024144"/>
            <a:chOff x="2508643" y="3155719"/>
            <a:chExt cx="2161075" cy="2161075"/>
          </a:xfrm>
        </p:grpSpPr>
        <p:sp>
          <p:nvSpPr>
            <p:cNvPr id="108" name="任意多边形 107"/>
            <p:cNvSpPr/>
            <p:nvPr/>
          </p:nvSpPr>
          <p:spPr>
            <a:xfrm>
              <a:off x="2508643" y="3155719"/>
              <a:ext cx="2161075" cy="2161075"/>
            </a:xfrm>
            <a:custGeom>
              <a:avLst/>
              <a:gdLst>
                <a:gd name="connsiteX0" fmla="*/ 1589098 w 3178196"/>
                <a:gd name="connsiteY0" fmla="*/ 425696 h 3178196"/>
                <a:gd name="connsiteX1" fmla="*/ 425696 w 3178196"/>
                <a:gd name="connsiteY1" fmla="*/ 1589098 h 3178196"/>
                <a:gd name="connsiteX2" fmla="*/ 1589098 w 3178196"/>
                <a:gd name="connsiteY2" fmla="*/ 2752500 h 3178196"/>
                <a:gd name="connsiteX3" fmla="*/ 2752500 w 3178196"/>
                <a:gd name="connsiteY3" fmla="*/ 1589098 h 3178196"/>
                <a:gd name="connsiteX4" fmla="*/ 1589098 w 3178196"/>
                <a:gd name="connsiteY4" fmla="*/ 425696 h 3178196"/>
                <a:gd name="connsiteX5" fmla="*/ 1408737 w 3178196"/>
                <a:gd name="connsiteY5" fmla="*/ 0 h 3178196"/>
                <a:gd name="connsiteX6" fmla="*/ 1769461 w 3178196"/>
                <a:gd name="connsiteY6" fmla="*/ 0 h 3178196"/>
                <a:gd name="connsiteX7" fmla="*/ 1839795 w 3178196"/>
                <a:gd name="connsiteY7" fmla="*/ 328139 h 3178196"/>
                <a:gd name="connsiteX8" fmla="*/ 1856789 w 3178196"/>
                <a:gd name="connsiteY8" fmla="*/ 330732 h 3178196"/>
                <a:gd name="connsiteX9" fmla="*/ 2000849 w 3178196"/>
                <a:gd name="connsiteY9" fmla="*/ 373520 h 3178196"/>
                <a:gd name="connsiteX10" fmla="*/ 2227451 w 3178196"/>
                <a:gd name="connsiteY10" fmla="*/ 122720 h 3178196"/>
                <a:gd name="connsiteX11" fmla="*/ 2539846 w 3178196"/>
                <a:gd name="connsiteY11" fmla="*/ 303080 h 3178196"/>
                <a:gd name="connsiteX12" fmla="*/ 2439451 w 3178196"/>
                <a:gd name="connsiteY12" fmla="*/ 613872 h 3178196"/>
                <a:gd name="connsiteX13" fmla="*/ 2458340 w 3178196"/>
                <a:gd name="connsiteY13" fmla="*/ 627645 h 3178196"/>
                <a:gd name="connsiteX14" fmla="*/ 2558787 w 3178196"/>
                <a:gd name="connsiteY14" fmla="*/ 724273 h 3178196"/>
                <a:gd name="connsiteX15" fmla="*/ 2569563 w 3178196"/>
                <a:gd name="connsiteY15" fmla="*/ 737054 h 3178196"/>
                <a:gd name="connsiteX16" fmla="*/ 2875118 w 3178196"/>
                <a:gd name="connsiteY16" fmla="*/ 638354 h 3178196"/>
                <a:gd name="connsiteX17" fmla="*/ 3055480 w 3178196"/>
                <a:gd name="connsiteY17" fmla="*/ 950748 h 3178196"/>
                <a:gd name="connsiteX18" fmla="*/ 2827830 w 3178196"/>
                <a:gd name="connsiteY18" fmla="*/ 1156432 h 3178196"/>
                <a:gd name="connsiteX19" fmla="*/ 2846251 w 3178196"/>
                <a:gd name="connsiteY19" fmla="*/ 1202137 h 3178196"/>
                <a:gd name="connsiteX20" fmla="*/ 2882440 w 3178196"/>
                <a:gd name="connsiteY20" fmla="*/ 1345342 h 3178196"/>
                <a:gd name="connsiteX21" fmla="*/ 3178196 w 3178196"/>
                <a:gd name="connsiteY21" fmla="*/ 1408739 h 3178196"/>
                <a:gd name="connsiteX22" fmla="*/ 3178196 w 3178196"/>
                <a:gd name="connsiteY22" fmla="*/ 1769460 h 3178196"/>
                <a:gd name="connsiteX23" fmla="*/ 2901180 w 3178196"/>
                <a:gd name="connsiteY23" fmla="*/ 1828838 h 3178196"/>
                <a:gd name="connsiteX24" fmla="*/ 2890366 w 3178196"/>
                <a:gd name="connsiteY24" fmla="*/ 1899689 h 3178196"/>
                <a:gd name="connsiteX25" fmla="*/ 2862393 w 3178196"/>
                <a:gd name="connsiteY25" fmla="*/ 2011345 h 3178196"/>
                <a:gd name="connsiteX26" fmla="*/ 2851433 w 3178196"/>
                <a:gd name="connsiteY26" fmla="*/ 2043093 h 3178196"/>
                <a:gd name="connsiteX27" fmla="*/ 3055480 w 3178196"/>
                <a:gd name="connsiteY27" fmla="*/ 2227452 h 3178196"/>
                <a:gd name="connsiteX28" fmla="*/ 2875118 w 3178196"/>
                <a:gd name="connsiteY28" fmla="*/ 2539844 h 3178196"/>
                <a:gd name="connsiteX29" fmla="*/ 2624366 w 3178196"/>
                <a:gd name="connsiteY29" fmla="*/ 2458846 h 3178196"/>
                <a:gd name="connsiteX30" fmla="*/ 2593452 w 3178196"/>
                <a:gd name="connsiteY30" fmla="*/ 2501242 h 3178196"/>
                <a:gd name="connsiteX31" fmla="*/ 2496828 w 3178196"/>
                <a:gd name="connsiteY31" fmla="*/ 2601689 h 3178196"/>
                <a:gd name="connsiteX32" fmla="*/ 2461217 w 3178196"/>
                <a:gd name="connsiteY32" fmla="*/ 2631705 h 3178196"/>
                <a:gd name="connsiteX33" fmla="*/ 2539846 w 3178196"/>
                <a:gd name="connsiteY33" fmla="*/ 2875117 h 3178196"/>
                <a:gd name="connsiteX34" fmla="*/ 2227451 w 3178196"/>
                <a:gd name="connsiteY34" fmla="*/ 3055478 h 3178196"/>
                <a:gd name="connsiteX35" fmla="*/ 2061632 w 3178196"/>
                <a:gd name="connsiteY35" fmla="*/ 2871954 h 3178196"/>
                <a:gd name="connsiteX36" fmla="*/ 2018961 w 3178196"/>
                <a:gd name="connsiteY36" fmla="*/ 2889155 h 3178196"/>
                <a:gd name="connsiteX37" fmla="*/ 1820676 w 3178196"/>
                <a:gd name="connsiteY37" fmla="*/ 2939260 h 3178196"/>
                <a:gd name="connsiteX38" fmla="*/ 1769461 w 3178196"/>
                <a:gd name="connsiteY38" fmla="*/ 3178196 h 3178196"/>
                <a:gd name="connsiteX39" fmla="*/ 1408737 w 3178196"/>
                <a:gd name="connsiteY39" fmla="*/ 3178196 h 3178196"/>
                <a:gd name="connsiteX40" fmla="*/ 1357415 w 3178196"/>
                <a:gd name="connsiteY40" fmla="*/ 2938761 h 3178196"/>
                <a:gd name="connsiteX41" fmla="*/ 1321409 w 3178196"/>
                <a:gd name="connsiteY41" fmla="*/ 2933267 h 3178196"/>
                <a:gd name="connsiteX42" fmla="*/ 1116228 w 3178196"/>
                <a:gd name="connsiteY42" fmla="*/ 2872328 h 3178196"/>
                <a:gd name="connsiteX43" fmla="*/ 950747 w 3178196"/>
                <a:gd name="connsiteY43" fmla="*/ 3055478 h 3178196"/>
                <a:gd name="connsiteX44" fmla="*/ 638354 w 3178196"/>
                <a:gd name="connsiteY44" fmla="*/ 2875117 h 3178196"/>
                <a:gd name="connsiteX45" fmla="*/ 716567 w 3178196"/>
                <a:gd name="connsiteY45" fmla="*/ 2632987 h 3178196"/>
                <a:gd name="connsiteX46" fmla="*/ 564155 w 3178196"/>
                <a:gd name="connsiteY46" fmla="*/ 2476891 h 3178196"/>
                <a:gd name="connsiteX47" fmla="*/ 552049 w 3178196"/>
                <a:gd name="connsiteY47" fmla="*/ 2459421 h 3178196"/>
                <a:gd name="connsiteX48" fmla="*/ 303082 w 3178196"/>
                <a:gd name="connsiteY48" fmla="*/ 2539844 h 3178196"/>
                <a:gd name="connsiteX49" fmla="*/ 122720 w 3178196"/>
                <a:gd name="connsiteY49" fmla="*/ 2227452 h 3178196"/>
                <a:gd name="connsiteX50" fmla="*/ 326913 w 3178196"/>
                <a:gd name="connsiteY50" fmla="*/ 2042960 h 3178196"/>
                <a:gd name="connsiteX51" fmla="*/ 306855 w 3178196"/>
                <a:gd name="connsiteY51" fmla="*/ 1979828 h 3178196"/>
                <a:gd name="connsiteX52" fmla="*/ 276470 w 3178196"/>
                <a:gd name="connsiteY52" fmla="*/ 1828721 h 3178196"/>
                <a:gd name="connsiteX53" fmla="*/ 0 w 3178196"/>
                <a:gd name="connsiteY53" fmla="*/ 1769460 h 3178196"/>
                <a:gd name="connsiteX54" fmla="*/ 0 w 3178196"/>
                <a:gd name="connsiteY54" fmla="*/ 1408739 h 3178196"/>
                <a:gd name="connsiteX55" fmla="*/ 293010 w 3178196"/>
                <a:gd name="connsiteY55" fmla="*/ 1345931 h 3178196"/>
                <a:gd name="connsiteX56" fmla="*/ 306855 w 3178196"/>
                <a:gd name="connsiteY56" fmla="*/ 1284173 h 3178196"/>
                <a:gd name="connsiteX57" fmla="*/ 351046 w 3178196"/>
                <a:gd name="connsiteY57" fmla="*/ 1157043 h 3178196"/>
                <a:gd name="connsiteX58" fmla="*/ 122720 w 3178196"/>
                <a:gd name="connsiteY58" fmla="*/ 950748 h 3178196"/>
                <a:gd name="connsiteX59" fmla="*/ 303082 w 3178196"/>
                <a:gd name="connsiteY59" fmla="*/ 638354 h 3178196"/>
                <a:gd name="connsiteX60" fmla="*/ 611017 w 3178196"/>
                <a:gd name="connsiteY60" fmla="*/ 737822 h 3178196"/>
                <a:gd name="connsiteX61" fmla="*/ 678469 w 3178196"/>
                <a:gd name="connsiteY61" fmla="*/ 665039 h 3178196"/>
                <a:gd name="connsiteX62" fmla="*/ 739168 w 3178196"/>
                <a:gd name="connsiteY62" fmla="*/ 615179 h 3178196"/>
                <a:gd name="connsiteX63" fmla="*/ 638354 w 3178196"/>
                <a:gd name="connsiteY63" fmla="*/ 303080 h 3178196"/>
                <a:gd name="connsiteX64" fmla="*/ 950747 w 3178196"/>
                <a:gd name="connsiteY64" fmla="*/ 122720 h 3178196"/>
                <a:gd name="connsiteX65" fmla="*/ 1175530 w 3178196"/>
                <a:gd name="connsiteY65" fmla="*/ 371507 h 3178196"/>
                <a:gd name="connsiteX66" fmla="*/ 1321409 w 3178196"/>
                <a:gd name="connsiteY66" fmla="*/ 330732 h 3178196"/>
                <a:gd name="connsiteX67" fmla="*/ 1338401 w 3178196"/>
                <a:gd name="connsiteY67" fmla="*/ 328139 h 317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78196" h="3178196">
                  <a:moveTo>
                    <a:pt x="1589098" y="425696"/>
                  </a:moveTo>
                  <a:cubicBezTo>
                    <a:pt x="946569" y="425696"/>
                    <a:pt x="425696" y="946569"/>
                    <a:pt x="425696" y="1589098"/>
                  </a:cubicBezTo>
                  <a:cubicBezTo>
                    <a:pt x="425696" y="2231627"/>
                    <a:pt x="946569" y="2752500"/>
                    <a:pt x="1589098" y="2752500"/>
                  </a:cubicBezTo>
                  <a:cubicBezTo>
                    <a:pt x="2231627" y="2752500"/>
                    <a:pt x="2752500" y="2231627"/>
                    <a:pt x="2752500" y="1589098"/>
                  </a:cubicBezTo>
                  <a:cubicBezTo>
                    <a:pt x="2752500" y="946569"/>
                    <a:pt x="2231627" y="425696"/>
                    <a:pt x="1589098" y="425696"/>
                  </a:cubicBezTo>
                  <a:close/>
                  <a:moveTo>
                    <a:pt x="1408737" y="0"/>
                  </a:moveTo>
                  <a:lnTo>
                    <a:pt x="1769461" y="0"/>
                  </a:lnTo>
                  <a:lnTo>
                    <a:pt x="1839795" y="328139"/>
                  </a:lnTo>
                  <a:lnTo>
                    <a:pt x="1856789" y="330732"/>
                  </a:lnTo>
                  <a:lnTo>
                    <a:pt x="2000849" y="373520"/>
                  </a:lnTo>
                  <a:lnTo>
                    <a:pt x="2227451" y="122720"/>
                  </a:lnTo>
                  <a:lnTo>
                    <a:pt x="2539846" y="303080"/>
                  </a:lnTo>
                  <a:lnTo>
                    <a:pt x="2439451" y="613872"/>
                  </a:lnTo>
                  <a:lnTo>
                    <a:pt x="2458340" y="627645"/>
                  </a:lnTo>
                  <a:cubicBezTo>
                    <a:pt x="2493487" y="658090"/>
                    <a:pt x="2527017" y="690346"/>
                    <a:pt x="2558787" y="724273"/>
                  </a:cubicBezTo>
                  <a:lnTo>
                    <a:pt x="2569563" y="737054"/>
                  </a:lnTo>
                  <a:lnTo>
                    <a:pt x="2875118" y="638354"/>
                  </a:lnTo>
                  <a:lnTo>
                    <a:pt x="3055480" y="950748"/>
                  </a:lnTo>
                  <a:lnTo>
                    <a:pt x="2827830" y="1156432"/>
                  </a:lnTo>
                  <a:lnTo>
                    <a:pt x="2846251" y="1202137"/>
                  </a:lnTo>
                  <a:lnTo>
                    <a:pt x="2882440" y="1345342"/>
                  </a:lnTo>
                  <a:lnTo>
                    <a:pt x="3178196" y="1408739"/>
                  </a:lnTo>
                  <a:lnTo>
                    <a:pt x="3178196" y="1769460"/>
                  </a:lnTo>
                  <a:lnTo>
                    <a:pt x="2901180" y="1828838"/>
                  </a:lnTo>
                  <a:lnTo>
                    <a:pt x="2890366" y="1899689"/>
                  </a:lnTo>
                  <a:cubicBezTo>
                    <a:pt x="2882626" y="1937518"/>
                    <a:pt x="2873276" y="1974762"/>
                    <a:pt x="2862393" y="2011345"/>
                  </a:cubicBezTo>
                  <a:lnTo>
                    <a:pt x="2851433" y="2043093"/>
                  </a:lnTo>
                  <a:lnTo>
                    <a:pt x="3055480" y="2227452"/>
                  </a:lnTo>
                  <a:lnTo>
                    <a:pt x="2875118" y="2539844"/>
                  </a:lnTo>
                  <a:lnTo>
                    <a:pt x="2624366" y="2458846"/>
                  </a:lnTo>
                  <a:lnTo>
                    <a:pt x="2593452" y="2501242"/>
                  </a:lnTo>
                  <a:cubicBezTo>
                    <a:pt x="2563009" y="2536388"/>
                    <a:pt x="2530753" y="2569918"/>
                    <a:pt x="2496828" y="2601689"/>
                  </a:cubicBezTo>
                  <a:lnTo>
                    <a:pt x="2461217" y="2631705"/>
                  </a:lnTo>
                  <a:lnTo>
                    <a:pt x="2539846" y="2875117"/>
                  </a:lnTo>
                  <a:lnTo>
                    <a:pt x="2227451" y="3055478"/>
                  </a:lnTo>
                  <a:lnTo>
                    <a:pt x="2061632" y="2871954"/>
                  </a:lnTo>
                  <a:lnTo>
                    <a:pt x="2018961" y="2889155"/>
                  </a:lnTo>
                  <a:lnTo>
                    <a:pt x="1820676" y="2939260"/>
                  </a:lnTo>
                  <a:lnTo>
                    <a:pt x="1769461" y="3178196"/>
                  </a:lnTo>
                  <a:lnTo>
                    <a:pt x="1408737" y="3178196"/>
                  </a:lnTo>
                  <a:lnTo>
                    <a:pt x="1357415" y="2938761"/>
                  </a:lnTo>
                  <a:lnTo>
                    <a:pt x="1321409" y="2933267"/>
                  </a:lnTo>
                  <a:lnTo>
                    <a:pt x="1116228" y="2872328"/>
                  </a:lnTo>
                  <a:lnTo>
                    <a:pt x="950747" y="3055478"/>
                  </a:lnTo>
                  <a:lnTo>
                    <a:pt x="638354" y="2875117"/>
                  </a:lnTo>
                  <a:lnTo>
                    <a:pt x="716567" y="2632987"/>
                  </a:lnTo>
                  <a:lnTo>
                    <a:pt x="564155" y="2476891"/>
                  </a:lnTo>
                  <a:lnTo>
                    <a:pt x="552049" y="2459421"/>
                  </a:lnTo>
                  <a:lnTo>
                    <a:pt x="303082" y="2539844"/>
                  </a:lnTo>
                  <a:lnTo>
                    <a:pt x="122720" y="2227452"/>
                  </a:lnTo>
                  <a:lnTo>
                    <a:pt x="326913" y="2042960"/>
                  </a:lnTo>
                  <a:lnTo>
                    <a:pt x="306855" y="1979828"/>
                  </a:lnTo>
                  <a:lnTo>
                    <a:pt x="276470" y="1828721"/>
                  </a:lnTo>
                  <a:lnTo>
                    <a:pt x="0" y="1769460"/>
                  </a:lnTo>
                  <a:lnTo>
                    <a:pt x="0" y="1408739"/>
                  </a:lnTo>
                  <a:lnTo>
                    <a:pt x="293010" y="1345931"/>
                  </a:lnTo>
                  <a:lnTo>
                    <a:pt x="306855" y="1284173"/>
                  </a:lnTo>
                  <a:lnTo>
                    <a:pt x="351046" y="1157043"/>
                  </a:lnTo>
                  <a:lnTo>
                    <a:pt x="122720" y="950748"/>
                  </a:lnTo>
                  <a:lnTo>
                    <a:pt x="303082" y="638354"/>
                  </a:lnTo>
                  <a:lnTo>
                    <a:pt x="611017" y="737822"/>
                  </a:lnTo>
                  <a:lnTo>
                    <a:pt x="678469" y="665039"/>
                  </a:lnTo>
                  <a:lnTo>
                    <a:pt x="739168" y="615179"/>
                  </a:lnTo>
                  <a:lnTo>
                    <a:pt x="638354" y="303080"/>
                  </a:lnTo>
                  <a:lnTo>
                    <a:pt x="950747" y="122720"/>
                  </a:lnTo>
                  <a:lnTo>
                    <a:pt x="1175530" y="371507"/>
                  </a:lnTo>
                  <a:lnTo>
                    <a:pt x="1321409" y="330732"/>
                  </a:lnTo>
                  <a:lnTo>
                    <a:pt x="1338401" y="32813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2798632" y="3445708"/>
              <a:ext cx="1581096" cy="1581096"/>
            </a:xfrm>
            <a:prstGeom prst="ellipse">
              <a:avLst/>
            </a:prstGeom>
            <a:noFill/>
            <a:ln w="381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grpSp>
        <p:nvGrpSpPr>
          <p:cNvPr id="110" name="9"/>
          <p:cNvGrpSpPr/>
          <p:nvPr/>
        </p:nvGrpSpPr>
        <p:grpSpPr>
          <a:xfrm>
            <a:off x="7204467" y="3459396"/>
            <a:ext cx="1664341" cy="1664341"/>
            <a:chOff x="2508643" y="3155719"/>
            <a:chExt cx="2161075" cy="2161075"/>
          </a:xfrm>
        </p:grpSpPr>
        <p:sp>
          <p:nvSpPr>
            <p:cNvPr id="111" name="任意多边形 110"/>
            <p:cNvSpPr/>
            <p:nvPr/>
          </p:nvSpPr>
          <p:spPr>
            <a:xfrm>
              <a:off x="2508643" y="3155719"/>
              <a:ext cx="2161075" cy="2161075"/>
            </a:xfrm>
            <a:custGeom>
              <a:avLst/>
              <a:gdLst>
                <a:gd name="connsiteX0" fmla="*/ 1589098 w 3178196"/>
                <a:gd name="connsiteY0" fmla="*/ 425696 h 3178196"/>
                <a:gd name="connsiteX1" fmla="*/ 425696 w 3178196"/>
                <a:gd name="connsiteY1" fmla="*/ 1589098 h 3178196"/>
                <a:gd name="connsiteX2" fmla="*/ 1589098 w 3178196"/>
                <a:gd name="connsiteY2" fmla="*/ 2752500 h 3178196"/>
                <a:gd name="connsiteX3" fmla="*/ 2752500 w 3178196"/>
                <a:gd name="connsiteY3" fmla="*/ 1589098 h 3178196"/>
                <a:gd name="connsiteX4" fmla="*/ 1589098 w 3178196"/>
                <a:gd name="connsiteY4" fmla="*/ 425696 h 3178196"/>
                <a:gd name="connsiteX5" fmla="*/ 1408737 w 3178196"/>
                <a:gd name="connsiteY5" fmla="*/ 0 h 3178196"/>
                <a:gd name="connsiteX6" fmla="*/ 1769461 w 3178196"/>
                <a:gd name="connsiteY6" fmla="*/ 0 h 3178196"/>
                <a:gd name="connsiteX7" fmla="*/ 1839795 w 3178196"/>
                <a:gd name="connsiteY7" fmla="*/ 328139 h 3178196"/>
                <a:gd name="connsiteX8" fmla="*/ 1856789 w 3178196"/>
                <a:gd name="connsiteY8" fmla="*/ 330732 h 3178196"/>
                <a:gd name="connsiteX9" fmla="*/ 2000849 w 3178196"/>
                <a:gd name="connsiteY9" fmla="*/ 373520 h 3178196"/>
                <a:gd name="connsiteX10" fmla="*/ 2227451 w 3178196"/>
                <a:gd name="connsiteY10" fmla="*/ 122720 h 3178196"/>
                <a:gd name="connsiteX11" fmla="*/ 2539846 w 3178196"/>
                <a:gd name="connsiteY11" fmla="*/ 303080 h 3178196"/>
                <a:gd name="connsiteX12" fmla="*/ 2439451 w 3178196"/>
                <a:gd name="connsiteY12" fmla="*/ 613872 h 3178196"/>
                <a:gd name="connsiteX13" fmla="*/ 2458340 w 3178196"/>
                <a:gd name="connsiteY13" fmla="*/ 627645 h 3178196"/>
                <a:gd name="connsiteX14" fmla="*/ 2558787 w 3178196"/>
                <a:gd name="connsiteY14" fmla="*/ 724273 h 3178196"/>
                <a:gd name="connsiteX15" fmla="*/ 2569563 w 3178196"/>
                <a:gd name="connsiteY15" fmla="*/ 737054 h 3178196"/>
                <a:gd name="connsiteX16" fmla="*/ 2875118 w 3178196"/>
                <a:gd name="connsiteY16" fmla="*/ 638354 h 3178196"/>
                <a:gd name="connsiteX17" fmla="*/ 3055480 w 3178196"/>
                <a:gd name="connsiteY17" fmla="*/ 950748 h 3178196"/>
                <a:gd name="connsiteX18" fmla="*/ 2827830 w 3178196"/>
                <a:gd name="connsiteY18" fmla="*/ 1156432 h 3178196"/>
                <a:gd name="connsiteX19" fmla="*/ 2846251 w 3178196"/>
                <a:gd name="connsiteY19" fmla="*/ 1202137 h 3178196"/>
                <a:gd name="connsiteX20" fmla="*/ 2882440 w 3178196"/>
                <a:gd name="connsiteY20" fmla="*/ 1345342 h 3178196"/>
                <a:gd name="connsiteX21" fmla="*/ 3178196 w 3178196"/>
                <a:gd name="connsiteY21" fmla="*/ 1408739 h 3178196"/>
                <a:gd name="connsiteX22" fmla="*/ 3178196 w 3178196"/>
                <a:gd name="connsiteY22" fmla="*/ 1769460 h 3178196"/>
                <a:gd name="connsiteX23" fmla="*/ 2901180 w 3178196"/>
                <a:gd name="connsiteY23" fmla="*/ 1828838 h 3178196"/>
                <a:gd name="connsiteX24" fmla="*/ 2890366 w 3178196"/>
                <a:gd name="connsiteY24" fmla="*/ 1899689 h 3178196"/>
                <a:gd name="connsiteX25" fmla="*/ 2862393 w 3178196"/>
                <a:gd name="connsiteY25" fmla="*/ 2011345 h 3178196"/>
                <a:gd name="connsiteX26" fmla="*/ 2851433 w 3178196"/>
                <a:gd name="connsiteY26" fmla="*/ 2043093 h 3178196"/>
                <a:gd name="connsiteX27" fmla="*/ 3055480 w 3178196"/>
                <a:gd name="connsiteY27" fmla="*/ 2227452 h 3178196"/>
                <a:gd name="connsiteX28" fmla="*/ 2875118 w 3178196"/>
                <a:gd name="connsiteY28" fmla="*/ 2539844 h 3178196"/>
                <a:gd name="connsiteX29" fmla="*/ 2624366 w 3178196"/>
                <a:gd name="connsiteY29" fmla="*/ 2458846 h 3178196"/>
                <a:gd name="connsiteX30" fmla="*/ 2593452 w 3178196"/>
                <a:gd name="connsiteY30" fmla="*/ 2501242 h 3178196"/>
                <a:gd name="connsiteX31" fmla="*/ 2496828 w 3178196"/>
                <a:gd name="connsiteY31" fmla="*/ 2601689 h 3178196"/>
                <a:gd name="connsiteX32" fmla="*/ 2461217 w 3178196"/>
                <a:gd name="connsiteY32" fmla="*/ 2631705 h 3178196"/>
                <a:gd name="connsiteX33" fmla="*/ 2539846 w 3178196"/>
                <a:gd name="connsiteY33" fmla="*/ 2875117 h 3178196"/>
                <a:gd name="connsiteX34" fmla="*/ 2227451 w 3178196"/>
                <a:gd name="connsiteY34" fmla="*/ 3055478 h 3178196"/>
                <a:gd name="connsiteX35" fmla="*/ 2061632 w 3178196"/>
                <a:gd name="connsiteY35" fmla="*/ 2871954 h 3178196"/>
                <a:gd name="connsiteX36" fmla="*/ 2018961 w 3178196"/>
                <a:gd name="connsiteY36" fmla="*/ 2889155 h 3178196"/>
                <a:gd name="connsiteX37" fmla="*/ 1820676 w 3178196"/>
                <a:gd name="connsiteY37" fmla="*/ 2939260 h 3178196"/>
                <a:gd name="connsiteX38" fmla="*/ 1769461 w 3178196"/>
                <a:gd name="connsiteY38" fmla="*/ 3178196 h 3178196"/>
                <a:gd name="connsiteX39" fmla="*/ 1408737 w 3178196"/>
                <a:gd name="connsiteY39" fmla="*/ 3178196 h 3178196"/>
                <a:gd name="connsiteX40" fmla="*/ 1357415 w 3178196"/>
                <a:gd name="connsiteY40" fmla="*/ 2938761 h 3178196"/>
                <a:gd name="connsiteX41" fmla="*/ 1321409 w 3178196"/>
                <a:gd name="connsiteY41" fmla="*/ 2933267 h 3178196"/>
                <a:gd name="connsiteX42" fmla="*/ 1116228 w 3178196"/>
                <a:gd name="connsiteY42" fmla="*/ 2872328 h 3178196"/>
                <a:gd name="connsiteX43" fmla="*/ 950747 w 3178196"/>
                <a:gd name="connsiteY43" fmla="*/ 3055478 h 3178196"/>
                <a:gd name="connsiteX44" fmla="*/ 638354 w 3178196"/>
                <a:gd name="connsiteY44" fmla="*/ 2875117 h 3178196"/>
                <a:gd name="connsiteX45" fmla="*/ 716567 w 3178196"/>
                <a:gd name="connsiteY45" fmla="*/ 2632987 h 3178196"/>
                <a:gd name="connsiteX46" fmla="*/ 564155 w 3178196"/>
                <a:gd name="connsiteY46" fmla="*/ 2476891 h 3178196"/>
                <a:gd name="connsiteX47" fmla="*/ 552049 w 3178196"/>
                <a:gd name="connsiteY47" fmla="*/ 2459421 h 3178196"/>
                <a:gd name="connsiteX48" fmla="*/ 303082 w 3178196"/>
                <a:gd name="connsiteY48" fmla="*/ 2539844 h 3178196"/>
                <a:gd name="connsiteX49" fmla="*/ 122720 w 3178196"/>
                <a:gd name="connsiteY49" fmla="*/ 2227452 h 3178196"/>
                <a:gd name="connsiteX50" fmla="*/ 326913 w 3178196"/>
                <a:gd name="connsiteY50" fmla="*/ 2042960 h 3178196"/>
                <a:gd name="connsiteX51" fmla="*/ 306855 w 3178196"/>
                <a:gd name="connsiteY51" fmla="*/ 1979828 h 3178196"/>
                <a:gd name="connsiteX52" fmla="*/ 276470 w 3178196"/>
                <a:gd name="connsiteY52" fmla="*/ 1828721 h 3178196"/>
                <a:gd name="connsiteX53" fmla="*/ 0 w 3178196"/>
                <a:gd name="connsiteY53" fmla="*/ 1769460 h 3178196"/>
                <a:gd name="connsiteX54" fmla="*/ 0 w 3178196"/>
                <a:gd name="connsiteY54" fmla="*/ 1408739 h 3178196"/>
                <a:gd name="connsiteX55" fmla="*/ 293010 w 3178196"/>
                <a:gd name="connsiteY55" fmla="*/ 1345931 h 3178196"/>
                <a:gd name="connsiteX56" fmla="*/ 306855 w 3178196"/>
                <a:gd name="connsiteY56" fmla="*/ 1284173 h 3178196"/>
                <a:gd name="connsiteX57" fmla="*/ 351046 w 3178196"/>
                <a:gd name="connsiteY57" fmla="*/ 1157043 h 3178196"/>
                <a:gd name="connsiteX58" fmla="*/ 122720 w 3178196"/>
                <a:gd name="connsiteY58" fmla="*/ 950748 h 3178196"/>
                <a:gd name="connsiteX59" fmla="*/ 303082 w 3178196"/>
                <a:gd name="connsiteY59" fmla="*/ 638354 h 3178196"/>
                <a:gd name="connsiteX60" fmla="*/ 611017 w 3178196"/>
                <a:gd name="connsiteY60" fmla="*/ 737822 h 3178196"/>
                <a:gd name="connsiteX61" fmla="*/ 678469 w 3178196"/>
                <a:gd name="connsiteY61" fmla="*/ 665039 h 3178196"/>
                <a:gd name="connsiteX62" fmla="*/ 739168 w 3178196"/>
                <a:gd name="connsiteY62" fmla="*/ 615179 h 3178196"/>
                <a:gd name="connsiteX63" fmla="*/ 638354 w 3178196"/>
                <a:gd name="connsiteY63" fmla="*/ 303080 h 3178196"/>
                <a:gd name="connsiteX64" fmla="*/ 950747 w 3178196"/>
                <a:gd name="connsiteY64" fmla="*/ 122720 h 3178196"/>
                <a:gd name="connsiteX65" fmla="*/ 1175530 w 3178196"/>
                <a:gd name="connsiteY65" fmla="*/ 371507 h 3178196"/>
                <a:gd name="connsiteX66" fmla="*/ 1321409 w 3178196"/>
                <a:gd name="connsiteY66" fmla="*/ 330732 h 3178196"/>
                <a:gd name="connsiteX67" fmla="*/ 1338401 w 3178196"/>
                <a:gd name="connsiteY67" fmla="*/ 328139 h 317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78196" h="3178196">
                  <a:moveTo>
                    <a:pt x="1589098" y="425696"/>
                  </a:moveTo>
                  <a:cubicBezTo>
                    <a:pt x="946569" y="425696"/>
                    <a:pt x="425696" y="946569"/>
                    <a:pt x="425696" y="1589098"/>
                  </a:cubicBezTo>
                  <a:cubicBezTo>
                    <a:pt x="425696" y="2231627"/>
                    <a:pt x="946569" y="2752500"/>
                    <a:pt x="1589098" y="2752500"/>
                  </a:cubicBezTo>
                  <a:cubicBezTo>
                    <a:pt x="2231627" y="2752500"/>
                    <a:pt x="2752500" y="2231627"/>
                    <a:pt x="2752500" y="1589098"/>
                  </a:cubicBezTo>
                  <a:cubicBezTo>
                    <a:pt x="2752500" y="946569"/>
                    <a:pt x="2231627" y="425696"/>
                    <a:pt x="1589098" y="425696"/>
                  </a:cubicBezTo>
                  <a:close/>
                  <a:moveTo>
                    <a:pt x="1408737" y="0"/>
                  </a:moveTo>
                  <a:lnTo>
                    <a:pt x="1769461" y="0"/>
                  </a:lnTo>
                  <a:lnTo>
                    <a:pt x="1839795" y="328139"/>
                  </a:lnTo>
                  <a:lnTo>
                    <a:pt x="1856789" y="330732"/>
                  </a:lnTo>
                  <a:lnTo>
                    <a:pt x="2000849" y="373520"/>
                  </a:lnTo>
                  <a:lnTo>
                    <a:pt x="2227451" y="122720"/>
                  </a:lnTo>
                  <a:lnTo>
                    <a:pt x="2539846" y="303080"/>
                  </a:lnTo>
                  <a:lnTo>
                    <a:pt x="2439451" y="613872"/>
                  </a:lnTo>
                  <a:lnTo>
                    <a:pt x="2458340" y="627645"/>
                  </a:lnTo>
                  <a:cubicBezTo>
                    <a:pt x="2493487" y="658090"/>
                    <a:pt x="2527017" y="690346"/>
                    <a:pt x="2558787" y="724273"/>
                  </a:cubicBezTo>
                  <a:lnTo>
                    <a:pt x="2569563" y="737054"/>
                  </a:lnTo>
                  <a:lnTo>
                    <a:pt x="2875118" y="638354"/>
                  </a:lnTo>
                  <a:lnTo>
                    <a:pt x="3055480" y="950748"/>
                  </a:lnTo>
                  <a:lnTo>
                    <a:pt x="2827830" y="1156432"/>
                  </a:lnTo>
                  <a:lnTo>
                    <a:pt x="2846251" y="1202137"/>
                  </a:lnTo>
                  <a:lnTo>
                    <a:pt x="2882440" y="1345342"/>
                  </a:lnTo>
                  <a:lnTo>
                    <a:pt x="3178196" y="1408739"/>
                  </a:lnTo>
                  <a:lnTo>
                    <a:pt x="3178196" y="1769460"/>
                  </a:lnTo>
                  <a:lnTo>
                    <a:pt x="2901180" y="1828838"/>
                  </a:lnTo>
                  <a:lnTo>
                    <a:pt x="2890366" y="1899689"/>
                  </a:lnTo>
                  <a:cubicBezTo>
                    <a:pt x="2882626" y="1937518"/>
                    <a:pt x="2873276" y="1974762"/>
                    <a:pt x="2862393" y="2011345"/>
                  </a:cubicBezTo>
                  <a:lnTo>
                    <a:pt x="2851433" y="2043093"/>
                  </a:lnTo>
                  <a:lnTo>
                    <a:pt x="3055480" y="2227452"/>
                  </a:lnTo>
                  <a:lnTo>
                    <a:pt x="2875118" y="2539844"/>
                  </a:lnTo>
                  <a:lnTo>
                    <a:pt x="2624366" y="2458846"/>
                  </a:lnTo>
                  <a:lnTo>
                    <a:pt x="2593452" y="2501242"/>
                  </a:lnTo>
                  <a:cubicBezTo>
                    <a:pt x="2563009" y="2536388"/>
                    <a:pt x="2530753" y="2569918"/>
                    <a:pt x="2496828" y="2601689"/>
                  </a:cubicBezTo>
                  <a:lnTo>
                    <a:pt x="2461217" y="2631705"/>
                  </a:lnTo>
                  <a:lnTo>
                    <a:pt x="2539846" y="2875117"/>
                  </a:lnTo>
                  <a:lnTo>
                    <a:pt x="2227451" y="3055478"/>
                  </a:lnTo>
                  <a:lnTo>
                    <a:pt x="2061632" y="2871954"/>
                  </a:lnTo>
                  <a:lnTo>
                    <a:pt x="2018961" y="2889155"/>
                  </a:lnTo>
                  <a:lnTo>
                    <a:pt x="1820676" y="2939260"/>
                  </a:lnTo>
                  <a:lnTo>
                    <a:pt x="1769461" y="3178196"/>
                  </a:lnTo>
                  <a:lnTo>
                    <a:pt x="1408737" y="3178196"/>
                  </a:lnTo>
                  <a:lnTo>
                    <a:pt x="1357415" y="2938761"/>
                  </a:lnTo>
                  <a:lnTo>
                    <a:pt x="1321409" y="2933267"/>
                  </a:lnTo>
                  <a:lnTo>
                    <a:pt x="1116228" y="2872328"/>
                  </a:lnTo>
                  <a:lnTo>
                    <a:pt x="950747" y="3055478"/>
                  </a:lnTo>
                  <a:lnTo>
                    <a:pt x="638354" y="2875117"/>
                  </a:lnTo>
                  <a:lnTo>
                    <a:pt x="716567" y="2632987"/>
                  </a:lnTo>
                  <a:lnTo>
                    <a:pt x="564155" y="2476891"/>
                  </a:lnTo>
                  <a:lnTo>
                    <a:pt x="552049" y="2459421"/>
                  </a:lnTo>
                  <a:lnTo>
                    <a:pt x="303082" y="2539844"/>
                  </a:lnTo>
                  <a:lnTo>
                    <a:pt x="122720" y="2227452"/>
                  </a:lnTo>
                  <a:lnTo>
                    <a:pt x="326913" y="2042960"/>
                  </a:lnTo>
                  <a:lnTo>
                    <a:pt x="306855" y="1979828"/>
                  </a:lnTo>
                  <a:lnTo>
                    <a:pt x="276470" y="1828721"/>
                  </a:lnTo>
                  <a:lnTo>
                    <a:pt x="0" y="1769460"/>
                  </a:lnTo>
                  <a:lnTo>
                    <a:pt x="0" y="1408739"/>
                  </a:lnTo>
                  <a:lnTo>
                    <a:pt x="293010" y="1345931"/>
                  </a:lnTo>
                  <a:lnTo>
                    <a:pt x="306855" y="1284173"/>
                  </a:lnTo>
                  <a:lnTo>
                    <a:pt x="351046" y="1157043"/>
                  </a:lnTo>
                  <a:lnTo>
                    <a:pt x="122720" y="950748"/>
                  </a:lnTo>
                  <a:lnTo>
                    <a:pt x="303082" y="638354"/>
                  </a:lnTo>
                  <a:lnTo>
                    <a:pt x="611017" y="737822"/>
                  </a:lnTo>
                  <a:lnTo>
                    <a:pt x="678469" y="665039"/>
                  </a:lnTo>
                  <a:lnTo>
                    <a:pt x="739168" y="615179"/>
                  </a:lnTo>
                  <a:lnTo>
                    <a:pt x="638354" y="303080"/>
                  </a:lnTo>
                  <a:lnTo>
                    <a:pt x="950747" y="122720"/>
                  </a:lnTo>
                  <a:lnTo>
                    <a:pt x="1175530" y="371507"/>
                  </a:lnTo>
                  <a:lnTo>
                    <a:pt x="1321409" y="330732"/>
                  </a:lnTo>
                  <a:lnTo>
                    <a:pt x="1338401" y="32813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798632" y="3445708"/>
              <a:ext cx="1581096" cy="1581096"/>
            </a:xfrm>
            <a:prstGeom prst="ellipse">
              <a:avLst/>
            </a:prstGeom>
            <a:noFill/>
            <a:ln w="381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grpSp>
        <p:nvGrpSpPr>
          <p:cNvPr id="113" name="8"/>
          <p:cNvGrpSpPr/>
          <p:nvPr/>
        </p:nvGrpSpPr>
        <p:grpSpPr>
          <a:xfrm>
            <a:off x="6422058" y="3632769"/>
            <a:ext cx="854071" cy="854071"/>
            <a:chOff x="2508643" y="3155719"/>
            <a:chExt cx="2161075" cy="2161075"/>
          </a:xfrm>
        </p:grpSpPr>
        <p:sp>
          <p:nvSpPr>
            <p:cNvPr id="114" name="任意多边形 113"/>
            <p:cNvSpPr/>
            <p:nvPr/>
          </p:nvSpPr>
          <p:spPr>
            <a:xfrm>
              <a:off x="2508643" y="3155719"/>
              <a:ext cx="2161075" cy="2161075"/>
            </a:xfrm>
            <a:custGeom>
              <a:avLst/>
              <a:gdLst>
                <a:gd name="connsiteX0" fmla="*/ 1589098 w 3178196"/>
                <a:gd name="connsiteY0" fmla="*/ 425696 h 3178196"/>
                <a:gd name="connsiteX1" fmla="*/ 425696 w 3178196"/>
                <a:gd name="connsiteY1" fmla="*/ 1589098 h 3178196"/>
                <a:gd name="connsiteX2" fmla="*/ 1589098 w 3178196"/>
                <a:gd name="connsiteY2" fmla="*/ 2752500 h 3178196"/>
                <a:gd name="connsiteX3" fmla="*/ 2752500 w 3178196"/>
                <a:gd name="connsiteY3" fmla="*/ 1589098 h 3178196"/>
                <a:gd name="connsiteX4" fmla="*/ 1589098 w 3178196"/>
                <a:gd name="connsiteY4" fmla="*/ 425696 h 3178196"/>
                <a:gd name="connsiteX5" fmla="*/ 1408737 w 3178196"/>
                <a:gd name="connsiteY5" fmla="*/ 0 h 3178196"/>
                <a:gd name="connsiteX6" fmla="*/ 1769461 w 3178196"/>
                <a:gd name="connsiteY6" fmla="*/ 0 h 3178196"/>
                <a:gd name="connsiteX7" fmla="*/ 1839795 w 3178196"/>
                <a:gd name="connsiteY7" fmla="*/ 328139 h 3178196"/>
                <a:gd name="connsiteX8" fmla="*/ 1856789 w 3178196"/>
                <a:gd name="connsiteY8" fmla="*/ 330732 h 3178196"/>
                <a:gd name="connsiteX9" fmla="*/ 2000849 w 3178196"/>
                <a:gd name="connsiteY9" fmla="*/ 373520 h 3178196"/>
                <a:gd name="connsiteX10" fmla="*/ 2227451 w 3178196"/>
                <a:gd name="connsiteY10" fmla="*/ 122720 h 3178196"/>
                <a:gd name="connsiteX11" fmla="*/ 2539846 w 3178196"/>
                <a:gd name="connsiteY11" fmla="*/ 303080 h 3178196"/>
                <a:gd name="connsiteX12" fmla="*/ 2439451 w 3178196"/>
                <a:gd name="connsiteY12" fmla="*/ 613872 h 3178196"/>
                <a:gd name="connsiteX13" fmla="*/ 2458340 w 3178196"/>
                <a:gd name="connsiteY13" fmla="*/ 627645 h 3178196"/>
                <a:gd name="connsiteX14" fmla="*/ 2558787 w 3178196"/>
                <a:gd name="connsiteY14" fmla="*/ 724273 h 3178196"/>
                <a:gd name="connsiteX15" fmla="*/ 2569563 w 3178196"/>
                <a:gd name="connsiteY15" fmla="*/ 737054 h 3178196"/>
                <a:gd name="connsiteX16" fmla="*/ 2875118 w 3178196"/>
                <a:gd name="connsiteY16" fmla="*/ 638354 h 3178196"/>
                <a:gd name="connsiteX17" fmla="*/ 3055480 w 3178196"/>
                <a:gd name="connsiteY17" fmla="*/ 950748 h 3178196"/>
                <a:gd name="connsiteX18" fmla="*/ 2827830 w 3178196"/>
                <a:gd name="connsiteY18" fmla="*/ 1156432 h 3178196"/>
                <a:gd name="connsiteX19" fmla="*/ 2846251 w 3178196"/>
                <a:gd name="connsiteY19" fmla="*/ 1202137 h 3178196"/>
                <a:gd name="connsiteX20" fmla="*/ 2882440 w 3178196"/>
                <a:gd name="connsiteY20" fmla="*/ 1345342 h 3178196"/>
                <a:gd name="connsiteX21" fmla="*/ 3178196 w 3178196"/>
                <a:gd name="connsiteY21" fmla="*/ 1408739 h 3178196"/>
                <a:gd name="connsiteX22" fmla="*/ 3178196 w 3178196"/>
                <a:gd name="connsiteY22" fmla="*/ 1769460 h 3178196"/>
                <a:gd name="connsiteX23" fmla="*/ 2901180 w 3178196"/>
                <a:gd name="connsiteY23" fmla="*/ 1828838 h 3178196"/>
                <a:gd name="connsiteX24" fmla="*/ 2890366 w 3178196"/>
                <a:gd name="connsiteY24" fmla="*/ 1899689 h 3178196"/>
                <a:gd name="connsiteX25" fmla="*/ 2862393 w 3178196"/>
                <a:gd name="connsiteY25" fmla="*/ 2011345 h 3178196"/>
                <a:gd name="connsiteX26" fmla="*/ 2851433 w 3178196"/>
                <a:gd name="connsiteY26" fmla="*/ 2043093 h 3178196"/>
                <a:gd name="connsiteX27" fmla="*/ 3055480 w 3178196"/>
                <a:gd name="connsiteY27" fmla="*/ 2227452 h 3178196"/>
                <a:gd name="connsiteX28" fmla="*/ 2875118 w 3178196"/>
                <a:gd name="connsiteY28" fmla="*/ 2539844 h 3178196"/>
                <a:gd name="connsiteX29" fmla="*/ 2624366 w 3178196"/>
                <a:gd name="connsiteY29" fmla="*/ 2458846 h 3178196"/>
                <a:gd name="connsiteX30" fmla="*/ 2593452 w 3178196"/>
                <a:gd name="connsiteY30" fmla="*/ 2501242 h 3178196"/>
                <a:gd name="connsiteX31" fmla="*/ 2496828 w 3178196"/>
                <a:gd name="connsiteY31" fmla="*/ 2601689 h 3178196"/>
                <a:gd name="connsiteX32" fmla="*/ 2461217 w 3178196"/>
                <a:gd name="connsiteY32" fmla="*/ 2631705 h 3178196"/>
                <a:gd name="connsiteX33" fmla="*/ 2539846 w 3178196"/>
                <a:gd name="connsiteY33" fmla="*/ 2875117 h 3178196"/>
                <a:gd name="connsiteX34" fmla="*/ 2227451 w 3178196"/>
                <a:gd name="connsiteY34" fmla="*/ 3055478 h 3178196"/>
                <a:gd name="connsiteX35" fmla="*/ 2061632 w 3178196"/>
                <a:gd name="connsiteY35" fmla="*/ 2871954 h 3178196"/>
                <a:gd name="connsiteX36" fmla="*/ 2018961 w 3178196"/>
                <a:gd name="connsiteY36" fmla="*/ 2889155 h 3178196"/>
                <a:gd name="connsiteX37" fmla="*/ 1820676 w 3178196"/>
                <a:gd name="connsiteY37" fmla="*/ 2939260 h 3178196"/>
                <a:gd name="connsiteX38" fmla="*/ 1769461 w 3178196"/>
                <a:gd name="connsiteY38" fmla="*/ 3178196 h 3178196"/>
                <a:gd name="connsiteX39" fmla="*/ 1408737 w 3178196"/>
                <a:gd name="connsiteY39" fmla="*/ 3178196 h 3178196"/>
                <a:gd name="connsiteX40" fmla="*/ 1357415 w 3178196"/>
                <a:gd name="connsiteY40" fmla="*/ 2938761 h 3178196"/>
                <a:gd name="connsiteX41" fmla="*/ 1321409 w 3178196"/>
                <a:gd name="connsiteY41" fmla="*/ 2933267 h 3178196"/>
                <a:gd name="connsiteX42" fmla="*/ 1116228 w 3178196"/>
                <a:gd name="connsiteY42" fmla="*/ 2872328 h 3178196"/>
                <a:gd name="connsiteX43" fmla="*/ 950747 w 3178196"/>
                <a:gd name="connsiteY43" fmla="*/ 3055478 h 3178196"/>
                <a:gd name="connsiteX44" fmla="*/ 638354 w 3178196"/>
                <a:gd name="connsiteY44" fmla="*/ 2875117 h 3178196"/>
                <a:gd name="connsiteX45" fmla="*/ 716567 w 3178196"/>
                <a:gd name="connsiteY45" fmla="*/ 2632987 h 3178196"/>
                <a:gd name="connsiteX46" fmla="*/ 564155 w 3178196"/>
                <a:gd name="connsiteY46" fmla="*/ 2476891 h 3178196"/>
                <a:gd name="connsiteX47" fmla="*/ 552049 w 3178196"/>
                <a:gd name="connsiteY47" fmla="*/ 2459421 h 3178196"/>
                <a:gd name="connsiteX48" fmla="*/ 303082 w 3178196"/>
                <a:gd name="connsiteY48" fmla="*/ 2539844 h 3178196"/>
                <a:gd name="connsiteX49" fmla="*/ 122720 w 3178196"/>
                <a:gd name="connsiteY49" fmla="*/ 2227452 h 3178196"/>
                <a:gd name="connsiteX50" fmla="*/ 326913 w 3178196"/>
                <a:gd name="connsiteY50" fmla="*/ 2042960 h 3178196"/>
                <a:gd name="connsiteX51" fmla="*/ 306855 w 3178196"/>
                <a:gd name="connsiteY51" fmla="*/ 1979828 h 3178196"/>
                <a:gd name="connsiteX52" fmla="*/ 276470 w 3178196"/>
                <a:gd name="connsiteY52" fmla="*/ 1828721 h 3178196"/>
                <a:gd name="connsiteX53" fmla="*/ 0 w 3178196"/>
                <a:gd name="connsiteY53" fmla="*/ 1769460 h 3178196"/>
                <a:gd name="connsiteX54" fmla="*/ 0 w 3178196"/>
                <a:gd name="connsiteY54" fmla="*/ 1408739 h 3178196"/>
                <a:gd name="connsiteX55" fmla="*/ 293010 w 3178196"/>
                <a:gd name="connsiteY55" fmla="*/ 1345931 h 3178196"/>
                <a:gd name="connsiteX56" fmla="*/ 306855 w 3178196"/>
                <a:gd name="connsiteY56" fmla="*/ 1284173 h 3178196"/>
                <a:gd name="connsiteX57" fmla="*/ 351046 w 3178196"/>
                <a:gd name="connsiteY57" fmla="*/ 1157043 h 3178196"/>
                <a:gd name="connsiteX58" fmla="*/ 122720 w 3178196"/>
                <a:gd name="connsiteY58" fmla="*/ 950748 h 3178196"/>
                <a:gd name="connsiteX59" fmla="*/ 303082 w 3178196"/>
                <a:gd name="connsiteY59" fmla="*/ 638354 h 3178196"/>
                <a:gd name="connsiteX60" fmla="*/ 611017 w 3178196"/>
                <a:gd name="connsiteY60" fmla="*/ 737822 h 3178196"/>
                <a:gd name="connsiteX61" fmla="*/ 678469 w 3178196"/>
                <a:gd name="connsiteY61" fmla="*/ 665039 h 3178196"/>
                <a:gd name="connsiteX62" fmla="*/ 739168 w 3178196"/>
                <a:gd name="connsiteY62" fmla="*/ 615179 h 3178196"/>
                <a:gd name="connsiteX63" fmla="*/ 638354 w 3178196"/>
                <a:gd name="connsiteY63" fmla="*/ 303080 h 3178196"/>
                <a:gd name="connsiteX64" fmla="*/ 950747 w 3178196"/>
                <a:gd name="connsiteY64" fmla="*/ 122720 h 3178196"/>
                <a:gd name="connsiteX65" fmla="*/ 1175530 w 3178196"/>
                <a:gd name="connsiteY65" fmla="*/ 371507 h 3178196"/>
                <a:gd name="connsiteX66" fmla="*/ 1321409 w 3178196"/>
                <a:gd name="connsiteY66" fmla="*/ 330732 h 3178196"/>
                <a:gd name="connsiteX67" fmla="*/ 1338401 w 3178196"/>
                <a:gd name="connsiteY67" fmla="*/ 328139 h 317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78196" h="3178196">
                  <a:moveTo>
                    <a:pt x="1589098" y="425696"/>
                  </a:moveTo>
                  <a:cubicBezTo>
                    <a:pt x="946569" y="425696"/>
                    <a:pt x="425696" y="946569"/>
                    <a:pt x="425696" y="1589098"/>
                  </a:cubicBezTo>
                  <a:cubicBezTo>
                    <a:pt x="425696" y="2231627"/>
                    <a:pt x="946569" y="2752500"/>
                    <a:pt x="1589098" y="2752500"/>
                  </a:cubicBezTo>
                  <a:cubicBezTo>
                    <a:pt x="2231627" y="2752500"/>
                    <a:pt x="2752500" y="2231627"/>
                    <a:pt x="2752500" y="1589098"/>
                  </a:cubicBezTo>
                  <a:cubicBezTo>
                    <a:pt x="2752500" y="946569"/>
                    <a:pt x="2231627" y="425696"/>
                    <a:pt x="1589098" y="425696"/>
                  </a:cubicBezTo>
                  <a:close/>
                  <a:moveTo>
                    <a:pt x="1408737" y="0"/>
                  </a:moveTo>
                  <a:lnTo>
                    <a:pt x="1769461" y="0"/>
                  </a:lnTo>
                  <a:lnTo>
                    <a:pt x="1839795" y="328139"/>
                  </a:lnTo>
                  <a:lnTo>
                    <a:pt x="1856789" y="330732"/>
                  </a:lnTo>
                  <a:lnTo>
                    <a:pt x="2000849" y="373520"/>
                  </a:lnTo>
                  <a:lnTo>
                    <a:pt x="2227451" y="122720"/>
                  </a:lnTo>
                  <a:lnTo>
                    <a:pt x="2539846" y="303080"/>
                  </a:lnTo>
                  <a:lnTo>
                    <a:pt x="2439451" y="613872"/>
                  </a:lnTo>
                  <a:lnTo>
                    <a:pt x="2458340" y="627645"/>
                  </a:lnTo>
                  <a:cubicBezTo>
                    <a:pt x="2493487" y="658090"/>
                    <a:pt x="2527017" y="690346"/>
                    <a:pt x="2558787" y="724273"/>
                  </a:cubicBezTo>
                  <a:lnTo>
                    <a:pt x="2569563" y="737054"/>
                  </a:lnTo>
                  <a:lnTo>
                    <a:pt x="2875118" y="638354"/>
                  </a:lnTo>
                  <a:lnTo>
                    <a:pt x="3055480" y="950748"/>
                  </a:lnTo>
                  <a:lnTo>
                    <a:pt x="2827830" y="1156432"/>
                  </a:lnTo>
                  <a:lnTo>
                    <a:pt x="2846251" y="1202137"/>
                  </a:lnTo>
                  <a:lnTo>
                    <a:pt x="2882440" y="1345342"/>
                  </a:lnTo>
                  <a:lnTo>
                    <a:pt x="3178196" y="1408739"/>
                  </a:lnTo>
                  <a:lnTo>
                    <a:pt x="3178196" y="1769460"/>
                  </a:lnTo>
                  <a:lnTo>
                    <a:pt x="2901180" y="1828838"/>
                  </a:lnTo>
                  <a:lnTo>
                    <a:pt x="2890366" y="1899689"/>
                  </a:lnTo>
                  <a:cubicBezTo>
                    <a:pt x="2882626" y="1937518"/>
                    <a:pt x="2873276" y="1974762"/>
                    <a:pt x="2862393" y="2011345"/>
                  </a:cubicBezTo>
                  <a:lnTo>
                    <a:pt x="2851433" y="2043093"/>
                  </a:lnTo>
                  <a:lnTo>
                    <a:pt x="3055480" y="2227452"/>
                  </a:lnTo>
                  <a:lnTo>
                    <a:pt x="2875118" y="2539844"/>
                  </a:lnTo>
                  <a:lnTo>
                    <a:pt x="2624366" y="2458846"/>
                  </a:lnTo>
                  <a:lnTo>
                    <a:pt x="2593452" y="2501242"/>
                  </a:lnTo>
                  <a:cubicBezTo>
                    <a:pt x="2563009" y="2536388"/>
                    <a:pt x="2530753" y="2569918"/>
                    <a:pt x="2496828" y="2601689"/>
                  </a:cubicBezTo>
                  <a:lnTo>
                    <a:pt x="2461217" y="2631705"/>
                  </a:lnTo>
                  <a:lnTo>
                    <a:pt x="2539846" y="2875117"/>
                  </a:lnTo>
                  <a:lnTo>
                    <a:pt x="2227451" y="3055478"/>
                  </a:lnTo>
                  <a:lnTo>
                    <a:pt x="2061632" y="2871954"/>
                  </a:lnTo>
                  <a:lnTo>
                    <a:pt x="2018961" y="2889155"/>
                  </a:lnTo>
                  <a:lnTo>
                    <a:pt x="1820676" y="2939260"/>
                  </a:lnTo>
                  <a:lnTo>
                    <a:pt x="1769461" y="3178196"/>
                  </a:lnTo>
                  <a:lnTo>
                    <a:pt x="1408737" y="3178196"/>
                  </a:lnTo>
                  <a:lnTo>
                    <a:pt x="1357415" y="2938761"/>
                  </a:lnTo>
                  <a:lnTo>
                    <a:pt x="1321409" y="2933267"/>
                  </a:lnTo>
                  <a:lnTo>
                    <a:pt x="1116228" y="2872328"/>
                  </a:lnTo>
                  <a:lnTo>
                    <a:pt x="950747" y="3055478"/>
                  </a:lnTo>
                  <a:lnTo>
                    <a:pt x="638354" y="2875117"/>
                  </a:lnTo>
                  <a:lnTo>
                    <a:pt x="716567" y="2632987"/>
                  </a:lnTo>
                  <a:lnTo>
                    <a:pt x="564155" y="2476891"/>
                  </a:lnTo>
                  <a:lnTo>
                    <a:pt x="552049" y="2459421"/>
                  </a:lnTo>
                  <a:lnTo>
                    <a:pt x="303082" y="2539844"/>
                  </a:lnTo>
                  <a:lnTo>
                    <a:pt x="122720" y="2227452"/>
                  </a:lnTo>
                  <a:lnTo>
                    <a:pt x="326913" y="2042960"/>
                  </a:lnTo>
                  <a:lnTo>
                    <a:pt x="306855" y="1979828"/>
                  </a:lnTo>
                  <a:lnTo>
                    <a:pt x="276470" y="1828721"/>
                  </a:lnTo>
                  <a:lnTo>
                    <a:pt x="0" y="1769460"/>
                  </a:lnTo>
                  <a:lnTo>
                    <a:pt x="0" y="1408739"/>
                  </a:lnTo>
                  <a:lnTo>
                    <a:pt x="293010" y="1345931"/>
                  </a:lnTo>
                  <a:lnTo>
                    <a:pt x="306855" y="1284173"/>
                  </a:lnTo>
                  <a:lnTo>
                    <a:pt x="351046" y="1157043"/>
                  </a:lnTo>
                  <a:lnTo>
                    <a:pt x="122720" y="950748"/>
                  </a:lnTo>
                  <a:lnTo>
                    <a:pt x="303082" y="638354"/>
                  </a:lnTo>
                  <a:lnTo>
                    <a:pt x="611017" y="737822"/>
                  </a:lnTo>
                  <a:lnTo>
                    <a:pt x="678469" y="665039"/>
                  </a:lnTo>
                  <a:lnTo>
                    <a:pt x="739168" y="615179"/>
                  </a:lnTo>
                  <a:lnTo>
                    <a:pt x="638354" y="303080"/>
                  </a:lnTo>
                  <a:lnTo>
                    <a:pt x="950747" y="122720"/>
                  </a:lnTo>
                  <a:lnTo>
                    <a:pt x="1175530" y="371507"/>
                  </a:lnTo>
                  <a:lnTo>
                    <a:pt x="1321409" y="330732"/>
                  </a:lnTo>
                  <a:lnTo>
                    <a:pt x="1338401" y="32813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39700" dist="508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2798632" y="3445708"/>
              <a:ext cx="1581096" cy="1581096"/>
            </a:xfrm>
            <a:prstGeom prst="ellipse">
              <a:avLst/>
            </a:prstGeom>
            <a:noFill/>
            <a:ln w="381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grpSp>
        <p:nvGrpSpPr>
          <p:cNvPr id="116" name="10"/>
          <p:cNvGrpSpPr/>
          <p:nvPr/>
        </p:nvGrpSpPr>
        <p:grpSpPr>
          <a:xfrm>
            <a:off x="7718356" y="2055725"/>
            <a:ext cx="1237171" cy="1234287"/>
            <a:chOff x="1941706" y="3231482"/>
            <a:chExt cx="1212300" cy="1209474"/>
          </a:xfrm>
        </p:grpSpPr>
        <p:sp>
          <p:nvSpPr>
            <p:cNvPr id="117" name="任意多边形 116"/>
            <p:cNvSpPr/>
            <p:nvPr/>
          </p:nvSpPr>
          <p:spPr>
            <a:xfrm>
              <a:off x="1941706" y="3231482"/>
              <a:ext cx="1212300" cy="1209474"/>
            </a:xfrm>
            <a:custGeom>
              <a:avLst/>
              <a:gdLst>
                <a:gd name="connsiteX0" fmla="*/ 606149 w 1212300"/>
                <a:gd name="connsiteY0" fmla="*/ 219778 h 1209474"/>
                <a:gd name="connsiteX1" fmla="*/ 221190 w 1212300"/>
                <a:gd name="connsiteY1" fmla="*/ 604737 h 1209474"/>
                <a:gd name="connsiteX2" fmla="*/ 606149 w 1212300"/>
                <a:gd name="connsiteY2" fmla="*/ 989696 h 1209474"/>
                <a:gd name="connsiteX3" fmla="*/ 991108 w 1212300"/>
                <a:gd name="connsiteY3" fmla="*/ 604737 h 1209474"/>
                <a:gd name="connsiteX4" fmla="*/ 606149 w 1212300"/>
                <a:gd name="connsiteY4" fmla="*/ 219778 h 1209474"/>
                <a:gd name="connsiteX5" fmla="*/ 570726 w 1212300"/>
                <a:gd name="connsiteY5" fmla="*/ 0 h 1209474"/>
                <a:gd name="connsiteX6" fmla="*/ 641573 w 1212300"/>
                <a:gd name="connsiteY6" fmla="*/ 0 h 1209474"/>
                <a:gd name="connsiteX7" fmla="*/ 653064 w 1212300"/>
                <a:gd name="connsiteY7" fmla="*/ 60414 h 1209474"/>
                <a:gd name="connsiteX8" fmla="*/ 661820 w 1212300"/>
                <a:gd name="connsiteY8" fmla="*/ 60857 h 1209474"/>
                <a:gd name="connsiteX9" fmla="*/ 707034 w 1212300"/>
                <a:gd name="connsiteY9" fmla="*/ 69786 h 1209474"/>
                <a:gd name="connsiteX10" fmla="*/ 735306 w 1212300"/>
                <a:gd name="connsiteY10" fmla="*/ 12884 h 1209474"/>
                <a:gd name="connsiteX11" fmla="*/ 803526 w 1212300"/>
                <a:gd name="connsiteY11" fmla="*/ 31998 h 1209474"/>
                <a:gd name="connsiteX12" fmla="*/ 798126 w 1212300"/>
                <a:gd name="connsiteY12" fmla="*/ 95198 h 1209474"/>
                <a:gd name="connsiteX13" fmla="*/ 848903 w 1212300"/>
                <a:gd name="connsiteY13" fmla="*/ 115557 h 1209474"/>
                <a:gd name="connsiteX14" fmla="*/ 890307 w 1212300"/>
                <a:gd name="connsiteY14" fmla="*/ 69692 h 1209474"/>
                <a:gd name="connsiteX15" fmla="*/ 950840 w 1212300"/>
                <a:gd name="connsiteY15" fmla="*/ 106503 h 1209474"/>
                <a:gd name="connsiteX16" fmla="*/ 928932 w 1212300"/>
                <a:gd name="connsiteY16" fmla="*/ 164987 h 1209474"/>
                <a:gd name="connsiteX17" fmla="*/ 971748 w 1212300"/>
                <a:gd name="connsiteY17" fmla="*/ 199360 h 1209474"/>
                <a:gd name="connsiteX18" fmla="*/ 1024233 w 1212300"/>
                <a:gd name="connsiteY18" fmla="*/ 166213 h 1209474"/>
                <a:gd name="connsiteX19" fmla="*/ 1072590 w 1212300"/>
                <a:gd name="connsiteY19" fmla="*/ 217989 h 1209474"/>
                <a:gd name="connsiteX20" fmla="*/ 1034905 w 1212300"/>
                <a:gd name="connsiteY20" fmla="*/ 269502 h 1209474"/>
                <a:gd name="connsiteX21" fmla="*/ 1047793 w 1212300"/>
                <a:gd name="connsiteY21" fmla="*/ 284006 h 1209474"/>
                <a:gd name="connsiteX22" fmla="*/ 1065896 w 1212300"/>
                <a:gd name="connsiteY22" fmla="*/ 313574 h 1209474"/>
                <a:gd name="connsiteX23" fmla="*/ 1127152 w 1212300"/>
                <a:gd name="connsiteY23" fmla="*/ 295286 h 1209474"/>
                <a:gd name="connsiteX24" fmla="*/ 1159745 w 1212300"/>
                <a:gd name="connsiteY24" fmla="*/ 358190 h 1209474"/>
                <a:gd name="connsiteX25" fmla="*/ 1109155 w 1212300"/>
                <a:gd name="connsiteY25" fmla="*/ 397943 h 1209474"/>
                <a:gd name="connsiteX26" fmla="*/ 1123476 w 1212300"/>
                <a:gd name="connsiteY26" fmla="*/ 432252 h 1209474"/>
                <a:gd name="connsiteX27" fmla="*/ 1127413 w 1212300"/>
                <a:gd name="connsiteY27" fmla="*/ 448425 h 1209474"/>
                <a:gd name="connsiteX28" fmla="*/ 1191430 w 1212300"/>
                <a:gd name="connsiteY28" fmla="*/ 447341 h 1209474"/>
                <a:gd name="connsiteX29" fmla="*/ 1205844 w 1212300"/>
                <a:gd name="connsiteY29" fmla="*/ 516706 h 1209474"/>
                <a:gd name="connsiteX30" fmla="*/ 1145770 w 1212300"/>
                <a:gd name="connsiteY30" fmla="*/ 541598 h 1209474"/>
                <a:gd name="connsiteX31" fmla="*/ 1150013 w 1212300"/>
                <a:gd name="connsiteY31" fmla="*/ 594780 h 1209474"/>
                <a:gd name="connsiteX32" fmla="*/ 1212300 w 1212300"/>
                <a:gd name="connsiteY32" fmla="*/ 611099 h 1209474"/>
                <a:gd name="connsiteX33" fmla="*/ 1207465 w 1212300"/>
                <a:gd name="connsiteY33" fmla="*/ 681780 h 1209474"/>
                <a:gd name="connsiteX34" fmla="*/ 1143038 w 1212300"/>
                <a:gd name="connsiteY34" fmla="*/ 689527 h 1209474"/>
                <a:gd name="connsiteX35" fmla="*/ 1139569 w 1212300"/>
                <a:gd name="connsiteY35" fmla="*/ 712257 h 1209474"/>
                <a:gd name="connsiteX36" fmla="*/ 1131043 w 1212300"/>
                <a:gd name="connsiteY36" fmla="*/ 740961 h 1209474"/>
                <a:gd name="connsiteX37" fmla="*/ 1188216 w 1212300"/>
                <a:gd name="connsiteY37" fmla="*/ 774415 h 1209474"/>
                <a:gd name="connsiteX38" fmla="*/ 1164491 w 1212300"/>
                <a:gd name="connsiteY38" fmla="*/ 841171 h 1209474"/>
                <a:gd name="connsiteX39" fmla="*/ 1098564 w 1212300"/>
                <a:gd name="connsiteY39" fmla="*/ 830969 h 1209474"/>
                <a:gd name="connsiteX40" fmla="*/ 1075268 w 1212300"/>
                <a:gd name="connsiteY40" fmla="*/ 877883 h 1209474"/>
                <a:gd name="connsiteX41" fmla="*/ 1120962 w 1212300"/>
                <a:gd name="connsiteY41" fmla="*/ 925178 h 1209474"/>
                <a:gd name="connsiteX42" fmla="*/ 1080106 w 1212300"/>
                <a:gd name="connsiteY42" fmla="*/ 983058 h 1209474"/>
                <a:gd name="connsiteX43" fmla="*/ 1019565 w 1212300"/>
                <a:gd name="connsiteY43" fmla="*/ 955533 h 1209474"/>
                <a:gd name="connsiteX44" fmla="*/ 986510 w 1212300"/>
                <a:gd name="connsiteY44" fmla="*/ 992122 h 1209474"/>
                <a:gd name="connsiteX45" fmla="*/ 984130 w 1212300"/>
                <a:gd name="connsiteY45" fmla="*/ 994044 h 1209474"/>
                <a:gd name="connsiteX46" fmla="*/ 1015527 w 1212300"/>
                <a:gd name="connsiteY46" fmla="*/ 1052205 h 1209474"/>
                <a:gd name="connsiteX47" fmla="*/ 960571 w 1212300"/>
                <a:gd name="connsiteY47" fmla="*/ 1096915 h 1209474"/>
                <a:gd name="connsiteX48" fmla="*/ 909748 w 1212300"/>
                <a:gd name="connsiteY48" fmla="*/ 1054117 h 1209474"/>
                <a:gd name="connsiteX49" fmla="*/ 906487 w 1212300"/>
                <a:gd name="connsiteY49" fmla="*/ 1056751 h 1209474"/>
                <a:gd name="connsiteX50" fmla="*/ 864880 w 1212300"/>
                <a:gd name="connsiteY50" fmla="*/ 1080229 h 1209474"/>
                <a:gd name="connsiteX51" fmla="*/ 879731 w 1212300"/>
                <a:gd name="connsiteY51" fmla="*/ 1146075 h 1209474"/>
                <a:gd name="connsiteX52" fmla="*/ 814749 w 1212300"/>
                <a:gd name="connsiteY52" fmla="*/ 1174300 h 1209474"/>
                <a:gd name="connsiteX53" fmla="*/ 777013 w 1212300"/>
                <a:gd name="connsiteY53" fmla="*/ 1118870 h 1209474"/>
                <a:gd name="connsiteX54" fmla="*/ 765662 w 1212300"/>
                <a:gd name="connsiteY54" fmla="*/ 1123267 h 1209474"/>
                <a:gd name="connsiteX55" fmla="*/ 727130 w 1212300"/>
                <a:gd name="connsiteY55" fmla="*/ 1132005 h 1209474"/>
                <a:gd name="connsiteX56" fmla="*/ 723644 w 1212300"/>
                <a:gd name="connsiteY56" fmla="*/ 1199827 h 1209474"/>
                <a:gd name="connsiteX57" fmla="*/ 653457 w 1212300"/>
                <a:gd name="connsiteY57" fmla="*/ 1209474 h 1209474"/>
                <a:gd name="connsiteX58" fmla="*/ 631798 w 1212300"/>
                <a:gd name="connsiteY58" fmla="*/ 1145096 h 1209474"/>
                <a:gd name="connsiteX59" fmla="*/ 606150 w 1212300"/>
                <a:gd name="connsiteY59" fmla="*/ 1147005 h 1209474"/>
                <a:gd name="connsiteX60" fmla="*/ 580299 w 1212300"/>
                <a:gd name="connsiteY60" fmla="*/ 1145700 h 1209474"/>
                <a:gd name="connsiteX61" fmla="*/ 558843 w 1212300"/>
                <a:gd name="connsiteY61" fmla="*/ 1209474 h 1209474"/>
                <a:gd name="connsiteX62" fmla="*/ 488656 w 1212300"/>
                <a:gd name="connsiteY62" fmla="*/ 1199827 h 1209474"/>
                <a:gd name="connsiteX63" fmla="*/ 485224 w 1212300"/>
                <a:gd name="connsiteY63" fmla="*/ 1133066 h 1209474"/>
                <a:gd name="connsiteX64" fmla="*/ 444238 w 1212300"/>
                <a:gd name="connsiteY64" fmla="*/ 1122527 h 1209474"/>
                <a:gd name="connsiteX65" fmla="*/ 435252 w 1212300"/>
                <a:gd name="connsiteY65" fmla="*/ 1118923 h 1209474"/>
                <a:gd name="connsiteX66" fmla="*/ 397552 w 1212300"/>
                <a:gd name="connsiteY66" fmla="*/ 1174300 h 1209474"/>
                <a:gd name="connsiteX67" fmla="*/ 332570 w 1212300"/>
                <a:gd name="connsiteY67" fmla="*/ 1146075 h 1209474"/>
                <a:gd name="connsiteX68" fmla="*/ 347390 w 1212300"/>
                <a:gd name="connsiteY68" fmla="*/ 1080362 h 1209474"/>
                <a:gd name="connsiteX69" fmla="*/ 302981 w 1212300"/>
                <a:gd name="connsiteY69" fmla="*/ 1053756 h 1209474"/>
                <a:gd name="connsiteX70" fmla="*/ 251730 w 1212300"/>
                <a:gd name="connsiteY70" fmla="*/ 1096915 h 1209474"/>
                <a:gd name="connsiteX71" fmla="*/ 196773 w 1212300"/>
                <a:gd name="connsiteY71" fmla="*/ 1052205 h 1209474"/>
                <a:gd name="connsiteX72" fmla="*/ 228407 w 1212300"/>
                <a:gd name="connsiteY72" fmla="*/ 993606 h 1209474"/>
                <a:gd name="connsiteX73" fmla="*/ 196589 w 1212300"/>
                <a:gd name="connsiteY73" fmla="*/ 961310 h 1209474"/>
                <a:gd name="connsiteX74" fmla="*/ 192451 w 1212300"/>
                <a:gd name="connsiteY74" fmla="*/ 955662 h 1209474"/>
                <a:gd name="connsiteX75" fmla="*/ 132195 w 1212300"/>
                <a:gd name="connsiteY75" fmla="*/ 983058 h 1209474"/>
                <a:gd name="connsiteX76" fmla="*/ 91339 w 1212300"/>
                <a:gd name="connsiteY76" fmla="*/ 925178 h 1209474"/>
                <a:gd name="connsiteX77" fmla="*/ 137009 w 1212300"/>
                <a:gd name="connsiteY77" fmla="*/ 877908 h 1209474"/>
                <a:gd name="connsiteX78" fmla="*/ 113994 w 1212300"/>
                <a:gd name="connsiteY78" fmla="*/ 830929 h 1209474"/>
                <a:gd name="connsiteX79" fmla="*/ 47809 w 1212300"/>
                <a:gd name="connsiteY79" fmla="*/ 841171 h 1209474"/>
                <a:gd name="connsiteX80" fmla="*/ 24084 w 1212300"/>
                <a:gd name="connsiteY80" fmla="*/ 774415 h 1209474"/>
                <a:gd name="connsiteX81" fmla="*/ 81587 w 1212300"/>
                <a:gd name="connsiteY81" fmla="*/ 740768 h 1209474"/>
                <a:gd name="connsiteX82" fmla="*/ 70938 w 1212300"/>
                <a:gd name="connsiteY82" fmla="*/ 703091 h 1209474"/>
                <a:gd name="connsiteX83" fmla="*/ 69043 w 1212300"/>
                <a:gd name="connsiteY83" fmla="*/ 689500 h 1209474"/>
                <a:gd name="connsiteX84" fmla="*/ 4835 w 1212300"/>
                <a:gd name="connsiteY84" fmla="*/ 681780 h 1209474"/>
                <a:gd name="connsiteX85" fmla="*/ 0 w 1212300"/>
                <a:gd name="connsiteY85" fmla="*/ 611099 h 1209474"/>
                <a:gd name="connsiteX86" fmla="*/ 62033 w 1212300"/>
                <a:gd name="connsiteY86" fmla="*/ 594846 h 1209474"/>
                <a:gd name="connsiteX87" fmla="*/ 64142 w 1212300"/>
                <a:gd name="connsiteY87" fmla="*/ 550291 h 1209474"/>
                <a:gd name="connsiteX88" fmla="*/ 65806 w 1212300"/>
                <a:gd name="connsiteY88" fmla="*/ 541298 h 1209474"/>
                <a:gd name="connsiteX89" fmla="*/ 6456 w 1212300"/>
                <a:gd name="connsiteY89" fmla="*/ 516706 h 1209474"/>
                <a:gd name="connsiteX90" fmla="*/ 20870 w 1212300"/>
                <a:gd name="connsiteY90" fmla="*/ 447341 h 1209474"/>
                <a:gd name="connsiteX91" fmla="*/ 84476 w 1212300"/>
                <a:gd name="connsiteY91" fmla="*/ 448419 h 1209474"/>
                <a:gd name="connsiteX92" fmla="*/ 103307 w 1212300"/>
                <a:gd name="connsiteY92" fmla="*/ 398070 h 1209474"/>
                <a:gd name="connsiteX93" fmla="*/ 52555 w 1212300"/>
                <a:gd name="connsiteY93" fmla="*/ 358190 h 1209474"/>
                <a:gd name="connsiteX94" fmla="*/ 85149 w 1212300"/>
                <a:gd name="connsiteY94" fmla="*/ 295286 h 1209474"/>
                <a:gd name="connsiteX95" fmla="*/ 145210 w 1212300"/>
                <a:gd name="connsiteY95" fmla="*/ 313217 h 1209474"/>
                <a:gd name="connsiteX96" fmla="*/ 148057 w 1212300"/>
                <a:gd name="connsiteY96" fmla="*/ 308107 h 1209474"/>
                <a:gd name="connsiteX97" fmla="*/ 176724 w 1212300"/>
                <a:gd name="connsiteY97" fmla="*/ 268584 h 1209474"/>
                <a:gd name="connsiteX98" fmla="*/ 139711 w 1212300"/>
                <a:gd name="connsiteY98" fmla="*/ 217989 h 1209474"/>
                <a:gd name="connsiteX99" fmla="*/ 188068 w 1212300"/>
                <a:gd name="connsiteY99" fmla="*/ 166213 h 1209474"/>
                <a:gd name="connsiteX100" fmla="*/ 241027 w 1212300"/>
                <a:gd name="connsiteY100" fmla="*/ 199659 h 1209474"/>
                <a:gd name="connsiteX101" fmla="*/ 269262 w 1212300"/>
                <a:gd name="connsiteY101" fmla="*/ 174752 h 1209474"/>
                <a:gd name="connsiteX102" fmla="*/ 283412 w 1212300"/>
                <a:gd name="connsiteY102" fmla="*/ 165102 h 1209474"/>
                <a:gd name="connsiteX103" fmla="*/ 261461 w 1212300"/>
                <a:gd name="connsiteY103" fmla="*/ 106503 h 1209474"/>
                <a:gd name="connsiteX104" fmla="*/ 321994 w 1212300"/>
                <a:gd name="connsiteY104" fmla="*/ 69692 h 1209474"/>
                <a:gd name="connsiteX105" fmla="*/ 363991 w 1212300"/>
                <a:gd name="connsiteY105" fmla="*/ 116215 h 1209474"/>
                <a:gd name="connsiteX106" fmla="*/ 399902 w 1212300"/>
                <a:gd name="connsiteY106" fmla="*/ 98466 h 1209474"/>
                <a:gd name="connsiteX107" fmla="*/ 414057 w 1212300"/>
                <a:gd name="connsiteY107" fmla="*/ 93815 h 1209474"/>
                <a:gd name="connsiteX108" fmla="*/ 408775 w 1212300"/>
                <a:gd name="connsiteY108" fmla="*/ 31998 h 1209474"/>
                <a:gd name="connsiteX109" fmla="*/ 476994 w 1212300"/>
                <a:gd name="connsiteY109" fmla="*/ 12884 h 1209474"/>
                <a:gd name="connsiteX110" fmla="*/ 504807 w 1212300"/>
                <a:gd name="connsiteY110" fmla="*/ 68861 h 1209474"/>
                <a:gd name="connsiteX111" fmla="*/ 550480 w 1212300"/>
                <a:gd name="connsiteY111" fmla="*/ 60857 h 1209474"/>
                <a:gd name="connsiteX112" fmla="*/ 559236 w 1212300"/>
                <a:gd name="connsiteY112" fmla="*/ 60414 h 120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212300" h="1209474">
                  <a:moveTo>
                    <a:pt x="606149" y="219778"/>
                  </a:moveTo>
                  <a:cubicBezTo>
                    <a:pt x="393542" y="219778"/>
                    <a:pt x="221190" y="392130"/>
                    <a:pt x="221190" y="604737"/>
                  </a:cubicBezTo>
                  <a:cubicBezTo>
                    <a:pt x="221190" y="817344"/>
                    <a:pt x="393542" y="989696"/>
                    <a:pt x="606149" y="989696"/>
                  </a:cubicBezTo>
                  <a:cubicBezTo>
                    <a:pt x="818756" y="989696"/>
                    <a:pt x="991108" y="817344"/>
                    <a:pt x="991108" y="604737"/>
                  </a:cubicBezTo>
                  <a:cubicBezTo>
                    <a:pt x="991108" y="392130"/>
                    <a:pt x="818756" y="219778"/>
                    <a:pt x="606149" y="219778"/>
                  </a:cubicBezTo>
                  <a:close/>
                  <a:moveTo>
                    <a:pt x="570726" y="0"/>
                  </a:moveTo>
                  <a:lnTo>
                    <a:pt x="641573" y="0"/>
                  </a:lnTo>
                  <a:lnTo>
                    <a:pt x="653064" y="60414"/>
                  </a:lnTo>
                  <a:lnTo>
                    <a:pt x="661820" y="60857"/>
                  </a:lnTo>
                  <a:lnTo>
                    <a:pt x="707034" y="69786"/>
                  </a:lnTo>
                  <a:lnTo>
                    <a:pt x="735306" y="12884"/>
                  </a:lnTo>
                  <a:lnTo>
                    <a:pt x="803526" y="31998"/>
                  </a:lnTo>
                  <a:lnTo>
                    <a:pt x="798126" y="95198"/>
                  </a:lnTo>
                  <a:lnTo>
                    <a:pt x="848903" y="115557"/>
                  </a:lnTo>
                  <a:lnTo>
                    <a:pt x="890307" y="69692"/>
                  </a:lnTo>
                  <a:lnTo>
                    <a:pt x="950840" y="106503"/>
                  </a:lnTo>
                  <a:lnTo>
                    <a:pt x="928932" y="164987"/>
                  </a:lnTo>
                  <a:lnTo>
                    <a:pt x="971748" y="199360"/>
                  </a:lnTo>
                  <a:lnTo>
                    <a:pt x="1024233" y="166213"/>
                  </a:lnTo>
                  <a:lnTo>
                    <a:pt x="1072590" y="217989"/>
                  </a:lnTo>
                  <a:lnTo>
                    <a:pt x="1034905" y="269502"/>
                  </a:lnTo>
                  <a:lnTo>
                    <a:pt x="1047793" y="284006"/>
                  </a:lnTo>
                  <a:lnTo>
                    <a:pt x="1065896" y="313574"/>
                  </a:lnTo>
                  <a:lnTo>
                    <a:pt x="1127152" y="295286"/>
                  </a:lnTo>
                  <a:lnTo>
                    <a:pt x="1159745" y="358190"/>
                  </a:lnTo>
                  <a:lnTo>
                    <a:pt x="1109155" y="397943"/>
                  </a:lnTo>
                  <a:lnTo>
                    <a:pt x="1123476" y="432252"/>
                  </a:lnTo>
                  <a:lnTo>
                    <a:pt x="1127413" y="448425"/>
                  </a:lnTo>
                  <a:lnTo>
                    <a:pt x="1191430" y="447341"/>
                  </a:lnTo>
                  <a:lnTo>
                    <a:pt x="1205844" y="516706"/>
                  </a:lnTo>
                  <a:lnTo>
                    <a:pt x="1145770" y="541598"/>
                  </a:lnTo>
                  <a:lnTo>
                    <a:pt x="1150013" y="594780"/>
                  </a:lnTo>
                  <a:lnTo>
                    <a:pt x="1212300" y="611099"/>
                  </a:lnTo>
                  <a:lnTo>
                    <a:pt x="1207465" y="681780"/>
                  </a:lnTo>
                  <a:lnTo>
                    <a:pt x="1143038" y="689527"/>
                  </a:lnTo>
                  <a:lnTo>
                    <a:pt x="1139569" y="712257"/>
                  </a:lnTo>
                  <a:lnTo>
                    <a:pt x="1131043" y="740961"/>
                  </a:lnTo>
                  <a:lnTo>
                    <a:pt x="1188216" y="774415"/>
                  </a:lnTo>
                  <a:lnTo>
                    <a:pt x="1164491" y="841171"/>
                  </a:lnTo>
                  <a:lnTo>
                    <a:pt x="1098564" y="830969"/>
                  </a:lnTo>
                  <a:lnTo>
                    <a:pt x="1075268" y="877883"/>
                  </a:lnTo>
                  <a:lnTo>
                    <a:pt x="1120962" y="925178"/>
                  </a:lnTo>
                  <a:lnTo>
                    <a:pt x="1080106" y="983058"/>
                  </a:lnTo>
                  <a:lnTo>
                    <a:pt x="1019565" y="955533"/>
                  </a:lnTo>
                  <a:lnTo>
                    <a:pt x="986510" y="992122"/>
                  </a:lnTo>
                  <a:lnTo>
                    <a:pt x="984130" y="994044"/>
                  </a:lnTo>
                  <a:lnTo>
                    <a:pt x="1015527" y="1052205"/>
                  </a:lnTo>
                  <a:lnTo>
                    <a:pt x="960571" y="1096915"/>
                  </a:lnTo>
                  <a:lnTo>
                    <a:pt x="909748" y="1054117"/>
                  </a:lnTo>
                  <a:lnTo>
                    <a:pt x="906487" y="1056751"/>
                  </a:lnTo>
                  <a:lnTo>
                    <a:pt x="864880" y="1080229"/>
                  </a:lnTo>
                  <a:lnTo>
                    <a:pt x="879731" y="1146075"/>
                  </a:lnTo>
                  <a:lnTo>
                    <a:pt x="814749" y="1174300"/>
                  </a:lnTo>
                  <a:lnTo>
                    <a:pt x="777013" y="1118870"/>
                  </a:lnTo>
                  <a:lnTo>
                    <a:pt x="765662" y="1123267"/>
                  </a:lnTo>
                  <a:lnTo>
                    <a:pt x="727130" y="1132005"/>
                  </a:lnTo>
                  <a:lnTo>
                    <a:pt x="723644" y="1199827"/>
                  </a:lnTo>
                  <a:lnTo>
                    <a:pt x="653457" y="1209474"/>
                  </a:lnTo>
                  <a:lnTo>
                    <a:pt x="631798" y="1145096"/>
                  </a:lnTo>
                  <a:lnTo>
                    <a:pt x="606150" y="1147005"/>
                  </a:lnTo>
                  <a:lnTo>
                    <a:pt x="580299" y="1145700"/>
                  </a:lnTo>
                  <a:lnTo>
                    <a:pt x="558843" y="1209474"/>
                  </a:lnTo>
                  <a:lnTo>
                    <a:pt x="488656" y="1199827"/>
                  </a:lnTo>
                  <a:lnTo>
                    <a:pt x="485224" y="1133066"/>
                  </a:lnTo>
                  <a:lnTo>
                    <a:pt x="444238" y="1122527"/>
                  </a:lnTo>
                  <a:lnTo>
                    <a:pt x="435252" y="1118923"/>
                  </a:lnTo>
                  <a:lnTo>
                    <a:pt x="397552" y="1174300"/>
                  </a:lnTo>
                  <a:lnTo>
                    <a:pt x="332570" y="1146075"/>
                  </a:lnTo>
                  <a:lnTo>
                    <a:pt x="347390" y="1080362"/>
                  </a:lnTo>
                  <a:lnTo>
                    <a:pt x="302981" y="1053756"/>
                  </a:lnTo>
                  <a:lnTo>
                    <a:pt x="251730" y="1096915"/>
                  </a:lnTo>
                  <a:lnTo>
                    <a:pt x="196773" y="1052205"/>
                  </a:lnTo>
                  <a:lnTo>
                    <a:pt x="228407" y="993606"/>
                  </a:lnTo>
                  <a:lnTo>
                    <a:pt x="196589" y="961310"/>
                  </a:lnTo>
                  <a:lnTo>
                    <a:pt x="192451" y="955662"/>
                  </a:lnTo>
                  <a:lnTo>
                    <a:pt x="132195" y="983058"/>
                  </a:lnTo>
                  <a:lnTo>
                    <a:pt x="91339" y="925178"/>
                  </a:lnTo>
                  <a:lnTo>
                    <a:pt x="137009" y="877908"/>
                  </a:lnTo>
                  <a:lnTo>
                    <a:pt x="113994" y="830929"/>
                  </a:lnTo>
                  <a:lnTo>
                    <a:pt x="47809" y="841171"/>
                  </a:lnTo>
                  <a:lnTo>
                    <a:pt x="24084" y="774415"/>
                  </a:lnTo>
                  <a:lnTo>
                    <a:pt x="81587" y="740768"/>
                  </a:lnTo>
                  <a:lnTo>
                    <a:pt x="70938" y="703091"/>
                  </a:lnTo>
                  <a:lnTo>
                    <a:pt x="69043" y="689500"/>
                  </a:lnTo>
                  <a:lnTo>
                    <a:pt x="4835" y="681780"/>
                  </a:lnTo>
                  <a:lnTo>
                    <a:pt x="0" y="611099"/>
                  </a:lnTo>
                  <a:lnTo>
                    <a:pt x="62033" y="594846"/>
                  </a:lnTo>
                  <a:lnTo>
                    <a:pt x="64142" y="550291"/>
                  </a:lnTo>
                  <a:lnTo>
                    <a:pt x="65806" y="541298"/>
                  </a:lnTo>
                  <a:lnTo>
                    <a:pt x="6456" y="516706"/>
                  </a:lnTo>
                  <a:lnTo>
                    <a:pt x="20870" y="447341"/>
                  </a:lnTo>
                  <a:lnTo>
                    <a:pt x="84476" y="448419"/>
                  </a:lnTo>
                  <a:lnTo>
                    <a:pt x="103307" y="398070"/>
                  </a:lnTo>
                  <a:lnTo>
                    <a:pt x="52555" y="358190"/>
                  </a:lnTo>
                  <a:lnTo>
                    <a:pt x="85149" y="295286"/>
                  </a:lnTo>
                  <a:lnTo>
                    <a:pt x="145210" y="313217"/>
                  </a:lnTo>
                  <a:lnTo>
                    <a:pt x="148057" y="308107"/>
                  </a:lnTo>
                  <a:lnTo>
                    <a:pt x="176724" y="268584"/>
                  </a:lnTo>
                  <a:lnTo>
                    <a:pt x="139711" y="217989"/>
                  </a:lnTo>
                  <a:lnTo>
                    <a:pt x="188068" y="166213"/>
                  </a:lnTo>
                  <a:lnTo>
                    <a:pt x="241027" y="199659"/>
                  </a:lnTo>
                  <a:lnTo>
                    <a:pt x="269262" y="174752"/>
                  </a:lnTo>
                  <a:lnTo>
                    <a:pt x="283412" y="165102"/>
                  </a:lnTo>
                  <a:lnTo>
                    <a:pt x="261461" y="106503"/>
                  </a:lnTo>
                  <a:lnTo>
                    <a:pt x="321994" y="69692"/>
                  </a:lnTo>
                  <a:lnTo>
                    <a:pt x="363991" y="116215"/>
                  </a:lnTo>
                  <a:lnTo>
                    <a:pt x="399902" y="98466"/>
                  </a:lnTo>
                  <a:lnTo>
                    <a:pt x="414057" y="93815"/>
                  </a:lnTo>
                  <a:lnTo>
                    <a:pt x="408775" y="31998"/>
                  </a:lnTo>
                  <a:lnTo>
                    <a:pt x="476994" y="12884"/>
                  </a:lnTo>
                  <a:lnTo>
                    <a:pt x="504807" y="68861"/>
                  </a:lnTo>
                  <a:lnTo>
                    <a:pt x="550480" y="60857"/>
                  </a:lnTo>
                  <a:lnTo>
                    <a:pt x="559236" y="60414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0E0E0"/>
                </a:gs>
                <a:gs pos="0">
                  <a:srgbClr val="F9F9F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2162897" y="3451260"/>
              <a:ext cx="769918" cy="769918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grpSp>
        <p:nvGrpSpPr>
          <p:cNvPr id="119" name="4"/>
          <p:cNvGrpSpPr/>
          <p:nvPr/>
        </p:nvGrpSpPr>
        <p:grpSpPr>
          <a:xfrm>
            <a:off x="3398306" y="1678976"/>
            <a:ext cx="1345967" cy="1342829"/>
            <a:chOff x="1941706" y="3231482"/>
            <a:chExt cx="1212300" cy="1209474"/>
          </a:xfrm>
        </p:grpSpPr>
        <p:sp>
          <p:nvSpPr>
            <p:cNvPr id="120" name="任意多边形 119"/>
            <p:cNvSpPr/>
            <p:nvPr/>
          </p:nvSpPr>
          <p:spPr>
            <a:xfrm>
              <a:off x="1941706" y="3231482"/>
              <a:ext cx="1212300" cy="1209474"/>
            </a:xfrm>
            <a:custGeom>
              <a:avLst/>
              <a:gdLst>
                <a:gd name="connsiteX0" fmla="*/ 606149 w 1212300"/>
                <a:gd name="connsiteY0" fmla="*/ 219778 h 1209474"/>
                <a:gd name="connsiteX1" fmla="*/ 221190 w 1212300"/>
                <a:gd name="connsiteY1" fmla="*/ 604737 h 1209474"/>
                <a:gd name="connsiteX2" fmla="*/ 606149 w 1212300"/>
                <a:gd name="connsiteY2" fmla="*/ 989696 h 1209474"/>
                <a:gd name="connsiteX3" fmla="*/ 991108 w 1212300"/>
                <a:gd name="connsiteY3" fmla="*/ 604737 h 1209474"/>
                <a:gd name="connsiteX4" fmla="*/ 606149 w 1212300"/>
                <a:gd name="connsiteY4" fmla="*/ 219778 h 1209474"/>
                <a:gd name="connsiteX5" fmla="*/ 570726 w 1212300"/>
                <a:gd name="connsiteY5" fmla="*/ 0 h 1209474"/>
                <a:gd name="connsiteX6" fmla="*/ 641573 w 1212300"/>
                <a:gd name="connsiteY6" fmla="*/ 0 h 1209474"/>
                <a:gd name="connsiteX7" fmla="*/ 653064 w 1212300"/>
                <a:gd name="connsiteY7" fmla="*/ 60414 h 1209474"/>
                <a:gd name="connsiteX8" fmla="*/ 661820 w 1212300"/>
                <a:gd name="connsiteY8" fmla="*/ 60857 h 1209474"/>
                <a:gd name="connsiteX9" fmla="*/ 707034 w 1212300"/>
                <a:gd name="connsiteY9" fmla="*/ 69786 h 1209474"/>
                <a:gd name="connsiteX10" fmla="*/ 735306 w 1212300"/>
                <a:gd name="connsiteY10" fmla="*/ 12884 h 1209474"/>
                <a:gd name="connsiteX11" fmla="*/ 803526 w 1212300"/>
                <a:gd name="connsiteY11" fmla="*/ 31998 h 1209474"/>
                <a:gd name="connsiteX12" fmla="*/ 798126 w 1212300"/>
                <a:gd name="connsiteY12" fmla="*/ 95198 h 1209474"/>
                <a:gd name="connsiteX13" fmla="*/ 848903 w 1212300"/>
                <a:gd name="connsiteY13" fmla="*/ 115557 h 1209474"/>
                <a:gd name="connsiteX14" fmla="*/ 890307 w 1212300"/>
                <a:gd name="connsiteY14" fmla="*/ 69692 h 1209474"/>
                <a:gd name="connsiteX15" fmla="*/ 950840 w 1212300"/>
                <a:gd name="connsiteY15" fmla="*/ 106503 h 1209474"/>
                <a:gd name="connsiteX16" fmla="*/ 928932 w 1212300"/>
                <a:gd name="connsiteY16" fmla="*/ 164987 h 1209474"/>
                <a:gd name="connsiteX17" fmla="*/ 971748 w 1212300"/>
                <a:gd name="connsiteY17" fmla="*/ 199360 h 1209474"/>
                <a:gd name="connsiteX18" fmla="*/ 1024233 w 1212300"/>
                <a:gd name="connsiteY18" fmla="*/ 166213 h 1209474"/>
                <a:gd name="connsiteX19" fmla="*/ 1072590 w 1212300"/>
                <a:gd name="connsiteY19" fmla="*/ 217989 h 1209474"/>
                <a:gd name="connsiteX20" fmla="*/ 1034905 w 1212300"/>
                <a:gd name="connsiteY20" fmla="*/ 269502 h 1209474"/>
                <a:gd name="connsiteX21" fmla="*/ 1047793 w 1212300"/>
                <a:gd name="connsiteY21" fmla="*/ 284006 h 1209474"/>
                <a:gd name="connsiteX22" fmla="*/ 1065896 w 1212300"/>
                <a:gd name="connsiteY22" fmla="*/ 313574 h 1209474"/>
                <a:gd name="connsiteX23" fmla="*/ 1127152 w 1212300"/>
                <a:gd name="connsiteY23" fmla="*/ 295286 h 1209474"/>
                <a:gd name="connsiteX24" fmla="*/ 1159745 w 1212300"/>
                <a:gd name="connsiteY24" fmla="*/ 358190 h 1209474"/>
                <a:gd name="connsiteX25" fmla="*/ 1109155 w 1212300"/>
                <a:gd name="connsiteY25" fmla="*/ 397943 h 1209474"/>
                <a:gd name="connsiteX26" fmla="*/ 1123476 w 1212300"/>
                <a:gd name="connsiteY26" fmla="*/ 432252 h 1209474"/>
                <a:gd name="connsiteX27" fmla="*/ 1127413 w 1212300"/>
                <a:gd name="connsiteY27" fmla="*/ 448425 h 1209474"/>
                <a:gd name="connsiteX28" fmla="*/ 1191430 w 1212300"/>
                <a:gd name="connsiteY28" fmla="*/ 447341 h 1209474"/>
                <a:gd name="connsiteX29" fmla="*/ 1205844 w 1212300"/>
                <a:gd name="connsiteY29" fmla="*/ 516706 h 1209474"/>
                <a:gd name="connsiteX30" fmla="*/ 1145770 w 1212300"/>
                <a:gd name="connsiteY30" fmla="*/ 541598 h 1209474"/>
                <a:gd name="connsiteX31" fmla="*/ 1150013 w 1212300"/>
                <a:gd name="connsiteY31" fmla="*/ 594780 h 1209474"/>
                <a:gd name="connsiteX32" fmla="*/ 1212300 w 1212300"/>
                <a:gd name="connsiteY32" fmla="*/ 611099 h 1209474"/>
                <a:gd name="connsiteX33" fmla="*/ 1207465 w 1212300"/>
                <a:gd name="connsiteY33" fmla="*/ 681780 h 1209474"/>
                <a:gd name="connsiteX34" fmla="*/ 1143038 w 1212300"/>
                <a:gd name="connsiteY34" fmla="*/ 689527 h 1209474"/>
                <a:gd name="connsiteX35" fmla="*/ 1139569 w 1212300"/>
                <a:gd name="connsiteY35" fmla="*/ 712257 h 1209474"/>
                <a:gd name="connsiteX36" fmla="*/ 1131043 w 1212300"/>
                <a:gd name="connsiteY36" fmla="*/ 740961 h 1209474"/>
                <a:gd name="connsiteX37" fmla="*/ 1188216 w 1212300"/>
                <a:gd name="connsiteY37" fmla="*/ 774415 h 1209474"/>
                <a:gd name="connsiteX38" fmla="*/ 1164491 w 1212300"/>
                <a:gd name="connsiteY38" fmla="*/ 841171 h 1209474"/>
                <a:gd name="connsiteX39" fmla="*/ 1098564 w 1212300"/>
                <a:gd name="connsiteY39" fmla="*/ 830969 h 1209474"/>
                <a:gd name="connsiteX40" fmla="*/ 1075268 w 1212300"/>
                <a:gd name="connsiteY40" fmla="*/ 877883 h 1209474"/>
                <a:gd name="connsiteX41" fmla="*/ 1120962 w 1212300"/>
                <a:gd name="connsiteY41" fmla="*/ 925178 h 1209474"/>
                <a:gd name="connsiteX42" fmla="*/ 1080106 w 1212300"/>
                <a:gd name="connsiteY42" fmla="*/ 983058 h 1209474"/>
                <a:gd name="connsiteX43" fmla="*/ 1019565 w 1212300"/>
                <a:gd name="connsiteY43" fmla="*/ 955533 h 1209474"/>
                <a:gd name="connsiteX44" fmla="*/ 986510 w 1212300"/>
                <a:gd name="connsiteY44" fmla="*/ 992122 h 1209474"/>
                <a:gd name="connsiteX45" fmla="*/ 984130 w 1212300"/>
                <a:gd name="connsiteY45" fmla="*/ 994044 h 1209474"/>
                <a:gd name="connsiteX46" fmla="*/ 1015527 w 1212300"/>
                <a:gd name="connsiteY46" fmla="*/ 1052205 h 1209474"/>
                <a:gd name="connsiteX47" fmla="*/ 960571 w 1212300"/>
                <a:gd name="connsiteY47" fmla="*/ 1096915 h 1209474"/>
                <a:gd name="connsiteX48" fmla="*/ 909748 w 1212300"/>
                <a:gd name="connsiteY48" fmla="*/ 1054117 h 1209474"/>
                <a:gd name="connsiteX49" fmla="*/ 906487 w 1212300"/>
                <a:gd name="connsiteY49" fmla="*/ 1056751 h 1209474"/>
                <a:gd name="connsiteX50" fmla="*/ 864880 w 1212300"/>
                <a:gd name="connsiteY50" fmla="*/ 1080229 h 1209474"/>
                <a:gd name="connsiteX51" fmla="*/ 879731 w 1212300"/>
                <a:gd name="connsiteY51" fmla="*/ 1146075 h 1209474"/>
                <a:gd name="connsiteX52" fmla="*/ 814749 w 1212300"/>
                <a:gd name="connsiteY52" fmla="*/ 1174300 h 1209474"/>
                <a:gd name="connsiteX53" fmla="*/ 777013 w 1212300"/>
                <a:gd name="connsiteY53" fmla="*/ 1118870 h 1209474"/>
                <a:gd name="connsiteX54" fmla="*/ 765662 w 1212300"/>
                <a:gd name="connsiteY54" fmla="*/ 1123267 h 1209474"/>
                <a:gd name="connsiteX55" fmla="*/ 727130 w 1212300"/>
                <a:gd name="connsiteY55" fmla="*/ 1132005 h 1209474"/>
                <a:gd name="connsiteX56" fmla="*/ 723644 w 1212300"/>
                <a:gd name="connsiteY56" fmla="*/ 1199827 h 1209474"/>
                <a:gd name="connsiteX57" fmla="*/ 653457 w 1212300"/>
                <a:gd name="connsiteY57" fmla="*/ 1209474 h 1209474"/>
                <a:gd name="connsiteX58" fmla="*/ 631798 w 1212300"/>
                <a:gd name="connsiteY58" fmla="*/ 1145096 h 1209474"/>
                <a:gd name="connsiteX59" fmla="*/ 606150 w 1212300"/>
                <a:gd name="connsiteY59" fmla="*/ 1147005 h 1209474"/>
                <a:gd name="connsiteX60" fmla="*/ 580299 w 1212300"/>
                <a:gd name="connsiteY60" fmla="*/ 1145700 h 1209474"/>
                <a:gd name="connsiteX61" fmla="*/ 558843 w 1212300"/>
                <a:gd name="connsiteY61" fmla="*/ 1209474 h 1209474"/>
                <a:gd name="connsiteX62" fmla="*/ 488656 w 1212300"/>
                <a:gd name="connsiteY62" fmla="*/ 1199827 h 1209474"/>
                <a:gd name="connsiteX63" fmla="*/ 485224 w 1212300"/>
                <a:gd name="connsiteY63" fmla="*/ 1133066 h 1209474"/>
                <a:gd name="connsiteX64" fmla="*/ 444238 w 1212300"/>
                <a:gd name="connsiteY64" fmla="*/ 1122527 h 1209474"/>
                <a:gd name="connsiteX65" fmla="*/ 435252 w 1212300"/>
                <a:gd name="connsiteY65" fmla="*/ 1118923 h 1209474"/>
                <a:gd name="connsiteX66" fmla="*/ 397552 w 1212300"/>
                <a:gd name="connsiteY66" fmla="*/ 1174300 h 1209474"/>
                <a:gd name="connsiteX67" fmla="*/ 332570 w 1212300"/>
                <a:gd name="connsiteY67" fmla="*/ 1146075 h 1209474"/>
                <a:gd name="connsiteX68" fmla="*/ 347390 w 1212300"/>
                <a:gd name="connsiteY68" fmla="*/ 1080362 h 1209474"/>
                <a:gd name="connsiteX69" fmla="*/ 302981 w 1212300"/>
                <a:gd name="connsiteY69" fmla="*/ 1053756 h 1209474"/>
                <a:gd name="connsiteX70" fmla="*/ 251730 w 1212300"/>
                <a:gd name="connsiteY70" fmla="*/ 1096915 h 1209474"/>
                <a:gd name="connsiteX71" fmla="*/ 196773 w 1212300"/>
                <a:gd name="connsiteY71" fmla="*/ 1052205 h 1209474"/>
                <a:gd name="connsiteX72" fmla="*/ 228407 w 1212300"/>
                <a:gd name="connsiteY72" fmla="*/ 993606 h 1209474"/>
                <a:gd name="connsiteX73" fmla="*/ 196589 w 1212300"/>
                <a:gd name="connsiteY73" fmla="*/ 961310 h 1209474"/>
                <a:gd name="connsiteX74" fmla="*/ 192451 w 1212300"/>
                <a:gd name="connsiteY74" fmla="*/ 955662 h 1209474"/>
                <a:gd name="connsiteX75" fmla="*/ 132195 w 1212300"/>
                <a:gd name="connsiteY75" fmla="*/ 983058 h 1209474"/>
                <a:gd name="connsiteX76" fmla="*/ 91339 w 1212300"/>
                <a:gd name="connsiteY76" fmla="*/ 925178 h 1209474"/>
                <a:gd name="connsiteX77" fmla="*/ 137009 w 1212300"/>
                <a:gd name="connsiteY77" fmla="*/ 877908 h 1209474"/>
                <a:gd name="connsiteX78" fmla="*/ 113994 w 1212300"/>
                <a:gd name="connsiteY78" fmla="*/ 830929 h 1209474"/>
                <a:gd name="connsiteX79" fmla="*/ 47809 w 1212300"/>
                <a:gd name="connsiteY79" fmla="*/ 841171 h 1209474"/>
                <a:gd name="connsiteX80" fmla="*/ 24084 w 1212300"/>
                <a:gd name="connsiteY80" fmla="*/ 774415 h 1209474"/>
                <a:gd name="connsiteX81" fmla="*/ 81587 w 1212300"/>
                <a:gd name="connsiteY81" fmla="*/ 740768 h 1209474"/>
                <a:gd name="connsiteX82" fmla="*/ 70938 w 1212300"/>
                <a:gd name="connsiteY82" fmla="*/ 703091 h 1209474"/>
                <a:gd name="connsiteX83" fmla="*/ 69043 w 1212300"/>
                <a:gd name="connsiteY83" fmla="*/ 689500 h 1209474"/>
                <a:gd name="connsiteX84" fmla="*/ 4835 w 1212300"/>
                <a:gd name="connsiteY84" fmla="*/ 681780 h 1209474"/>
                <a:gd name="connsiteX85" fmla="*/ 0 w 1212300"/>
                <a:gd name="connsiteY85" fmla="*/ 611099 h 1209474"/>
                <a:gd name="connsiteX86" fmla="*/ 62033 w 1212300"/>
                <a:gd name="connsiteY86" fmla="*/ 594846 h 1209474"/>
                <a:gd name="connsiteX87" fmla="*/ 64142 w 1212300"/>
                <a:gd name="connsiteY87" fmla="*/ 550291 h 1209474"/>
                <a:gd name="connsiteX88" fmla="*/ 65806 w 1212300"/>
                <a:gd name="connsiteY88" fmla="*/ 541298 h 1209474"/>
                <a:gd name="connsiteX89" fmla="*/ 6456 w 1212300"/>
                <a:gd name="connsiteY89" fmla="*/ 516706 h 1209474"/>
                <a:gd name="connsiteX90" fmla="*/ 20870 w 1212300"/>
                <a:gd name="connsiteY90" fmla="*/ 447341 h 1209474"/>
                <a:gd name="connsiteX91" fmla="*/ 84476 w 1212300"/>
                <a:gd name="connsiteY91" fmla="*/ 448419 h 1209474"/>
                <a:gd name="connsiteX92" fmla="*/ 103307 w 1212300"/>
                <a:gd name="connsiteY92" fmla="*/ 398070 h 1209474"/>
                <a:gd name="connsiteX93" fmla="*/ 52555 w 1212300"/>
                <a:gd name="connsiteY93" fmla="*/ 358190 h 1209474"/>
                <a:gd name="connsiteX94" fmla="*/ 85149 w 1212300"/>
                <a:gd name="connsiteY94" fmla="*/ 295286 h 1209474"/>
                <a:gd name="connsiteX95" fmla="*/ 145210 w 1212300"/>
                <a:gd name="connsiteY95" fmla="*/ 313217 h 1209474"/>
                <a:gd name="connsiteX96" fmla="*/ 148057 w 1212300"/>
                <a:gd name="connsiteY96" fmla="*/ 308107 h 1209474"/>
                <a:gd name="connsiteX97" fmla="*/ 176724 w 1212300"/>
                <a:gd name="connsiteY97" fmla="*/ 268584 h 1209474"/>
                <a:gd name="connsiteX98" fmla="*/ 139711 w 1212300"/>
                <a:gd name="connsiteY98" fmla="*/ 217989 h 1209474"/>
                <a:gd name="connsiteX99" fmla="*/ 188068 w 1212300"/>
                <a:gd name="connsiteY99" fmla="*/ 166213 h 1209474"/>
                <a:gd name="connsiteX100" fmla="*/ 241027 w 1212300"/>
                <a:gd name="connsiteY100" fmla="*/ 199659 h 1209474"/>
                <a:gd name="connsiteX101" fmla="*/ 269262 w 1212300"/>
                <a:gd name="connsiteY101" fmla="*/ 174752 h 1209474"/>
                <a:gd name="connsiteX102" fmla="*/ 283412 w 1212300"/>
                <a:gd name="connsiteY102" fmla="*/ 165102 h 1209474"/>
                <a:gd name="connsiteX103" fmla="*/ 261461 w 1212300"/>
                <a:gd name="connsiteY103" fmla="*/ 106503 h 1209474"/>
                <a:gd name="connsiteX104" fmla="*/ 321994 w 1212300"/>
                <a:gd name="connsiteY104" fmla="*/ 69692 h 1209474"/>
                <a:gd name="connsiteX105" fmla="*/ 363991 w 1212300"/>
                <a:gd name="connsiteY105" fmla="*/ 116215 h 1209474"/>
                <a:gd name="connsiteX106" fmla="*/ 399902 w 1212300"/>
                <a:gd name="connsiteY106" fmla="*/ 98466 h 1209474"/>
                <a:gd name="connsiteX107" fmla="*/ 414057 w 1212300"/>
                <a:gd name="connsiteY107" fmla="*/ 93815 h 1209474"/>
                <a:gd name="connsiteX108" fmla="*/ 408775 w 1212300"/>
                <a:gd name="connsiteY108" fmla="*/ 31998 h 1209474"/>
                <a:gd name="connsiteX109" fmla="*/ 476994 w 1212300"/>
                <a:gd name="connsiteY109" fmla="*/ 12884 h 1209474"/>
                <a:gd name="connsiteX110" fmla="*/ 504807 w 1212300"/>
                <a:gd name="connsiteY110" fmla="*/ 68861 h 1209474"/>
                <a:gd name="connsiteX111" fmla="*/ 550480 w 1212300"/>
                <a:gd name="connsiteY111" fmla="*/ 60857 h 1209474"/>
                <a:gd name="connsiteX112" fmla="*/ 559236 w 1212300"/>
                <a:gd name="connsiteY112" fmla="*/ 60414 h 120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212300" h="1209474">
                  <a:moveTo>
                    <a:pt x="606149" y="219778"/>
                  </a:moveTo>
                  <a:cubicBezTo>
                    <a:pt x="393542" y="219778"/>
                    <a:pt x="221190" y="392130"/>
                    <a:pt x="221190" y="604737"/>
                  </a:cubicBezTo>
                  <a:cubicBezTo>
                    <a:pt x="221190" y="817344"/>
                    <a:pt x="393542" y="989696"/>
                    <a:pt x="606149" y="989696"/>
                  </a:cubicBezTo>
                  <a:cubicBezTo>
                    <a:pt x="818756" y="989696"/>
                    <a:pt x="991108" y="817344"/>
                    <a:pt x="991108" y="604737"/>
                  </a:cubicBezTo>
                  <a:cubicBezTo>
                    <a:pt x="991108" y="392130"/>
                    <a:pt x="818756" y="219778"/>
                    <a:pt x="606149" y="219778"/>
                  </a:cubicBezTo>
                  <a:close/>
                  <a:moveTo>
                    <a:pt x="570726" y="0"/>
                  </a:moveTo>
                  <a:lnTo>
                    <a:pt x="641573" y="0"/>
                  </a:lnTo>
                  <a:lnTo>
                    <a:pt x="653064" y="60414"/>
                  </a:lnTo>
                  <a:lnTo>
                    <a:pt x="661820" y="60857"/>
                  </a:lnTo>
                  <a:lnTo>
                    <a:pt x="707034" y="69786"/>
                  </a:lnTo>
                  <a:lnTo>
                    <a:pt x="735306" y="12884"/>
                  </a:lnTo>
                  <a:lnTo>
                    <a:pt x="803526" y="31998"/>
                  </a:lnTo>
                  <a:lnTo>
                    <a:pt x="798126" y="95198"/>
                  </a:lnTo>
                  <a:lnTo>
                    <a:pt x="848903" y="115557"/>
                  </a:lnTo>
                  <a:lnTo>
                    <a:pt x="890307" y="69692"/>
                  </a:lnTo>
                  <a:lnTo>
                    <a:pt x="950840" y="106503"/>
                  </a:lnTo>
                  <a:lnTo>
                    <a:pt x="928932" y="164987"/>
                  </a:lnTo>
                  <a:lnTo>
                    <a:pt x="971748" y="199360"/>
                  </a:lnTo>
                  <a:lnTo>
                    <a:pt x="1024233" y="166213"/>
                  </a:lnTo>
                  <a:lnTo>
                    <a:pt x="1072590" y="217989"/>
                  </a:lnTo>
                  <a:lnTo>
                    <a:pt x="1034905" y="269502"/>
                  </a:lnTo>
                  <a:lnTo>
                    <a:pt x="1047793" y="284006"/>
                  </a:lnTo>
                  <a:lnTo>
                    <a:pt x="1065896" y="313574"/>
                  </a:lnTo>
                  <a:lnTo>
                    <a:pt x="1127152" y="295286"/>
                  </a:lnTo>
                  <a:lnTo>
                    <a:pt x="1159745" y="358190"/>
                  </a:lnTo>
                  <a:lnTo>
                    <a:pt x="1109155" y="397943"/>
                  </a:lnTo>
                  <a:lnTo>
                    <a:pt x="1123476" y="432252"/>
                  </a:lnTo>
                  <a:lnTo>
                    <a:pt x="1127413" y="448425"/>
                  </a:lnTo>
                  <a:lnTo>
                    <a:pt x="1191430" y="447341"/>
                  </a:lnTo>
                  <a:lnTo>
                    <a:pt x="1205844" y="516706"/>
                  </a:lnTo>
                  <a:lnTo>
                    <a:pt x="1145770" y="541598"/>
                  </a:lnTo>
                  <a:lnTo>
                    <a:pt x="1150013" y="594780"/>
                  </a:lnTo>
                  <a:lnTo>
                    <a:pt x="1212300" y="611099"/>
                  </a:lnTo>
                  <a:lnTo>
                    <a:pt x="1207465" y="681780"/>
                  </a:lnTo>
                  <a:lnTo>
                    <a:pt x="1143038" y="689527"/>
                  </a:lnTo>
                  <a:lnTo>
                    <a:pt x="1139569" y="712257"/>
                  </a:lnTo>
                  <a:lnTo>
                    <a:pt x="1131043" y="740961"/>
                  </a:lnTo>
                  <a:lnTo>
                    <a:pt x="1188216" y="774415"/>
                  </a:lnTo>
                  <a:lnTo>
                    <a:pt x="1164491" y="841171"/>
                  </a:lnTo>
                  <a:lnTo>
                    <a:pt x="1098564" y="830969"/>
                  </a:lnTo>
                  <a:lnTo>
                    <a:pt x="1075268" y="877883"/>
                  </a:lnTo>
                  <a:lnTo>
                    <a:pt x="1120962" y="925178"/>
                  </a:lnTo>
                  <a:lnTo>
                    <a:pt x="1080106" y="983058"/>
                  </a:lnTo>
                  <a:lnTo>
                    <a:pt x="1019565" y="955533"/>
                  </a:lnTo>
                  <a:lnTo>
                    <a:pt x="986510" y="992122"/>
                  </a:lnTo>
                  <a:lnTo>
                    <a:pt x="984130" y="994044"/>
                  </a:lnTo>
                  <a:lnTo>
                    <a:pt x="1015527" y="1052205"/>
                  </a:lnTo>
                  <a:lnTo>
                    <a:pt x="960571" y="1096915"/>
                  </a:lnTo>
                  <a:lnTo>
                    <a:pt x="909748" y="1054117"/>
                  </a:lnTo>
                  <a:lnTo>
                    <a:pt x="906487" y="1056751"/>
                  </a:lnTo>
                  <a:lnTo>
                    <a:pt x="864880" y="1080229"/>
                  </a:lnTo>
                  <a:lnTo>
                    <a:pt x="879731" y="1146075"/>
                  </a:lnTo>
                  <a:lnTo>
                    <a:pt x="814749" y="1174300"/>
                  </a:lnTo>
                  <a:lnTo>
                    <a:pt x="777013" y="1118870"/>
                  </a:lnTo>
                  <a:lnTo>
                    <a:pt x="765662" y="1123267"/>
                  </a:lnTo>
                  <a:lnTo>
                    <a:pt x="727130" y="1132005"/>
                  </a:lnTo>
                  <a:lnTo>
                    <a:pt x="723644" y="1199827"/>
                  </a:lnTo>
                  <a:lnTo>
                    <a:pt x="653457" y="1209474"/>
                  </a:lnTo>
                  <a:lnTo>
                    <a:pt x="631798" y="1145096"/>
                  </a:lnTo>
                  <a:lnTo>
                    <a:pt x="606150" y="1147005"/>
                  </a:lnTo>
                  <a:lnTo>
                    <a:pt x="580299" y="1145700"/>
                  </a:lnTo>
                  <a:lnTo>
                    <a:pt x="558843" y="1209474"/>
                  </a:lnTo>
                  <a:lnTo>
                    <a:pt x="488656" y="1199827"/>
                  </a:lnTo>
                  <a:lnTo>
                    <a:pt x="485224" y="1133066"/>
                  </a:lnTo>
                  <a:lnTo>
                    <a:pt x="444238" y="1122527"/>
                  </a:lnTo>
                  <a:lnTo>
                    <a:pt x="435252" y="1118923"/>
                  </a:lnTo>
                  <a:lnTo>
                    <a:pt x="397552" y="1174300"/>
                  </a:lnTo>
                  <a:lnTo>
                    <a:pt x="332570" y="1146075"/>
                  </a:lnTo>
                  <a:lnTo>
                    <a:pt x="347390" y="1080362"/>
                  </a:lnTo>
                  <a:lnTo>
                    <a:pt x="302981" y="1053756"/>
                  </a:lnTo>
                  <a:lnTo>
                    <a:pt x="251730" y="1096915"/>
                  </a:lnTo>
                  <a:lnTo>
                    <a:pt x="196773" y="1052205"/>
                  </a:lnTo>
                  <a:lnTo>
                    <a:pt x="228407" y="993606"/>
                  </a:lnTo>
                  <a:lnTo>
                    <a:pt x="196589" y="961310"/>
                  </a:lnTo>
                  <a:lnTo>
                    <a:pt x="192451" y="955662"/>
                  </a:lnTo>
                  <a:lnTo>
                    <a:pt x="132195" y="983058"/>
                  </a:lnTo>
                  <a:lnTo>
                    <a:pt x="91339" y="925178"/>
                  </a:lnTo>
                  <a:lnTo>
                    <a:pt x="137009" y="877908"/>
                  </a:lnTo>
                  <a:lnTo>
                    <a:pt x="113994" y="830929"/>
                  </a:lnTo>
                  <a:lnTo>
                    <a:pt x="47809" y="841171"/>
                  </a:lnTo>
                  <a:lnTo>
                    <a:pt x="24084" y="774415"/>
                  </a:lnTo>
                  <a:lnTo>
                    <a:pt x="81587" y="740768"/>
                  </a:lnTo>
                  <a:lnTo>
                    <a:pt x="70938" y="703091"/>
                  </a:lnTo>
                  <a:lnTo>
                    <a:pt x="69043" y="689500"/>
                  </a:lnTo>
                  <a:lnTo>
                    <a:pt x="4835" y="681780"/>
                  </a:lnTo>
                  <a:lnTo>
                    <a:pt x="0" y="611099"/>
                  </a:lnTo>
                  <a:lnTo>
                    <a:pt x="62033" y="594846"/>
                  </a:lnTo>
                  <a:lnTo>
                    <a:pt x="64142" y="550291"/>
                  </a:lnTo>
                  <a:lnTo>
                    <a:pt x="65806" y="541298"/>
                  </a:lnTo>
                  <a:lnTo>
                    <a:pt x="6456" y="516706"/>
                  </a:lnTo>
                  <a:lnTo>
                    <a:pt x="20870" y="447341"/>
                  </a:lnTo>
                  <a:lnTo>
                    <a:pt x="84476" y="448419"/>
                  </a:lnTo>
                  <a:lnTo>
                    <a:pt x="103307" y="398070"/>
                  </a:lnTo>
                  <a:lnTo>
                    <a:pt x="52555" y="358190"/>
                  </a:lnTo>
                  <a:lnTo>
                    <a:pt x="85149" y="295286"/>
                  </a:lnTo>
                  <a:lnTo>
                    <a:pt x="145210" y="313217"/>
                  </a:lnTo>
                  <a:lnTo>
                    <a:pt x="148057" y="308107"/>
                  </a:lnTo>
                  <a:lnTo>
                    <a:pt x="176724" y="268584"/>
                  </a:lnTo>
                  <a:lnTo>
                    <a:pt x="139711" y="217989"/>
                  </a:lnTo>
                  <a:lnTo>
                    <a:pt x="188068" y="166213"/>
                  </a:lnTo>
                  <a:lnTo>
                    <a:pt x="241027" y="199659"/>
                  </a:lnTo>
                  <a:lnTo>
                    <a:pt x="269262" y="174752"/>
                  </a:lnTo>
                  <a:lnTo>
                    <a:pt x="283412" y="165102"/>
                  </a:lnTo>
                  <a:lnTo>
                    <a:pt x="261461" y="106503"/>
                  </a:lnTo>
                  <a:lnTo>
                    <a:pt x="321994" y="69692"/>
                  </a:lnTo>
                  <a:lnTo>
                    <a:pt x="363991" y="116215"/>
                  </a:lnTo>
                  <a:lnTo>
                    <a:pt x="399902" y="98466"/>
                  </a:lnTo>
                  <a:lnTo>
                    <a:pt x="414057" y="93815"/>
                  </a:lnTo>
                  <a:lnTo>
                    <a:pt x="408775" y="31998"/>
                  </a:lnTo>
                  <a:lnTo>
                    <a:pt x="476994" y="12884"/>
                  </a:lnTo>
                  <a:lnTo>
                    <a:pt x="504807" y="68861"/>
                  </a:lnTo>
                  <a:lnTo>
                    <a:pt x="550480" y="60857"/>
                  </a:lnTo>
                  <a:lnTo>
                    <a:pt x="559236" y="60414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0E0E0"/>
                </a:gs>
                <a:gs pos="0">
                  <a:srgbClr val="F9F9F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2162897" y="3451260"/>
              <a:ext cx="769918" cy="769918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grpSp>
        <p:nvGrpSpPr>
          <p:cNvPr id="122" name="5"/>
          <p:cNvGrpSpPr/>
          <p:nvPr/>
        </p:nvGrpSpPr>
        <p:grpSpPr>
          <a:xfrm>
            <a:off x="4698682" y="2241767"/>
            <a:ext cx="582684" cy="581324"/>
            <a:chOff x="1941706" y="3231482"/>
            <a:chExt cx="1212300" cy="1209474"/>
          </a:xfrm>
        </p:grpSpPr>
        <p:sp>
          <p:nvSpPr>
            <p:cNvPr id="123" name="任意多边形 122"/>
            <p:cNvSpPr/>
            <p:nvPr/>
          </p:nvSpPr>
          <p:spPr>
            <a:xfrm>
              <a:off x="1941706" y="3231482"/>
              <a:ext cx="1212300" cy="1209474"/>
            </a:xfrm>
            <a:custGeom>
              <a:avLst/>
              <a:gdLst>
                <a:gd name="connsiteX0" fmla="*/ 606149 w 1212300"/>
                <a:gd name="connsiteY0" fmla="*/ 219778 h 1209474"/>
                <a:gd name="connsiteX1" fmla="*/ 221190 w 1212300"/>
                <a:gd name="connsiteY1" fmla="*/ 604737 h 1209474"/>
                <a:gd name="connsiteX2" fmla="*/ 606149 w 1212300"/>
                <a:gd name="connsiteY2" fmla="*/ 989696 h 1209474"/>
                <a:gd name="connsiteX3" fmla="*/ 991108 w 1212300"/>
                <a:gd name="connsiteY3" fmla="*/ 604737 h 1209474"/>
                <a:gd name="connsiteX4" fmla="*/ 606149 w 1212300"/>
                <a:gd name="connsiteY4" fmla="*/ 219778 h 1209474"/>
                <a:gd name="connsiteX5" fmla="*/ 570726 w 1212300"/>
                <a:gd name="connsiteY5" fmla="*/ 0 h 1209474"/>
                <a:gd name="connsiteX6" fmla="*/ 641573 w 1212300"/>
                <a:gd name="connsiteY6" fmla="*/ 0 h 1209474"/>
                <a:gd name="connsiteX7" fmla="*/ 653064 w 1212300"/>
                <a:gd name="connsiteY7" fmla="*/ 60414 h 1209474"/>
                <a:gd name="connsiteX8" fmla="*/ 661820 w 1212300"/>
                <a:gd name="connsiteY8" fmla="*/ 60857 h 1209474"/>
                <a:gd name="connsiteX9" fmla="*/ 707034 w 1212300"/>
                <a:gd name="connsiteY9" fmla="*/ 69786 h 1209474"/>
                <a:gd name="connsiteX10" fmla="*/ 735306 w 1212300"/>
                <a:gd name="connsiteY10" fmla="*/ 12884 h 1209474"/>
                <a:gd name="connsiteX11" fmla="*/ 803526 w 1212300"/>
                <a:gd name="connsiteY11" fmla="*/ 31998 h 1209474"/>
                <a:gd name="connsiteX12" fmla="*/ 798126 w 1212300"/>
                <a:gd name="connsiteY12" fmla="*/ 95198 h 1209474"/>
                <a:gd name="connsiteX13" fmla="*/ 848903 w 1212300"/>
                <a:gd name="connsiteY13" fmla="*/ 115557 h 1209474"/>
                <a:gd name="connsiteX14" fmla="*/ 890307 w 1212300"/>
                <a:gd name="connsiteY14" fmla="*/ 69692 h 1209474"/>
                <a:gd name="connsiteX15" fmla="*/ 950840 w 1212300"/>
                <a:gd name="connsiteY15" fmla="*/ 106503 h 1209474"/>
                <a:gd name="connsiteX16" fmla="*/ 928932 w 1212300"/>
                <a:gd name="connsiteY16" fmla="*/ 164987 h 1209474"/>
                <a:gd name="connsiteX17" fmla="*/ 971748 w 1212300"/>
                <a:gd name="connsiteY17" fmla="*/ 199360 h 1209474"/>
                <a:gd name="connsiteX18" fmla="*/ 1024233 w 1212300"/>
                <a:gd name="connsiteY18" fmla="*/ 166213 h 1209474"/>
                <a:gd name="connsiteX19" fmla="*/ 1072590 w 1212300"/>
                <a:gd name="connsiteY19" fmla="*/ 217989 h 1209474"/>
                <a:gd name="connsiteX20" fmla="*/ 1034905 w 1212300"/>
                <a:gd name="connsiteY20" fmla="*/ 269502 h 1209474"/>
                <a:gd name="connsiteX21" fmla="*/ 1047793 w 1212300"/>
                <a:gd name="connsiteY21" fmla="*/ 284006 h 1209474"/>
                <a:gd name="connsiteX22" fmla="*/ 1065896 w 1212300"/>
                <a:gd name="connsiteY22" fmla="*/ 313574 h 1209474"/>
                <a:gd name="connsiteX23" fmla="*/ 1127152 w 1212300"/>
                <a:gd name="connsiteY23" fmla="*/ 295286 h 1209474"/>
                <a:gd name="connsiteX24" fmla="*/ 1159745 w 1212300"/>
                <a:gd name="connsiteY24" fmla="*/ 358190 h 1209474"/>
                <a:gd name="connsiteX25" fmla="*/ 1109155 w 1212300"/>
                <a:gd name="connsiteY25" fmla="*/ 397943 h 1209474"/>
                <a:gd name="connsiteX26" fmla="*/ 1123476 w 1212300"/>
                <a:gd name="connsiteY26" fmla="*/ 432252 h 1209474"/>
                <a:gd name="connsiteX27" fmla="*/ 1127413 w 1212300"/>
                <a:gd name="connsiteY27" fmla="*/ 448425 h 1209474"/>
                <a:gd name="connsiteX28" fmla="*/ 1191430 w 1212300"/>
                <a:gd name="connsiteY28" fmla="*/ 447341 h 1209474"/>
                <a:gd name="connsiteX29" fmla="*/ 1205844 w 1212300"/>
                <a:gd name="connsiteY29" fmla="*/ 516706 h 1209474"/>
                <a:gd name="connsiteX30" fmla="*/ 1145770 w 1212300"/>
                <a:gd name="connsiteY30" fmla="*/ 541598 h 1209474"/>
                <a:gd name="connsiteX31" fmla="*/ 1150013 w 1212300"/>
                <a:gd name="connsiteY31" fmla="*/ 594780 h 1209474"/>
                <a:gd name="connsiteX32" fmla="*/ 1212300 w 1212300"/>
                <a:gd name="connsiteY32" fmla="*/ 611099 h 1209474"/>
                <a:gd name="connsiteX33" fmla="*/ 1207465 w 1212300"/>
                <a:gd name="connsiteY33" fmla="*/ 681780 h 1209474"/>
                <a:gd name="connsiteX34" fmla="*/ 1143038 w 1212300"/>
                <a:gd name="connsiteY34" fmla="*/ 689527 h 1209474"/>
                <a:gd name="connsiteX35" fmla="*/ 1139569 w 1212300"/>
                <a:gd name="connsiteY35" fmla="*/ 712257 h 1209474"/>
                <a:gd name="connsiteX36" fmla="*/ 1131043 w 1212300"/>
                <a:gd name="connsiteY36" fmla="*/ 740961 h 1209474"/>
                <a:gd name="connsiteX37" fmla="*/ 1188216 w 1212300"/>
                <a:gd name="connsiteY37" fmla="*/ 774415 h 1209474"/>
                <a:gd name="connsiteX38" fmla="*/ 1164491 w 1212300"/>
                <a:gd name="connsiteY38" fmla="*/ 841171 h 1209474"/>
                <a:gd name="connsiteX39" fmla="*/ 1098564 w 1212300"/>
                <a:gd name="connsiteY39" fmla="*/ 830969 h 1209474"/>
                <a:gd name="connsiteX40" fmla="*/ 1075268 w 1212300"/>
                <a:gd name="connsiteY40" fmla="*/ 877883 h 1209474"/>
                <a:gd name="connsiteX41" fmla="*/ 1120962 w 1212300"/>
                <a:gd name="connsiteY41" fmla="*/ 925178 h 1209474"/>
                <a:gd name="connsiteX42" fmla="*/ 1080106 w 1212300"/>
                <a:gd name="connsiteY42" fmla="*/ 983058 h 1209474"/>
                <a:gd name="connsiteX43" fmla="*/ 1019565 w 1212300"/>
                <a:gd name="connsiteY43" fmla="*/ 955533 h 1209474"/>
                <a:gd name="connsiteX44" fmla="*/ 986510 w 1212300"/>
                <a:gd name="connsiteY44" fmla="*/ 992122 h 1209474"/>
                <a:gd name="connsiteX45" fmla="*/ 984130 w 1212300"/>
                <a:gd name="connsiteY45" fmla="*/ 994044 h 1209474"/>
                <a:gd name="connsiteX46" fmla="*/ 1015527 w 1212300"/>
                <a:gd name="connsiteY46" fmla="*/ 1052205 h 1209474"/>
                <a:gd name="connsiteX47" fmla="*/ 960571 w 1212300"/>
                <a:gd name="connsiteY47" fmla="*/ 1096915 h 1209474"/>
                <a:gd name="connsiteX48" fmla="*/ 909748 w 1212300"/>
                <a:gd name="connsiteY48" fmla="*/ 1054117 h 1209474"/>
                <a:gd name="connsiteX49" fmla="*/ 906487 w 1212300"/>
                <a:gd name="connsiteY49" fmla="*/ 1056751 h 1209474"/>
                <a:gd name="connsiteX50" fmla="*/ 864880 w 1212300"/>
                <a:gd name="connsiteY50" fmla="*/ 1080229 h 1209474"/>
                <a:gd name="connsiteX51" fmla="*/ 879731 w 1212300"/>
                <a:gd name="connsiteY51" fmla="*/ 1146075 h 1209474"/>
                <a:gd name="connsiteX52" fmla="*/ 814749 w 1212300"/>
                <a:gd name="connsiteY52" fmla="*/ 1174300 h 1209474"/>
                <a:gd name="connsiteX53" fmla="*/ 777013 w 1212300"/>
                <a:gd name="connsiteY53" fmla="*/ 1118870 h 1209474"/>
                <a:gd name="connsiteX54" fmla="*/ 765662 w 1212300"/>
                <a:gd name="connsiteY54" fmla="*/ 1123267 h 1209474"/>
                <a:gd name="connsiteX55" fmla="*/ 727130 w 1212300"/>
                <a:gd name="connsiteY55" fmla="*/ 1132005 h 1209474"/>
                <a:gd name="connsiteX56" fmla="*/ 723644 w 1212300"/>
                <a:gd name="connsiteY56" fmla="*/ 1199827 h 1209474"/>
                <a:gd name="connsiteX57" fmla="*/ 653457 w 1212300"/>
                <a:gd name="connsiteY57" fmla="*/ 1209474 h 1209474"/>
                <a:gd name="connsiteX58" fmla="*/ 631798 w 1212300"/>
                <a:gd name="connsiteY58" fmla="*/ 1145096 h 1209474"/>
                <a:gd name="connsiteX59" fmla="*/ 606150 w 1212300"/>
                <a:gd name="connsiteY59" fmla="*/ 1147005 h 1209474"/>
                <a:gd name="connsiteX60" fmla="*/ 580299 w 1212300"/>
                <a:gd name="connsiteY60" fmla="*/ 1145700 h 1209474"/>
                <a:gd name="connsiteX61" fmla="*/ 558843 w 1212300"/>
                <a:gd name="connsiteY61" fmla="*/ 1209474 h 1209474"/>
                <a:gd name="connsiteX62" fmla="*/ 488656 w 1212300"/>
                <a:gd name="connsiteY62" fmla="*/ 1199827 h 1209474"/>
                <a:gd name="connsiteX63" fmla="*/ 485224 w 1212300"/>
                <a:gd name="connsiteY63" fmla="*/ 1133066 h 1209474"/>
                <a:gd name="connsiteX64" fmla="*/ 444238 w 1212300"/>
                <a:gd name="connsiteY64" fmla="*/ 1122527 h 1209474"/>
                <a:gd name="connsiteX65" fmla="*/ 435252 w 1212300"/>
                <a:gd name="connsiteY65" fmla="*/ 1118923 h 1209474"/>
                <a:gd name="connsiteX66" fmla="*/ 397552 w 1212300"/>
                <a:gd name="connsiteY66" fmla="*/ 1174300 h 1209474"/>
                <a:gd name="connsiteX67" fmla="*/ 332570 w 1212300"/>
                <a:gd name="connsiteY67" fmla="*/ 1146075 h 1209474"/>
                <a:gd name="connsiteX68" fmla="*/ 347390 w 1212300"/>
                <a:gd name="connsiteY68" fmla="*/ 1080362 h 1209474"/>
                <a:gd name="connsiteX69" fmla="*/ 302981 w 1212300"/>
                <a:gd name="connsiteY69" fmla="*/ 1053756 h 1209474"/>
                <a:gd name="connsiteX70" fmla="*/ 251730 w 1212300"/>
                <a:gd name="connsiteY70" fmla="*/ 1096915 h 1209474"/>
                <a:gd name="connsiteX71" fmla="*/ 196773 w 1212300"/>
                <a:gd name="connsiteY71" fmla="*/ 1052205 h 1209474"/>
                <a:gd name="connsiteX72" fmla="*/ 228407 w 1212300"/>
                <a:gd name="connsiteY72" fmla="*/ 993606 h 1209474"/>
                <a:gd name="connsiteX73" fmla="*/ 196589 w 1212300"/>
                <a:gd name="connsiteY73" fmla="*/ 961310 h 1209474"/>
                <a:gd name="connsiteX74" fmla="*/ 192451 w 1212300"/>
                <a:gd name="connsiteY74" fmla="*/ 955662 h 1209474"/>
                <a:gd name="connsiteX75" fmla="*/ 132195 w 1212300"/>
                <a:gd name="connsiteY75" fmla="*/ 983058 h 1209474"/>
                <a:gd name="connsiteX76" fmla="*/ 91339 w 1212300"/>
                <a:gd name="connsiteY76" fmla="*/ 925178 h 1209474"/>
                <a:gd name="connsiteX77" fmla="*/ 137009 w 1212300"/>
                <a:gd name="connsiteY77" fmla="*/ 877908 h 1209474"/>
                <a:gd name="connsiteX78" fmla="*/ 113994 w 1212300"/>
                <a:gd name="connsiteY78" fmla="*/ 830929 h 1209474"/>
                <a:gd name="connsiteX79" fmla="*/ 47809 w 1212300"/>
                <a:gd name="connsiteY79" fmla="*/ 841171 h 1209474"/>
                <a:gd name="connsiteX80" fmla="*/ 24084 w 1212300"/>
                <a:gd name="connsiteY80" fmla="*/ 774415 h 1209474"/>
                <a:gd name="connsiteX81" fmla="*/ 81587 w 1212300"/>
                <a:gd name="connsiteY81" fmla="*/ 740768 h 1209474"/>
                <a:gd name="connsiteX82" fmla="*/ 70938 w 1212300"/>
                <a:gd name="connsiteY82" fmla="*/ 703091 h 1209474"/>
                <a:gd name="connsiteX83" fmla="*/ 69043 w 1212300"/>
                <a:gd name="connsiteY83" fmla="*/ 689500 h 1209474"/>
                <a:gd name="connsiteX84" fmla="*/ 4835 w 1212300"/>
                <a:gd name="connsiteY84" fmla="*/ 681780 h 1209474"/>
                <a:gd name="connsiteX85" fmla="*/ 0 w 1212300"/>
                <a:gd name="connsiteY85" fmla="*/ 611099 h 1209474"/>
                <a:gd name="connsiteX86" fmla="*/ 62033 w 1212300"/>
                <a:gd name="connsiteY86" fmla="*/ 594846 h 1209474"/>
                <a:gd name="connsiteX87" fmla="*/ 64142 w 1212300"/>
                <a:gd name="connsiteY87" fmla="*/ 550291 h 1209474"/>
                <a:gd name="connsiteX88" fmla="*/ 65806 w 1212300"/>
                <a:gd name="connsiteY88" fmla="*/ 541298 h 1209474"/>
                <a:gd name="connsiteX89" fmla="*/ 6456 w 1212300"/>
                <a:gd name="connsiteY89" fmla="*/ 516706 h 1209474"/>
                <a:gd name="connsiteX90" fmla="*/ 20870 w 1212300"/>
                <a:gd name="connsiteY90" fmla="*/ 447341 h 1209474"/>
                <a:gd name="connsiteX91" fmla="*/ 84476 w 1212300"/>
                <a:gd name="connsiteY91" fmla="*/ 448419 h 1209474"/>
                <a:gd name="connsiteX92" fmla="*/ 103307 w 1212300"/>
                <a:gd name="connsiteY92" fmla="*/ 398070 h 1209474"/>
                <a:gd name="connsiteX93" fmla="*/ 52555 w 1212300"/>
                <a:gd name="connsiteY93" fmla="*/ 358190 h 1209474"/>
                <a:gd name="connsiteX94" fmla="*/ 85149 w 1212300"/>
                <a:gd name="connsiteY94" fmla="*/ 295286 h 1209474"/>
                <a:gd name="connsiteX95" fmla="*/ 145210 w 1212300"/>
                <a:gd name="connsiteY95" fmla="*/ 313217 h 1209474"/>
                <a:gd name="connsiteX96" fmla="*/ 148057 w 1212300"/>
                <a:gd name="connsiteY96" fmla="*/ 308107 h 1209474"/>
                <a:gd name="connsiteX97" fmla="*/ 176724 w 1212300"/>
                <a:gd name="connsiteY97" fmla="*/ 268584 h 1209474"/>
                <a:gd name="connsiteX98" fmla="*/ 139711 w 1212300"/>
                <a:gd name="connsiteY98" fmla="*/ 217989 h 1209474"/>
                <a:gd name="connsiteX99" fmla="*/ 188068 w 1212300"/>
                <a:gd name="connsiteY99" fmla="*/ 166213 h 1209474"/>
                <a:gd name="connsiteX100" fmla="*/ 241027 w 1212300"/>
                <a:gd name="connsiteY100" fmla="*/ 199659 h 1209474"/>
                <a:gd name="connsiteX101" fmla="*/ 269262 w 1212300"/>
                <a:gd name="connsiteY101" fmla="*/ 174752 h 1209474"/>
                <a:gd name="connsiteX102" fmla="*/ 283412 w 1212300"/>
                <a:gd name="connsiteY102" fmla="*/ 165102 h 1209474"/>
                <a:gd name="connsiteX103" fmla="*/ 261461 w 1212300"/>
                <a:gd name="connsiteY103" fmla="*/ 106503 h 1209474"/>
                <a:gd name="connsiteX104" fmla="*/ 321994 w 1212300"/>
                <a:gd name="connsiteY104" fmla="*/ 69692 h 1209474"/>
                <a:gd name="connsiteX105" fmla="*/ 363991 w 1212300"/>
                <a:gd name="connsiteY105" fmla="*/ 116215 h 1209474"/>
                <a:gd name="connsiteX106" fmla="*/ 399902 w 1212300"/>
                <a:gd name="connsiteY106" fmla="*/ 98466 h 1209474"/>
                <a:gd name="connsiteX107" fmla="*/ 414057 w 1212300"/>
                <a:gd name="connsiteY107" fmla="*/ 93815 h 1209474"/>
                <a:gd name="connsiteX108" fmla="*/ 408775 w 1212300"/>
                <a:gd name="connsiteY108" fmla="*/ 31998 h 1209474"/>
                <a:gd name="connsiteX109" fmla="*/ 476994 w 1212300"/>
                <a:gd name="connsiteY109" fmla="*/ 12884 h 1209474"/>
                <a:gd name="connsiteX110" fmla="*/ 504807 w 1212300"/>
                <a:gd name="connsiteY110" fmla="*/ 68861 h 1209474"/>
                <a:gd name="connsiteX111" fmla="*/ 550480 w 1212300"/>
                <a:gd name="connsiteY111" fmla="*/ 60857 h 1209474"/>
                <a:gd name="connsiteX112" fmla="*/ 559236 w 1212300"/>
                <a:gd name="connsiteY112" fmla="*/ 60414 h 120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212300" h="1209474">
                  <a:moveTo>
                    <a:pt x="606149" y="219778"/>
                  </a:moveTo>
                  <a:cubicBezTo>
                    <a:pt x="393542" y="219778"/>
                    <a:pt x="221190" y="392130"/>
                    <a:pt x="221190" y="604737"/>
                  </a:cubicBezTo>
                  <a:cubicBezTo>
                    <a:pt x="221190" y="817344"/>
                    <a:pt x="393542" y="989696"/>
                    <a:pt x="606149" y="989696"/>
                  </a:cubicBezTo>
                  <a:cubicBezTo>
                    <a:pt x="818756" y="989696"/>
                    <a:pt x="991108" y="817344"/>
                    <a:pt x="991108" y="604737"/>
                  </a:cubicBezTo>
                  <a:cubicBezTo>
                    <a:pt x="991108" y="392130"/>
                    <a:pt x="818756" y="219778"/>
                    <a:pt x="606149" y="219778"/>
                  </a:cubicBezTo>
                  <a:close/>
                  <a:moveTo>
                    <a:pt x="570726" y="0"/>
                  </a:moveTo>
                  <a:lnTo>
                    <a:pt x="641573" y="0"/>
                  </a:lnTo>
                  <a:lnTo>
                    <a:pt x="653064" y="60414"/>
                  </a:lnTo>
                  <a:lnTo>
                    <a:pt x="661820" y="60857"/>
                  </a:lnTo>
                  <a:lnTo>
                    <a:pt x="707034" y="69786"/>
                  </a:lnTo>
                  <a:lnTo>
                    <a:pt x="735306" y="12884"/>
                  </a:lnTo>
                  <a:lnTo>
                    <a:pt x="803526" y="31998"/>
                  </a:lnTo>
                  <a:lnTo>
                    <a:pt x="798126" y="95198"/>
                  </a:lnTo>
                  <a:lnTo>
                    <a:pt x="848903" y="115557"/>
                  </a:lnTo>
                  <a:lnTo>
                    <a:pt x="890307" y="69692"/>
                  </a:lnTo>
                  <a:lnTo>
                    <a:pt x="950840" y="106503"/>
                  </a:lnTo>
                  <a:lnTo>
                    <a:pt x="928932" y="164987"/>
                  </a:lnTo>
                  <a:lnTo>
                    <a:pt x="971748" y="199360"/>
                  </a:lnTo>
                  <a:lnTo>
                    <a:pt x="1024233" y="166213"/>
                  </a:lnTo>
                  <a:lnTo>
                    <a:pt x="1072590" y="217989"/>
                  </a:lnTo>
                  <a:lnTo>
                    <a:pt x="1034905" y="269502"/>
                  </a:lnTo>
                  <a:lnTo>
                    <a:pt x="1047793" y="284006"/>
                  </a:lnTo>
                  <a:lnTo>
                    <a:pt x="1065896" y="313574"/>
                  </a:lnTo>
                  <a:lnTo>
                    <a:pt x="1127152" y="295286"/>
                  </a:lnTo>
                  <a:lnTo>
                    <a:pt x="1159745" y="358190"/>
                  </a:lnTo>
                  <a:lnTo>
                    <a:pt x="1109155" y="397943"/>
                  </a:lnTo>
                  <a:lnTo>
                    <a:pt x="1123476" y="432252"/>
                  </a:lnTo>
                  <a:lnTo>
                    <a:pt x="1127413" y="448425"/>
                  </a:lnTo>
                  <a:lnTo>
                    <a:pt x="1191430" y="447341"/>
                  </a:lnTo>
                  <a:lnTo>
                    <a:pt x="1205844" y="516706"/>
                  </a:lnTo>
                  <a:lnTo>
                    <a:pt x="1145770" y="541598"/>
                  </a:lnTo>
                  <a:lnTo>
                    <a:pt x="1150013" y="594780"/>
                  </a:lnTo>
                  <a:lnTo>
                    <a:pt x="1212300" y="611099"/>
                  </a:lnTo>
                  <a:lnTo>
                    <a:pt x="1207465" y="681780"/>
                  </a:lnTo>
                  <a:lnTo>
                    <a:pt x="1143038" y="689527"/>
                  </a:lnTo>
                  <a:lnTo>
                    <a:pt x="1139569" y="712257"/>
                  </a:lnTo>
                  <a:lnTo>
                    <a:pt x="1131043" y="740961"/>
                  </a:lnTo>
                  <a:lnTo>
                    <a:pt x="1188216" y="774415"/>
                  </a:lnTo>
                  <a:lnTo>
                    <a:pt x="1164491" y="841171"/>
                  </a:lnTo>
                  <a:lnTo>
                    <a:pt x="1098564" y="830969"/>
                  </a:lnTo>
                  <a:lnTo>
                    <a:pt x="1075268" y="877883"/>
                  </a:lnTo>
                  <a:lnTo>
                    <a:pt x="1120962" y="925178"/>
                  </a:lnTo>
                  <a:lnTo>
                    <a:pt x="1080106" y="983058"/>
                  </a:lnTo>
                  <a:lnTo>
                    <a:pt x="1019565" y="955533"/>
                  </a:lnTo>
                  <a:lnTo>
                    <a:pt x="986510" y="992122"/>
                  </a:lnTo>
                  <a:lnTo>
                    <a:pt x="984130" y="994044"/>
                  </a:lnTo>
                  <a:lnTo>
                    <a:pt x="1015527" y="1052205"/>
                  </a:lnTo>
                  <a:lnTo>
                    <a:pt x="960571" y="1096915"/>
                  </a:lnTo>
                  <a:lnTo>
                    <a:pt x="909748" y="1054117"/>
                  </a:lnTo>
                  <a:lnTo>
                    <a:pt x="906487" y="1056751"/>
                  </a:lnTo>
                  <a:lnTo>
                    <a:pt x="864880" y="1080229"/>
                  </a:lnTo>
                  <a:lnTo>
                    <a:pt x="879731" y="1146075"/>
                  </a:lnTo>
                  <a:lnTo>
                    <a:pt x="814749" y="1174300"/>
                  </a:lnTo>
                  <a:lnTo>
                    <a:pt x="777013" y="1118870"/>
                  </a:lnTo>
                  <a:lnTo>
                    <a:pt x="765662" y="1123267"/>
                  </a:lnTo>
                  <a:lnTo>
                    <a:pt x="727130" y="1132005"/>
                  </a:lnTo>
                  <a:lnTo>
                    <a:pt x="723644" y="1199827"/>
                  </a:lnTo>
                  <a:lnTo>
                    <a:pt x="653457" y="1209474"/>
                  </a:lnTo>
                  <a:lnTo>
                    <a:pt x="631798" y="1145096"/>
                  </a:lnTo>
                  <a:lnTo>
                    <a:pt x="606150" y="1147005"/>
                  </a:lnTo>
                  <a:lnTo>
                    <a:pt x="580299" y="1145700"/>
                  </a:lnTo>
                  <a:lnTo>
                    <a:pt x="558843" y="1209474"/>
                  </a:lnTo>
                  <a:lnTo>
                    <a:pt x="488656" y="1199827"/>
                  </a:lnTo>
                  <a:lnTo>
                    <a:pt x="485224" y="1133066"/>
                  </a:lnTo>
                  <a:lnTo>
                    <a:pt x="444238" y="1122527"/>
                  </a:lnTo>
                  <a:lnTo>
                    <a:pt x="435252" y="1118923"/>
                  </a:lnTo>
                  <a:lnTo>
                    <a:pt x="397552" y="1174300"/>
                  </a:lnTo>
                  <a:lnTo>
                    <a:pt x="332570" y="1146075"/>
                  </a:lnTo>
                  <a:lnTo>
                    <a:pt x="347390" y="1080362"/>
                  </a:lnTo>
                  <a:lnTo>
                    <a:pt x="302981" y="1053756"/>
                  </a:lnTo>
                  <a:lnTo>
                    <a:pt x="251730" y="1096915"/>
                  </a:lnTo>
                  <a:lnTo>
                    <a:pt x="196773" y="1052205"/>
                  </a:lnTo>
                  <a:lnTo>
                    <a:pt x="228407" y="993606"/>
                  </a:lnTo>
                  <a:lnTo>
                    <a:pt x="196589" y="961310"/>
                  </a:lnTo>
                  <a:lnTo>
                    <a:pt x="192451" y="955662"/>
                  </a:lnTo>
                  <a:lnTo>
                    <a:pt x="132195" y="983058"/>
                  </a:lnTo>
                  <a:lnTo>
                    <a:pt x="91339" y="925178"/>
                  </a:lnTo>
                  <a:lnTo>
                    <a:pt x="137009" y="877908"/>
                  </a:lnTo>
                  <a:lnTo>
                    <a:pt x="113994" y="830929"/>
                  </a:lnTo>
                  <a:lnTo>
                    <a:pt x="47809" y="841171"/>
                  </a:lnTo>
                  <a:lnTo>
                    <a:pt x="24084" y="774415"/>
                  </a:lnTo>
                  <a:lnTo>
                    <a:pt x="81587" y="740768"/>
                  </a:lnTo>
                  <a:lnTo>
                    <a:pt x="70938" y="703091"/>
                  </a:lnTo>
                  <a:lnTo>
                    <a:pt x="69043" y="689500"/>
                  </a:lnTo>
                  <a:lnTo>
                    <a:pt x="4835" y="681780"/>
                  </a:lnTo>
                  <a:lnTo>
                    <a:pt x="0" y="611099"/>
                  </a:lnTo>
                  <a:lnTo>
                    <a:pt x="62033" y="594846"/>
                  </a:lnTo>
                  <a:lnTo>
                    <a:pt x="64142" y="550291"/>
                  </a:lnTo>
                  <a:lnTo>
                    <a:pt x="65806" y="541298"/>
                  </a:lnTo>
                  <a:lnTo>
                    <a:pt x="6456" y="516706"/>
                  </a:lnTo>
                  <a:lnTo>
                    <a:pt x="20870" y="447341"/>
                  </a:lnTo>
                  <a:lnTo>
                    <a:pt x="84476" y="448419"/>
                  </a:lnTo>
                  <a:lnTo>
                    <a:pt x="103307" y="398070"/>
                  </a:lnTo>
                  <a:lnTo>
                    <a:pt x="52555" y="358190"/>
                  </a:lnTo>
                  <a:lnTo>
                    <a:pt x="85149" y="295286"/>
                  </a:lnTo>
                  <a:lnTo>
                    <a:pt x="145210" y="313217"/>
                  </a:lnTo>
                  <a:lnTo>
                    <a:pt x="148057" y="308107"/>
                  </a:lnTo>
                  <a:lnTo>
                    <a:pt x="176724" y="268584"/>
                  </a:lnTo>
                  <a:lnTo>
                    <a:pt x="139711" y="217989"/>
                  </a:lnTo>
                  <a:lnTo>
                    <a:pt x="188068" y="166213"/>
                  </a:lnTo>
                  <a:lnTo>
                    <a:pt x="241027" y="199659"/>
                  </a:lnTo>
                  <a:lnTo>
                    <a:pt x="269262" y="174752"/>
                  </a:lnTo>
                  <a:lnTo>
                    <a:pt x="283412" y="165102"/>
                  </a:lnTo>
                  <a:lnTo>
                    <a:pt x="261461" y="106503"/>
                  </a:lnTo>
                  <a:lnTo>
                    <a:pt x="321994" y="69692"/>
                  </a:lnTo>
                  <a:lnTo>
                    <a:pt x="363991" y="116215"/>
                  </a:lnTo>
                  <a:lnTo>
                    <a:pt x="399902" y="98466"/>
                  </a:lnTo>
                  <a:lnTo>
                    <a:pt x="414057" y="93815"/>
                  </a:lnTo>
                  <a:lnTo>
                    <a:pt x="408775" y="31998"/>
                  </a:lnTo>
                  <a:lnTo>
                    <a:pt x="476994" y="12884"/>
                  </a:lnTo>
                  <a:lnTo>
                    <a:pt x="504807" y="68861"/>
                  </a:lnTo>
                  <a:lnTo>
                    <a:pt x="550480" y="60857"/>
                  </a:lnTo>
                  <a:lnTo>
                    <a:pt x="559236" y="60414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0E0E0"/>
                </a:gs>
                <a:gs pos="0">
                  <a:srgbClr val="F9F9F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2162897" y="3451260"/>
              <a:ext cx="769918" cy="769918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grpSp>
        <p:nvGrpSpPr>
          <p:cNvPr id="125" name="12"/>
          <p:cNvGrpSpPr/>
          <p:nvPr/>
        </p:nvGrpSpPr>
        <p:grpSpPr>
          <a:xfrm>
            <a:off x="9615144" y="2136132"/>
            <a:ext cx="582684" cy="581324"/>
            <a:chOff x="1941706" y="3231482"/>
            <a:chExt cx="1212300" cy="1209474"/>
          </a:xfrm>
        </p:grpSpPr>
        <p:sp>
          <p:nvSpPr>
            <p:cNvPr id="126" name="任意多边形 125"/>
            <p:cNvSpPr/>
            <p:nvPr/>
          </p:nvSpPr>
          <p:spPr>
            <a:xfrm>
              <a:off x="1941706" y="3231482"/>
              <a:ext cx="1212300" cy="1209474"/>
            </a:xfrm>
            <a:custGeom>
              <a:avLst/>
              <a:gdLst>
                <a:gd name="connsiteX0" fmla="*/ 606149 w 1212300"/>
                <a:gd name="connsiteY0" fmla="*/ 219778 h 1209474"/>
                <a:gd name="connsiteX1" fmla="*/ 221190 w 1212300"/>
                <a:gd name="connsiteY1" fmla="*/ 604737 h 1209474"/>
                <a:gd name="connsiteX2" fmla="*/ 606149 w 1212300"/>
                <a:gd name="connsiteY2" fmla="*/ 989696 h 1209474"/>
                <a:gd name="connsiteX3" fmla="*/ 991108 w 1212300"/>
                <a:gd name="connsiteY3" fmla="*/ 604737 h 1209474"/>
                <a:gd name="connsiteX4" fmla="*/ 606149 w 1212300"/>
                <a:gd name="connsiteY4" fmla="*/ 219778 h 1209474"/>
                <a:gd name="connsiteX5" fmla="*/ 570726 w 1212300"/>
                <a:gd name="connsiteY5" fmla="*/ 0 h 1209474"/>
                <a:gd name="connsiteX6" fmla="*/ 641573 w 1212300"/>
                <a:gd name="connsiteY6" fmla="*/ 0 h 1209474"/>
                <a:gd name="connsiteX7" fmla="*/ 653064 w 1212300"/>
                <a:gd name="connsiteY7" fmla="*/ 60414 h 1209474"/>
                <a:gd name="connsiteX8" fmla="*/ 661820 w 1212300"/>
                <a:gd name="connsiteY8" fmla="*/ 60857 h 1209474"/>
                <a:gd name="connsiteX9" fmla="*/ 707034 w 1212300"/>
                <a:gd name="connsiteY9" fmla="*/ 69786 h 1209474"/>
                <a:gd name="connsiteX10" fmla="*/ 735306 w 1212300"/>
                <a:gd name="connsiteY10" fmla="*/ 12884 h 1209474"/>
                <a:gd name="connsiteX11" fmla="*/ 803526 w 1212300"/>
                <a:gd name="connsiteY11" fmla="*/ 31998 h 1209474"/>
                <a:gd name="connsiteX12" fmla="*/ 798126 w 1212300"/>
                <a:gd name="connsiteY12" fmla="*/ 95198 h 1209474"/>
                <a:gd name="connsiteX13" fmla="*/ 848903 w 1212300"/>
                <a:gd name="connsiteY13" fmla="*/ 115557 h 1209474"/>
                <a:gd name="connsiteX14" fmla="*/ 890307 w 1212300"/>
                <a:gd name="connsiteY14" fmla="*/ 69692 h 1209474"/>
                <a:gd name="connsiteX15" fmla="*/ 950840 w 1212300"/>
                <a:gd name="connsiteY15" fmla="*/ 106503 h 1209474"/>
                <a:gd name="connsiteX16" fmla="*/ 928932 w 1212300"/>
                <a:gd name="connsiteY16" fmla="*/ 164987 h 1209474"/>
                <a:gd name="connsiteX17" fmla="*/ 971748 w 1212300"/>
                <a:gd name="connsiteY17" fmla="*/ 199360 h 1209474"/>
                <a:gd name="connsiteX18" fmla="*/ 1024233 w 1212300"/>
                <a:gd name="connsiteY18" fmla="*/ 166213 h 1209474"/>
                <a:gd name="connsiteX19" fmla="*/ 1072590 w 1212300"/>
                <a:gd name="connsiteY19" fmla="*/ 217989 h 1209474"/>
                <a:gd name="connsiteX20" fmla="*/ 1034905 w 1212300"/>
                <a:gd name="connsiteY20" fmla="*/ 269502 h 1209474"/>
                <a:gd name="connsiteX21" fmla="*/ 1047793 w 1212300"/>
                <a:gd name="connsiteY21" fmla="*/ 284006 h 1209474"/>
                <a:gd name="connsiteX22" fmla="*/ 1065896 w 1212300"/>
                <a:gd name="connsiteY22" fmla="*/ 313574 h 1209474"/>
                <a:gd name="connsiteX23" fmla="*/ 1127152 w 1212300"/>
                <a:gd name="connsiteY23" fmla="*/ 295286 h 1209474"/>
                <a:gd name="connsiteX24" fmla="*/ 1159745 w 1212300"/>
                <a:gd name="connsiteY24" fmla="*/ 358190 h 1209474"/>
                <a:gd name="connsiteX25" fmla="*/ 1109155 w 1212300"/>
                <a:gd name="connsiteY25" fmla="*/ 397943 h 1209474"/>
                <a:gd name="connsiteX26" fmla="*/ 1123476 w 1212300"/>
                <a:gd name="connsiteY26" fmla="*/ 432252 h 1209474"/>
                <a:gd name="connsiteX27" fmla="*/ 1127413 w 1212300"/>
                <a:gd name="connsiteY27" fmla="*/ 448425 h 1209474"/>
                <a:gd name="connsiteX28" fmla="*/ 1191430 w 1212300"/>
                <a:gd name="connsiteY28" fmla="*/ 447341 h 1209474"/>
                <a:gd name="connsiteX29" fmla="*/ 1205844 w 1212300"/>
                <a:gd name="connsiteY29" fmla="*/ 516706 h 1209474"/>
                <a:gd name="connsiteX30" fmla="*/ 1145770 w 1212300"/>
                <a:gd name="connsiteY30" fmla="*/ 541598 h 1209474"/>
                <a:gd name="connsiteX31" fmla="*/ 1150013 w 1212300"/>
                <a:gd name="connsiteY31" fmla="*/ 594780 h 1209474"/>
                <a:gd name="connsiteX32" fmla="*/ 1212300 w 1212300"/>
                <a:gd name="connsiteY32" fmla="*/ 611099 h 1209474"/>
                <a:gd name="connsiteX33" fmla="*/ 1207465 w 1212300"/>
                <a:gd name="connsiteY33" fmla="*/ 681780 h 1209474"/>
                <a:gd name="connsiteX34" fmla="*/ 1143038 w 1212300"/>
                <a:gd name="connsiteY34" fmla="*/ 689527 h 1209474"/>
                <a:gd name="connsiteX35" fmla="*/ 1139569 w 1212300"/>
                <a:gd name="connsiteY35" fmla="*/ 712257 h 1209474"/>
                <a:gd name="connsiteX36" fmla="*/ 1131043 w 1212300"/>
                <a:gd name="connsiteY36" fmla="*/ 740961 h 1209474"/>
                <a:gd name="connsiteX37" fmla="*/ 1188216 w 1212300"/>
                <a:gd name="connsiteY37" fmla="*/ 774415 h 1209474"/>
                <a:gd name="connsiteX38" fmla="*/ 1164491 w 1212300"/>
                <a:gd name="connsiteY38" fmla="*/ 841171 h 1209474"/>
                <a:gd name="connsiteX39" fmla="*/ 1098564 w 1212300"/>
                <a:gd name="connsiteY39" fmla="*/ 830969 h 1209474"/>
                <a:gd name="connsiteX40" fmla="*/ 1075268 w 1212300"/>
                <a:gd name="connsiteY40" fmla="*/ 877883 h 1209474"/>
                <a:gd name="connsiteX41" fmla="*/ 1120962 w 1212300"/>
                <a:gd name="connsiteY41" fmla="*/ 925178 h 1209474"/>
                <a:gd name="connsiteX42" fmla="*/ 1080106 w 1212300"/>
                <a:gd name="connsiteY42" fmla="*/ 983058 h 1209474"/>
                <a:gd name="connsiteX43" fmla="*/ 1019565 w 1212300"/>
                <a:gd name="connsiteY43" fmla="*/ 955533 h 1209474"/>
                <a:gd name="connsiteX44" fmla="*/ 986510 w 1212300"/>
                <a:gd name="connsiteY44" fmla="*/ 992122 h 1209474"/>
                <a:gd name="connsiteX45" fmla="*/ 984130 w 1212300"/>
                <a:gd name="connsiteY45" fmla="*/ 994044 h 1209474"/>
                <a:gd name="connsiteX46" fmla="*/ 1015527 w 1212300"/>
                <a:gd name="connsiteY46" fmla="*/ 1052205 h 1209474"/>
                <a:gd name="connsiteX47" fmla="*/ 960571 w 1212300"/>
                <a:gd name="connsiteY47" fmla="*/ 1096915 h 1209474"/>
                <a:gd name="connsiteX48" fmla="*/ 909748 w 1212300"/>
                <a:gd name="connsiteY48" fmla="*/ 1054117 h 1209474"/>
                <a:gd name="connsiteX49" fmla="*/ 906487 w 1212300"/>
                <a:gd name="connsiteY49" fmla="*/ 1056751 h 1209474"/>
                <a:gd name="connsiteX50" fmla="*/ 864880 w 1212300"/>
                <a:gd name="connsiteY50" fmla="*/ 1080229 h 1209474"/>
                <a:gd name="connsiteX51" fmla="*/ 879731 w 1212300"/>
                <a:gd name="connsiteY51" fmla="*/ 1146075 h 1209474"/>
                <a:gd name="connsiteX52" fmla="*/ 814749 w 1212300"/>
                <a:gd name="connsiteY52" fmla="*/ 1174300 h 1209474"/>
                <a:gd name="connsiteX53" fmla="*/ 777013 w 1212300"/>
                <a:gd name="connsiteY53" fmla="*/ 1118870 h 1209474"/>
                <a:gd name="connsiteX54" fmla="*/ 765662 w 1212300"/>
                <a:gd name="connsiteY54" fmla="*/ 1123267 h 1209474"/>
                <a:gd name="connsiteX55" fmla="*/ 727130 w 1212300"/>
                <a:gd name="connsiteY55" fmla="*/ 1132005 h 1209474"/>
                <a:gd name="connsiteX56" fmla="*/ 723644 w 1212300"/>
                <a:gd name="connsiteY56" fmla="*/ 1199827 h 1209474"/>
                <a:gd name="connsiteX57" fmla="*/ 653457 w 1212300"/>
                <a:gd name="connsiteY57" fmla="*/ 1209474 h 1209474"/>
                <a:gd name="connsiteX58" fmla="*/ 631798 w 1212300"/>
                <a:gd name="connsiteY58" fmla="*/ 1145096 h 1209474"/>
                <a:gd name="connsiteX59" fmla="*/ 606150 w 1212300"/>
                <a:gd name="connsiteY59" fmla="*/ 1147005 h 1209474"/>
                <a:gd name="connsiteX60" fmla="*/ 580299 w 1212300"/>
                <a:gd name="connsiteY60" fmla="*/ 1145700 h 1209474"/>
                <a:gd name="connsiteX61" fmla="*/ 558843 w 1212300"/>
                <a:gd name="connsiteY61" fmla="*/ 1209474 h 1209474"/>
                <a:gd name="connsiteX62" fmla="*/ 488656 w 1212300"/>
                <a:gd name="connsiteY62" fmla="*/ 1199827 h 1209474"/>
                <a:gd name="connsiteX63" fmla="*/ 485224 w 1212300"/>
                <a:gd name="connsiteY63" fmla="*/ 1133066 h 1209474"/>
                <a:gd name="connsiteX64" fmla="*/ 444238 w 1212300"/>
                <a:gd name="connsiteY64" fmla="*/ 1122527 h 1209474"/>
                <a:gd name="connsiteX65" fmla="*/ 435252 w 1212300"/>
                <a:gd name="connsiteY65" fmla="*/ 1118923 h 1209474"/>
                <a:gd name="connsiteX66" fmla="*/ 397552 w 1212300"/>
                <a:gd name="connsiteY66" fmla="*/ 1174300 h 1209474"/>
                <a:gd name="connsiteX67" fmla="*/ 332570 w 1212300"/>
                <a:gd name="connsiteY67" fmla="*/ 1146075 h 1209474"/>
                <a:gd name="connsiteX68" fmla="*/ 347390 w 1212300"/>
                <a:gd name="connsiteY68" fmla="*/ 1080362 h 1209474"/>
                <a:gd name="connsiteX69" fmla="*/ 302981 w 1212300"/>
                <a:gd name="connsiteY69" fmla="*/ 1053756 h 1209474"/>
                <a:gd name="connsiteX70" fmla="*/ 251730 w 1212300"/>
                <a:gd name="connsiteY70" fmla="*/ 1096915 h 1209474"/>
                <a:gd name="connsiteX71" fmla="*/ 196773 w 1212300"/>
                <a:gd name="connsiteY71" fmla="*/ 1052205 h 1209474"/>
                <a:gd name="connsiteX72" fmla="*/ 228407 w 1212300"/>
                <a:gd name="connsiteY72" fmla="*/ 993606 h 1209474"/>
                <a:gd name="connsiteX73" fmla="*/ 196589 w 1212300"/>
                <a:gd name="connsiteY73" fmla="*/ 961310 h 1209474"/>
                <a:gd name="connsiteX74" fmla="*/ 192451 w 1212300"/>
                <a:gd name="connsiteY74" fmla="*/ 955662 h 1209474"/>
                <a:gd name="connsiteX75" fmla="*/ 132195 w 1212300"/>
                <a:gd name="connsiteY75" fmla="*/ 983058 h 1209474"/>
                <a:gd name="connsiteX76" fmla="*/ 91339 w 1212300"/>
                <a:gd name="connsiteY76" fmla="*/ 925178 h 1209474"/>
                <a:gd name="connsiteX77" fmla="*/ 137009 w 1212300"/>
                <a:gd name="connsiteY77" fmla="*/ 877908 h 1209474"/>
                <a:gd name="connsiteX78" fmla="*/ 113994 w 1212300"/>
                <a:gd name="connsiteY78" fmla="*/ 830929 h 1209474"/>
                <a:gd name="connsiteX79" fmla="*/ 47809 w 1212300"/>
                <a:gd name="connsiteY79" fmla="*/ 841171 h 1209474"/>
                <a:gd name="connsiteX80" fmla="*/ 24084 w 1212300"/>
                <a:gd name="connsiteY80" fmla="*/ 774415 h 1209474"/>
                <a:gd name="connsiteX81" fmla="*/ 81587 w 1212300"/>
                <a:gd name="connsiteY81" fmla="*/ 740768 h 1209474"/>
                <a:gd name="connsiteX82" fmla="*/ 70938 w 1212300"/>
                <a:gd name="connsiteY82" fmla="*/ 703091 h 1209474"/>
                <a:gd name="connsiteX83" fmla="*/ 69043 w 1212300"/>
                <a:gd name="connsiteY83" fmla="*/ 689500 h 1209474"/>
                <a:gd name="connsiteX84" fmla="*/ 4835 w 1212300"/>
                <a:gd name="connsiteY84" fmla="*/ 681780 h 1209474"/>
                <a:gd name="connsiteX85" fmla="*/ 0 w 1212300"/>
                <a:gd name="connsiteY85" fmla="*/ 611099 h 1209474"/>
                <a:gd name="connsiteX86" fmla="*/ 62033 w 1212300"/>
                <a:gd name="connsiteY86" fmla="*/ 594846 h 1209474"/>
                <a:gd name="connsiteX87" fmla="*/ 64142 w 1212300"/>
                <a:gd name="connsiteY87" fmla="*/ 550291 h 1209474"/>
                <a:gd name="connsiteX88" fmla="*/ 65806 w 1212300"/>
                <a:gd name="connsiteY88" fmla="*/ 541298 h 1209474"/>
                <a:gd name="connsiteX89" fmla="*/ 6456 w 1212300"/>
                <a:gd name="connsiteY89" fmla="*/ 516706 h 1209474"/>
                <a:gd name="connsiteX90" fmla="*/ 20870 w 1212300"/>
                <a:gd name="connsiteY90" fmla="*/ 447341 h 1209474"/>
                <a:gd name="connsiteX91" fmla="*/ 84476 w 1212300"/>
                <a:gd name="connsiteY91" fmla="*/ 448419 h 1209474"/>
                <a:gd name="connsiteX92" fmla="*/ 103307 w 1212300"/>
                <a:gd name="connsiteY92" fmla="*/ 398070 h 1209474"/>
                <a:gd name="connsiteX93" fmla="*/ 52555 w 1212300"/>
                <a:gd name="connsiteY93" fmla="*/ 358190 h 1209474"/>
                <a:gd name="connsiteX94" fmla="*/ 85149 w 1212300"/>
                <a:gd name="connsiteY94" fmla="*/ 295286 h 1209474"/>
                <a:gd name="connsiteX95" fmla="*/ 145210 w 1212300"/>
                <a:gd name="connsiteY95" fmla="*/ 313217 h 1209474"/>
                <a:gd name="connsiteX96" fmla="*/ 148057 w 1212300"/>
                <a:gd name="connsiteY96" fmla="*/ 308107 h 1209474"/>
                <a:gd name="connsiteX97" fmla="*/ 176724 w 1212300"/>
                <a:gd name="connsiteY97" fmla="*/ 268584 h 1209474"/>
                <a:gd name="connsiteX98" fmla="*/ 139711 w 1212300"/>
                <a:gd name="connsiteY98" fmla="*/ 217989 h 1209474"/>
                <a:gd name="connsiteX99" fmla="*/ 188068 w 1212300"/>
                <a:gd name="connsiteY99" fmla="*/ 166213 h 1209474"/>
                <a:gd name="connsiteX100" fmla="*/ 241027 w 1212300"/>
                <a:gd name="connsiteY100" fmla="*/ 199659 h 1209474"/>
                <a:gd name="connsiteX101" fmla="*/ 269262 w 1212300"/>
                <a:gd name="connsiteY101" fmla="*/ 174752 h 1209474"/>
                <a:gd name="connsiteX102" fmla="*/ 283412 w 1212300"/>
                <a:gd name="connsiteY102" fmla="*/ 165102 h 1209474"/>
                <a:gd name="connsiteX103" fmla="*/ 261461 w 1212300"/>
                <a:gd name="connsiteY103" fmla="*/ 106503 h 1209474"/>
                <a:gd name="connsiteX104" fmla="*/ 321994 w 1212300"/>
                <a:gd name="connsiteY104" fmla="*/ 69692 h 1209474"/>
                <a:gd name="connsiteX105" fmla="*/ 363991 w 1212300"/>
                <a:gd name="connsiteY105" fmla="*/ 116215 h 1209474"/>
                <a:gd name="connsiteX106" fmla="*/ 399902 w 1212300"/>
                <a:gd name="connsiteY106" fmla="*/ 98466 h 1209474"/>
                <a:gd name="connsiteX107" fmla="*/ 414057 w 1212300"/>
                <a:gd name="connsiteY107" fmla="*/ 93815 h 1209474"/>
                <a:gd name="connsiteX108" fmla="*/ 408775 w 1212300"/>
                <a:gd name="connsiteY108" fmla="*/ 31998 h 1209474"/>
                <a:gd name="connsiteX109" fmla="*/ 476994 w 1212300"/>
                <a:gd name="connsiteY109" fmla="*/ 12884 h 1209474"/>
                <a:gd name="connsiteX110" fmla="*/ 504807 w 1212300"/>
                <a:gd name="connsiteY110" fmla="*/ 68861 h 1209474"/>
                <a:gd name="connsiteX111" fmla="*/ 550480 w 1212300"/>
                <a:gd name="connsiteY111" fmla="*/ 60857 h 1209474"/>
                <a:gd name="connsiteX112" fmla="*/ 559236 w 1212300"/>
                <a:gd name="connsiteY112" fmla="*/ 60414 h 120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212300" h="1209474">
                  <a:moveTo>
                    <a:pt x="606149" y="219778"/>
                  </a:moveTo>
                  <a:cubicBezTo>
                    <a:pt x="393542" y="219778"/>
                    <a:pt x="221190" y="392130"/>
                    <a:pt x="221190" y="604737"/>
                  </a:cubicBezTo>
                  <a:cubicBezTo>
                    <a:pt x="221190" y="817344"/>
                    <a:pt x="393542" y="989696"/>
                    <a:pt x="606149" y="989696"/>
                  </a:cubicBezTo>
                  <a:cubicBezTo>
                    <a:pt x="818756" y="989696"/>
                    <a:pt x="991108" y="817344"/>
                    <a:pt x="991108" y="604737"/>
                  </a:cubicBezTo>
                  <a:cubicBezTo>
                    <a:pt x="991108" y="392130"/>
                    <a:pt x="818756" y="219778"/>
                    <a:pt x="606149" y="219778"/>
                  </a:cubicBezTo>
                  <a:close/>
                  <a:moveTo>
                    <a:pt x="570726" y="0"/>
                  </a:moveTo>
                  <a:lnTo>
                    <a:pt x="641573" y="0"/>
                  </a:lnTo>
                  <a:lnTo>
                    <a:pt x="653064" y="60414"/>
                  </a:lnTo>
                  <a:lnTo>
                    <a:pt x="661820" y="60857"/>
                  </a:lnTo>
                  <a:lnTo>
                    <a:pt x="707034" y="69786"/>
                  </a:lnTo>
                  <a:lnTo>
                    <a:pt x="735306" y="12884"/>
                  </a:lnTo>
                  <a:lnTo>
                    <a:pt x="803526" y="31998"/>
                  </a:lnTo>
                  <a:lnTo>
                    <a:pt x="798126" y="95198"/>
                  </a:lnTo>
                  <a:lnTo>
                    <a:pt x="848903" y="115557"/>
                  </a:lnTo>
                  <a:lnTo>
                    <a:pt x="890307" y="69692"/>
                  </a:lnTo>
                  <a:lnTo>
                    <a:pt x="950840" y="106503"/>
                  </a:lnTo>
                  <a:lnTo>
                    <a:pt x="928932" y="164987"/>
                  </a:lnTo>
                  <a:lnTo>
                    <a:pt x="971748" y="199360"/>
                  </a:lnTo>
                  <a:lnTo>
                    <a:pt x="1024233" y="166213"/>
                  </a:lnTo>
                  <a:lnTo>
                    <a:pt x="1072590" y="217989"/>
                  </a:lnTo>
                  <a:lnTo>
                    <a:pt x="1034905" y="269502"/>
                  </a:lnTo>
                  <a:lnTo>
                    <a:pt x="1047793" y="284006"/>
                  </a:lnTo>
                  <a:lnTo>
                    <a:pt x="1065896" y="313574"/>
                  </a:lnTo>
                  <a:lnTo>
                    <a:pt x="1127152" y="295286"/>
                  </a:lnTo>
                  <a:lnTo>
                    <a:pt x="1159745" y="358190"/>
                  </a:lnTo>
                  <a:lnTo>
                    <a:pt x="1109155" y="397943"/>
                  </a:lnTo>
                  <a:lnTo>
                    <a:pt x="1123476" y="432252"/>
                  </a:lnTo>
                  <a:lnTo>
                    <a:pt x="1127413" y="448425"/>
                  </a:lnTo>
                  <a:lnTo>
                    <a:pt x="1191430" y="447341"/>
                  </a:lnTo>
                  <a:lnTo>
                    <a:pt x="1205844" y="516706"/>
                  </a:lnTo>
                  <a:lnTo>
                    <a:pt x="1145770" y="541598"/>
                  </a:lnTo>
                  <a:lnTo>
                    <a:pt x="1150013" y="594780"/>
                  </a:lnTo>
                  <a:lnTo>
                    <a:pt x="1212300" y="611099"/>
                  </a:lnTo>
                  <a:lnTo>
                    <a:pt x="1207465" y="681780"/>
                  </a:lnTo>
                  <a:lnTo>
                    <a:pt x="1143038" y="689527"/>
                  </a:lnTo>
                  <a:lnTo>
                    <a:pt x="1139569" y="712257"/>
                  </a:lnTo>
                  <a:lnTo>
                    <a:pt x="1131043" y="740961"/>
                  </a:lnTo>
                  <a:lnTo>
                    <a:pt x="1188216" y="774415"/>
                  </a:lnTo>
                  <a:lnTo>
                    <a:pt x="1164491" y="841171"/>
                  </a:lnTo>
                  <a:lnTo>
                    <a:pt x="1098564" y="830969"/>
                  </a:lnTo>
                  <a:lnTo>
                    <a:pt x="1075268" y="877883"/>
                  </a:lnTo>
                  <a:lnTo>
                    <a:pt x="1120962" y="925178"/>
                  </a:lnTo>
                  <a:lnTo>
                    <a:pt x="1080106" y="983058"/>
                  </a:lnTo>
                  <a:lnTo>
                    <a:pt x="1019565" y="955533"/>
                  </a:lnTo>
                  <a:lnTo>
                    <a:pt x="986510" y="992122"/>
                  </a:lnTo>
                  <a:lnTo>
                    <a:pt x="984130" y="994044"/>
                  </a:lnTo>
                  <a:lnTo>
                    <a:pt x="1015527" y="1052205"/>
                  </a:lnTo>
                  <a:lnTo>
                    <a:pt x="960571" y="1096915"/>
                  </a:lnTo>
                  <a:lnTo>
                    <a:pt x="909748" y="1054117"/>
                  </a:lnTo>
                  <a:lnTo>
                    <a:pt x="906487" y="1056751"/>
                  </a:lnTo>
                  <a:lnTo>
                    <a:pt x="864880" y="1080229"/>
                  </a:lnTo>
                  <a:lnTo>
                    <a:pt x="879731" y="1146075"/>
                  </a:lnTo>
                  <a:lnTo>
                    <a:pt x="814749" y="1174300"/>
                  </a:lnTo>
                  <a:lnTo>
                    <a:pt x="777013" y="1118870"/>
                  </a:lnTo>
                  <a:lnTo>
                    <a:pt x="765662" y="1123267"/>
                  </a:lnTo>
                  <a:lnTo>
                    <a:pt x="727130" y="1132005"/>
                  </a:lnTo>
                  <a:lnTo>
                    <a:pt x="723644" y="1199827"/>
                  </a:lnTo>
                  <a:lnTo>
                    <a:pt x="653457" y="1209474"/>
                  </a:lnTo>
                  <a:lnTo>
                    <a:pt x="631798" y="1145096"/>
                  </a:lnTo>
                  <a:lnTo>
                    <a:pt x="606150" y="1147005"/>
                  </a:lnTo>
                  <a:lnTo>
                    <a:pt x="580299" y="1145700"/>
                  </a:lnTo>
                  <a:lnTo>
                    <a:pt x="558843" y="1209474"/>
                  </a:lnTo>
                  <a:lnTo>
                    <a:pt x="488656" y="1199827"/>
                  </a:lnTo>
                  <a:lnTo>
                    <a:pt x="485224" y="1133066"/>
                  </a:lnTo>
                  <a:lnTo>
                    <a:pt x="444238" y="1122527"/>
                  </a:lnTo>
                  <a:lnTo>
                    <a:pt x="435252" y="1118923"/>
                  </a:lnTo>
                  <a:lnTo>
                    <a:pt x="397552" y="1174300"/>
                  </a:lnTo>
                  <a:lnTo>
                    <a:pt x="332570" y="1146075"/>
                  </a:lnTo>
                  <a:lnTo>
                    <a:pt x="347390" y="1080362"/>
                  </a:lnTo>
                  <a:lnTo>
                    <a:pt x="302981" y="1053756"/>
                  </a:lnTo>
                  <a:lnTo>
                    <a:pt x="251730" y="1096915"/>
                  </a:lnTo>
                  <a:lnTo>
                    <a:pt x="196773" y="1052205"/>
                  </a:lnTo>
                  <a:lnTo>
                    <a:pt x="228407" y="993606"/>
                  </a:lnTo>
                  <a:lnTo>
                    <a:pt x="196589" y="961310"/>
                  </a:lnTo>
                  <a:lnTo>
                    <a:pt x="192451" y="955662"/>
                  </a:lnTo>
                  <a:lnTo>
                    <a:pt x="132195" y="983058"/>
                  </a:lnTo>
                  <a:lnTo>
                    <a:pt x="91339" y="925178"/>
                  </a:lnTo>
                  <a:lnTo>
                    <a:pt x="137009" y="877908"/>
                  </a:lnTo>
                  <a:lnTo>
                    <a:pt x="113994" y="830929"/>
                  </a:lnTo>
                  <a:lnTo>
                    <a:pt x="47809" y="841171"/>
                  </a:lnTo>
                  <a:lnTo>
                    <a:pt x="24084" y="774415"/>
                  </a:lnTo>
                  <a:lnTo>
                    <a:pt x="81587" y="740768"/>
                  </a:lnTo>
                  <a:lnTo>
                    <a:pt x="70938" y="703091"/>
                  </a:lnTo>
                  <a:lnTo>
                    <a:pt x="69043" y="689500"/>
                  </a:lnTo>
                  <a:lnTo>
                    <a:pt x="4835" y="681780"/>
                  </a:lnTo>
                  <a:lnTo>
                    <a:pt x="0" y="611099"/>
                  </a:lnTo>
                  <a:lnTo>
                    <a:pt x="62033" y="594846"/>
                  </a:lnTo>
                  <a:lnTo>
                    <a:pt x="64142" y="550291"/>
                  </a:lnTo>
                  <a:lnTo>
                    <a:pt x="65806" y="541298"/>
                  </a:lnTo>
                  <a:lnTo>
                    <a:pt x="6456" y="516706"/>
                  </a:lnTo>
                  <a:lnTo>
                    <a:pt x="20870" y="447341"/>
                  </a:lnTo>
                  <a:lnTo>
                    <a:pt x="84476" y="448419"/>
                  </a:lnTo>
                  <a:lnTo>
                    <a:pt x="103307" y="398070"/>
                  </a:lnTo>
                  <a:lnTo>
                    <a:pt x="52555" y="358190"/>
                  </a:lnTo>
                  <a:lnTo>
                    <a:pt x="85149" y="295286"/>
                  </a:lnTo>
                  <a:lnTo>
                    <a:pt x="145210" y="313217"/>
                  </a:lnTo>
                  <a:lnTo>
                    <a:pt x="148057" y="308107"/>
                  </a:lnTo>
                  <a:lnTo>
                    <a:pt x="176724" y="268584"/>
                  </a:lnTo>
                  <a:lnTo>
                    <a:pt x="139711" y="217989"/>
                  </a:lnTo>
                  <a:lnTo>
                    <a:pt x="188068" y="166213"/>
                  </a:lnTo>
                  <a:lnTo>
                    <a:pt x="241027" y="199659"/>
                  </a:lnTo>
                  <a:lnTo>
                    <a:pt x="269262" y="174752"/>
                  </a:lnTo>
                  <a:lnTo>
                    <a:pt x="283412" y="165102"/>
                  </a:lnTo>
                  <a:lnTo>
                    <a:pt x="261461" y="106503"/>
                  </a:lnTo>
                  <a:lnTo>
                    <a:pt x="321994" y="69692"/>
                  </a:lnTo>
                  <a:lnTo>
                    <a:pt x="363991" y="116215"/>
                  </a:lnTo>
                  <a:lnTo>
                    <a:pt x="399902" y="98466"/>
                  </a:lnTo>
                  <a:lnTo>
                    <a:pt x="414057" y="93815"/>
                  </a:lnTo>
                  <a:lnTo>
                    <a:pt x="408775" y="31998"/>
                  </a:lnTo>
                  <a:lnTo>
                    <a:pt x="476994" y="12884"/>
                  </a:lnTo>
                  <a:lnTo>
                    <a:pt x="504807" y="68861"/>
                  </a:lnTo>
                  <a:lnTo>
                    <a:pt x="550480" y="60857"/>
                  </a:lnTo>
                  <a:lnTo>
                    <a:pt x="559236" y="60414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0E0E0"/>
                </a:gs>
                <a:gs pos="0">
                  <a:srgbClr val="F9F9F9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2162897" y="3451260"/>
              <a:ext cx="769918" cy="769918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grpSp>
        <p:nvGrpSpPr>
          <p:cNvPr id="128" name="11"/>
          <p:cNvGrpSpPr/>
          <p:nvPr/>
        </p:nvGrpSpPr>
        <p:grpSpPr>
          <a:xfrm>
            <a:off x="8857364" y="2664319"/>
            <a:ext cx="1375489" cy="1375488"/>
            <a:chOff x="2508643" y="3155719"/>
            <a:chExt cx="2161075" cy="2161075"/>
          </a:xfrm>
        </p:grpSpPr>
        <p:sp>
          <p:nvSpPr>
            <p:cNvPr id="129" name="任意多边形 128"/>
            <p:cNvSpPr/>
            <p:nvPr/>
          </p:nvSpPr>
          <p:spPr>
            <a:xfrm>
              <a:off x="2508643" y="3155719"/>
              <a:ext cx="2161075" cy="2161075"/>
            </a:xfrm>
            <a:custGeom>
              <a:avLst/>
              <a:gdLst>
                <a:gd name="connsiteX0" fmla="*/ 1589098 w 3178196"/>
                <a:gd name="connsiteY0" fmla="*/ 425696 h 3178196"/>
                <a:gd name="connsiteX1" fmla="*/ 425696 w 3178196"/>
                <a:gd name="connsiteY1" fmla="*/ 1589098 h 3178196"/>
                <a:gd name="connsiteX2" fmla="*/ 1589098 w 3178196"/>
                <a:gd name="connsiteY2" fmla="*/ 2752500 h 3178196"/>
                <a:gd name="connsiteX3" fmla="*/ 2752500 w 3178196"/>
                <a:gd name="connsiteY3" fmla="*/ 1589098 h 3178196"/>
                <a:gd name="connsiteX4" fmla="*/ 1589098 w 3178196"/>
                <a:gd name="connsiteY4" fmla="*/ 425696 h 3178196"/>
                <a:gd name="connsiteX5" fmla="*/ 1408737 w 3178196"/>
                <a:gd name="connsiteY5" fmla="*/ 0 h 3178196"/>
                <a:gd name="connsiteX6" fmla="*/ 1769461 w 3178196"/>
                <a:gd name="connsiteY6" fmla="*/ 0 h 3178196"/>
                <a:gd name="connsiteX7" fmla="*/ 1839795 w 3178196"/>
                <a:gd name="connsiteY7" fmla="*/ 328139 h 3178196"/>
                <a:gd name="connsiteX8" fmla="*/ 1856789 w 3178196"/>
                <a:gd name="connsiteY8" fmla="*/ 330732 h 3178196"/>
                <a:gd name="connsiteX9" fmla="*/ 2000849 w 3178196"/>
                <a:gd name="connsiteY9" fmla="*/ 373520 h 3178196"/>
                <a:gd name="connsiteX10" fmla="*/ 2227451 w 3178196"/>
                <a:gd name="connsiteY10" fmla="*/ 122720 h 3178196"/>
                <a:gd name="connsiteX11" fmla="*/ 2539846 w 3178196"/>
                <a:gd name="connsiteY11" fmla="*/ 303080 h 3178196"/>
                <a:gd name="connsiteX12" fmla="*/ 2439451 w 3178196"/>
                <a:gd name="connsiteY12" fmla="*/ 613872 h 3178196"/>
                <a:gd name="connsiteX13" fmla="*/ 2458340 w 3178196"/>
                <a:gd name="connsiteY13" fmla="*/ 627645 h 3178196"/>
                <a:gd name="connsiteX14" fmla="*/ 2558787 w 3178196"/>
                <a:gd name="connsiteY14" fmla="*/ 724273 h 3178196"/>
                <a:gd name="connsiteX15" fmla="*/ 2569563 w 3178196"/>
                <a:gd name="connsiteY15" fmla="*/ 737054 h 3178196"/>
                <a:gd name="connsiteX16" fmla="*/ 2875118 w 3178196"/>
                <a:gd name="connsiteY16" fmla="*/ 638354 h 3178196"/>
                <a:gd name="connsiteX17" fmla="*/ 3055480 w 3178196"/>
                <a:gd name="connsiteY17" fmla="*/ 950748 h 3178196"/>
                <a:gd name="connsiteX18" fmla="*/ 2827830 w 3178196"/>
                <a:gd name="connsiteY18" fmla="*/ 1156432 h 3178196"/>
                <a:gd name="connsiteX19" fmla="*/ 2846251 w 3178196"/>
                <a:gd name="connsiteY19" fmla="*/ 1202137 h 3178196"/>
                <a:gd name="connsiteX20" fmla="*/ 2882440 w 3178196"/>
                <a:gd name="connsiteY20" fmla="*/ 1345342 h 3178196"/>
                <a:gd name="connsiteX21" fmla="*/ 3178196 w 3178196"/>
                <a:gd name="connsiteY21" fmla="*/ 1408739 h 3178196"/>
                <a:gd name="connsiteX22" fmla="*/ 3178196 w 3178196"/>
                <a:gd name="connsiteY22" fmla="*/ 1769460 h 3178196"/>
                <a:gd name="connsiteX23" fmla="*/ 2901180 w 3178196"/>
                <a:gd name="connsiteY23" fmla="*/ 1828838 h 3178196"/>
                <a:gd name="connsiteX24" fmla="*/ 2890366 w 3178196"/>
                <a:gd name="connsiteY24" fmla="*/ 1899689 h 3178196"/>
                <a:gd name="connsiteX25" fmla="*/ 2862393 w 3178196"/>
                <a:gd name="connsiteY25" fmla="*/ 2011345 h 3178196"/>
                <a:gd name="connsiteX26" fmla="*/ 2851433 w 3178196"/>
                <a:gd name="connsiteY26" fmla="*/ 2043093 h 3178196"/>
                <a:gd name="connsiteX27" fmla="*/ 3055480 w 3178196"/>
                <a:gd name="connsiteY27" fmla="*/ 2227452 h 3178196"/>
                <a:gd name="connsiteX28" fmla="*/ 2875118 w 3178196"/>
                <a:gd name="connsiteY28" fmla="*/ 2539844 h 3178196"/>
                <a:gd name="connsiteX29" fmla="*/ 2624366 w 3178196"/>
                <a:gd name="connsiteY29" fmla="*/ 2458846 h 3178196"/>
                <a:gd name="connsiteX30" fmla="*/ 2593452 w 3178196"/>
                <a:gd name="connsiteY30" fmla="*/ 2501242 h 3178196"/>
                <a:gd name="connsiteX31" fmla="*/ 2496828 w 3178196"/>
                <a:gd name="connsiteY31" fmla="*/ 2601689 h 3178196"/>
                <a:gd name="connsiteX32" fmla="*/ 2461217 w 3178196"/>
                <a:gd name="connsiteY32" fmla="*/ 2631705 h 3178196"/>
                <a:gd name="connsiteX33" fmla="*/ 2539846 w 3178196"/>
                <a:gd name="connsiteY33" fmla="*/ 2875117 h 3178196"/>
                <a:gd name="connsiteX34" fmla="*/ 2227451 w 3178196"/>
                <a:gd name="connsiteY34" fmla="*/ 3055478 h 3178196"/>
                <a:gd name="connsiteX35" fmla="*/ 2061632 w 3178196"/>
                <a:gd name="connsiteY35" fmla="*/ 2871954 h 3178196"/>
                <a:gd name="connsiteX36" fmla="*/ 2018961 w 3178196"/>
                <a:gd name="connsiteY36" fmla="*/ 2889155 h 3178196"/>
                <a:gd name="connsiteX37" fmla="*/ 1820676 w 3178196"/>
                <a:gd name="connsiteY37" fmla="*/ 2939260 h 3178196"/>
                <a:gd name="connsiteX38" fmla="*/ 1769461 w 3178196"/>
                <a:gd name="connsiteY38" fmla="*/ 3178196 h 3178196"/>
                <a:gd name="connsiteX39" fmla="*/ 1408737 w 3178196"/>
                <a:gd name="connsiteY39" fmla="*/ 3178196 h 3178196"/>
                <a:gd name="connsiteX40" fmla="*/ 1357415 w 3178196"/>
                <a:gd name="connsiteY40" fmla="*/ 2938761 h 3178196"/>
                <a:gd name="connsiteX41" fmla="*/ 1321409 w 3178196"/>
                <a:gd name="connsiteY41" fmla="*/ 2933267 h 3178196"/>
                <a:gd name="connsiteX42" fmla="*/ 1116228 w 3178196"/>
                <a:gd name="connsiteY42" fmla="*/ 2872328 h 3178196"/>
                <a:gd name="connsiteX43" fmla="*/ 950747 w 3178196"/>
                <a:gd name="connsiteY43" fmla="*/ 3055478 h 3178196"/>
                <a:gd name="connsiteX44" fmla="*/ 638354 w 3178196"/>
                <a:gd name="connsiteY44" fmla="*/ 2875117 h 3178196"/>
                <a:gd name="connsiteX45" fmla="*/ 716567 w 3178196"/>
                <a:gd name="connsiteY45" fmla="*/ 2632987 h 3178196"/>
                <a:gd name="connsiteX46" fmla="*/ 564155 w 3178196"/>
                <a:gd name="connsiteY46" fmla="*/ 2476891 h 3178196"/>
                <a:gd name="connsiteX47" fmla="*/ 552049 w 3178196"/>
                <a:gd name="connsiteY47" fmla="*/ 2459421 h 3178196"/>
                <a:gd name="connsiteX48" fmla="*/ 303082 w 3178196"/>
                <a:gd name="connsiteY48" fmla="*/ 2539844 h 3178196"/>
                <a:gd name="connsiteX49" fmla="*/ 122720 w 3178196"/>
                <a:gd name="connsiteY49" fmla="*/ 2227452 h 3178196"/>
                <a:gd name="connsiteX50" fmla="*/ 326913 w 3178196"/>
                <a:gd name="connsiteY50" fmla="*/ 2042960 h 3178196"/>
                <a:gd name="connsiteX51" fmla="*/ 306855 w 3178196"/>
                <a:gd name="connsiteY51" fmla="*/ 1979828 h 3178196"/>
                <a:gd name="connsiteX52" fmla="*/ 276470 w 3178196"/>
                <a:gd name="connsiteY52" fmla="*/ 1828721 h 3178196"/>
                <a:gd name="connsiteX53" fmla="*/ 0 w 3178196"/>
                <a:gd name="connsiteY53" fmla="*/ 1769460 h 3178196"/>
                <a:gd name="connsiteX54" fmla="*/ 0 w 3178196"/>
                <a:gd name="connsiteY54" fmla="*/ 1408739 h 3178196"/>
                <a:gd name="connsiteX55" fmla="*/ 293010 w 3178196"/>
                <a:gd name="connsiteY55" fmla="*/ 1345931 h 3178196"/>
                <a:gd name="connsiteX56" fmla="*/ 306855 w 3178196"/>
                <a:gd name="connsiteY56" fmla="*/ 1284173 h 3178196"/>
                <a:gd name="connsiteX57" fmla="*/ 351046 w 3178196"/>
                <a:gd name="connsiteY57" fmla="*/ 1157043 h 3178196"/>
                <a:gd name="connsiteX58" fmla="*/ 122720 w 3178196"/>
                <a:gd name="connsiteY58" fmla="*/ 950748 h 3178196"/>
                <a:gd name="connsiteX59" fmla="*/ 303082 w 3178196"/>
                <a:gd name="connsiteY59" fmla="*/ 638354 h 3178196"/>
                <a:gd name="connsiteX60" fmla="*/ 611017 w 3178196"/>
                <a:gd name="connsiteY60" fmla="*/ 737822 h 3178196"/>
                <a:gd name="connsiteX61" fmla="*/ 678469 w 3178196"/>
                <a:gd name="connsiteY61" fmla="*/ 665039 h 3178196"/>
                <a:gd name="connsiteX62" fmla="*/ 739168 w 3178196"/>
                <a:gd name="connsiteY62" fmla="*/ 615179 h 3178196"/>
                <a:gd name="connsiteX63" fmla="*/ 638354 w 3178196"/>
                <a:gd name="connsiteY63" fmla="*/ 303080 h 3178196"/>
                <a:gd name="connsiteX64" fmla="*/ 950747 w 3178196"/>
                <a:gd name="connsiteY64" fmla="*/ 122720 h 3178196"/>
                <a:gd name="connsiteX65" fmla="*/ 1175530 w 3178196"/>
                <a:gd name="connsiteY65" fmla="*/ 371507 h 3178196"/>
                <a:gd name="connsiteX66" fmla="*/ 1321409 w 3178196"/>
                <a:gd name="connsiteY66" fmla="*/ 330732 h 3178196"/>
                <a:gd name="connsiteX67" fmla="*/ 1338401 w 3178196"/>
                <a:gd name="connsiteY67" fmla="*/ 328139 h 317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78196" h="3178196">
                  <a:moveTo>
                    <a:pt x="1589098" y="425696"/>
                  </a:moveTo>
                  <a:cubicBezTo>
                    <a:pt x="946569" y="425696"/>
                    <a:pt x="425696" y="946569"/>
                    <a:pt x="425696" y="1589098"/>
                  </a:cubicBezTo>
                  <a:cubicBezTo>
                    <a:pt x="425696" y="2231627"/>
                    <a:pt x="946569" y="2752500"/>
                    <a:pt x="1589098" y="2752500"/>
                  </a:cubicBezTo>
                  <a:cubicBezTo>
                    <a:pt x="2231627" y="2752500"/>
                    <a:pt x="2752500" y="2231627"/>
                    <a:pt x="2752500" y="1589098"/>
                  </a:cubicBezTo>
                  <a:cubicBezTo>
                    <a:pt x="2752500" y="946569"/>
                    <a:pt x="2231627" y="425696"/>
                    <a:pt x="1589098" y="425696"/>
                  </a:cubicBezTo>
                  <a:close/>
                  <a:moveTo>
                    <a:pt x="1408737" y="0"/>
                  </a:moveTo>
                  <a:lnTo>
                    <a:pt x="1769461" y="0"/>
                  </a:lnTo>
                  <a:lnTo>
                    <a:pt x="1839795" y="328139"/>
                  </a:lnTo>
                  <a:lnTo>
                    <a:pt x="1856789" y="330732"/>
                  </a:lnTo>
                  <a:lnTo>
                    <a:pt x="2000849" y="373520"/>
                  </a:lnTo>
                  <a:lnTo>
                    <a:pt x="2227451" y="122720"/>
                  </a:lnTo>
                  <a:lnTo>
                    <a:pt x="2539846" y="303080"/>
                  </a:lnTo>
                  <a:lnTo>
                    <a:pt x="2439451" y="613872"/>
                  </a:lnTo>
                  <a:lnTo>
                    <a:pt x="2458340" y="627645"/>
                  </a:lnTo>
                  <a:cubicBezTo>
                    <a:pt x="2493487" y="658090"/>
                    <a:pt x="2527017" y="690346"/>
                    <a:pt x="2558787" y="724273"/>
                  </a:cubicBezTo>
                  <a:lnTo>
                    <a:pt x="2569563" y="737054"/>
                  </a:lnTo>
                  <a:lnTo>
                    <a:pt x="2875118" y="638354"/>
                  </a:lnTo>
                  <a:lnTo>
                    <a:pt x="3055480" y="950748"/>
                  </a:lnTo>
                  <a:lnTo>
                    <a:pt x="2827830" y="1156432"/>
                  </a:lnTo>
                  <a:lnTo>
                    <a:pt x="2846251" y="1202137"/>
                  </a:lnTo>
                  <a:lnTo>
                    <a:pt x="2882440" y="1345342"/>
                  </a:lnTo>
                  <a:lnTo>
                    <a:pt x="3178196" y="1408739"/>
                  </a:lnTo>
                  <a:lnTo>
                    <a:pt x="3178196" y="1769460"/>
                  </a:lnTo>
                  <a:lnTo>
                    <a:pt x="2901180" y="1828838"/>
                  </a:lnTo>
                  <a:lnTo>
                    <a:pt x="2890366" y="1899689"/>
                  </a:lnTo>
                  <a:cubicBezTo>
                    <a:pt x="2882626" y="1937518"/>
                    <a:pt x="2873276" y="1974762"/>
                    <a:pt x="2862393" y="2011345"/>
                  </a:cubicBezTo>
                  <a:lnTo>
                    <a:pt x="2851433" y="2043093"/>
                  </a:lnTo>
                  <a:lnTo>
                    <a:pt x="3055480" y="2227452"/>
                  </a:lnTo>
                  <a:lnTo>
                    <a:pt x="2875118" y="2539844"/>
                  </a:lnTo>
                  <a:lnTo>
                    <a:pt x="2624366" y="2458846"/>
                  </a:lnTo>
                  <a:lnTo>
                    <a:pt x="2593452" y="2501242"/>
                  </a:lnTo>
                  <a:cubicBezTo>
                    <a:pt x="2563009" y="2536388"/>
                    <a:pt x="2530753" y="2569918"/>
                    <a:pt x="2496828" y="2601689"/>
                  </a:cubicBezTo>
                  <a:lnTo>
                    <a:pt x="2461217" y="2631705"/>
                  </a:lnTo>
                  <a:lnTo>
                    <a:pt x="2539846" y="2875117"/>
                  </a:lnTo>
                  <a:lnTo>
                    <a:pt x="2227451" y="3055478"/>
                  </a:lnTo>
                  <a:lnTo>
                    <a:pt x="2061632" y="2871954"/>
                  </a:lnTo>
                  <a:lnTo>
                    <a:pt x="2018961" y="2889155"/>
                  </a:lnTo>
                  <a:lnTo>
                    <a:pt x="1820676" y="2939260"/>
                  </a:lnTo>
                  <a:lnTo>
                    <a:pt x="1769461" y="3178196"/>
                  </a:lnTo>
                  <a:lnTo>
                    <a:pt x="1408737" y="3178196"/>
                  </a:lnTo>
                  <a:lnTo>
                    <a:pt x="1357415" y="2938761"/>
                  </a:lnTo>
                  <a:lnTo>
                    <a:pt x="1321409" y="2933267"/>
                  </a:lnTo>
                  <a:lnTo>
                    <a:pt x="1116228" y="2872328"/>
                  </a:lnTo>
                  <a:lnTo>
                    <a:pt x="950747" y="3055478"/>
                  </a:lnTo>
                  <a:lnTo>
                    <a:pt x="638354" y="2875117"/>
                  </a:lnTo>
                  <a:lnTo>
                    <a:pt x="716567" y="2632987"/>
                  </a:lnTo>
                  <a:lnTo>
                    <a:pt x="564155" y="2476891"/>
                  </a:lnTo>
                  <a:lnTo>
                    <a:pt x="552049" y="2459421"/>
                  </a:lnTo>
                  <a:lnTo>
                    <a:pt x="303082" y="2539844"/>
                  </a:lnTo>
                  <a:lnTo>
                    <a:pt x="122720" y="2227452"/>
                  </a:lnTo>
                  <a:lnTo>
                    <a:pt x="326913" y="2042960"/>
                  </a:lnTo>
                  <a:lnTo>
                    <a:pt x="306855" y="1979828"/>
                  </a:lnTo>
                  <a:lnTo>
                    <a:pt x="276470" y="1828721"/>
                  </a:lnTo>
                  <a:lnTo>
                    <a:pt x="0" y="1769460"/>
                  </a:lnTo>
                  <a:lnTo>
                    <a:pt x="0" y="1408739"/>
                  </a:lnTo>
                  <a:lnTo>
                    <a:pt x="293010" y="1345931"/>
                  </a:lnTo>
                  <a:lnTo>
                    <a:pt x="306855" y="1284173"/>
                  </a:lnTo>
                  <a:lnTo>
                    <a:pt x="351046" y="1157043"/>
                  </a:lnTo>
                  <a:lnTo>
                    <a:pt x="122720" y="950748"/>
                  </a:lnTo>
                  <a:lnTo>
                    <a:pt x="303082" y="638354"/>
                  </a:lnTo>
                  <a:lnTo>
                    <a:pt x="611017" y="737822"/>
                  </a:lnTo>
                  <a:lnTo>
                    <a:pt x="678469" y="665039"/>
                  </a:lnTo>
                  <a:lnTo>
                    <a:pt x="739168" y="615179"/>
                  </a:lnTo>
                  <a:lnTo>
                    <a:pt x="638354" y="303080"/>
                  </a:lnTo>
                  <a:lnTo>
                    <a:pt x="950747" y="122720"/>
                  </a:lnTo>
                  <a:lnTo>
                    <a:pt x="1175530" y="371507"/>
                  </a:lnTo>
                  <a:lnTo>
                    <a:pt x="1321409" y="330732"/>
                  </a:lnTo>
                  <a:lnTo>
                    <a:pt x="1338401" y="32813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2798632" y="3445708"/>
              <a:ext cx="1581096" cy="1581096"/>
            </a:xfrm>
            <a:prstGeom prst="ellipse">
              <a:avLst/>
            </a:prstGeom>
            <a:noFill/>
            <a:ln w="381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prstClr val="white"/>
                </a:solidFill>
              </a:endParaRPr>
            </a:p>
          </p:txBody>
        </p:sp>
      </p:grpSp>
      <p:sp>
        <p:nvSpPr>
          <p:cNvPr id="131" name="6"/>
          <p:cNvSpPr/>
          <p:nvPr/>
        </p:nvSpPr>
        <p:spPr bwMode="auto">
          <a:xfrm>
            <a:off x="5086358" y="1347311"/>
            <a:ext cx="656171" cy="5815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2" name="13"/>
          <p:cNvSpPr/>
          <p:nvPr/>
        </p:nvSpPr>
        <p:spPr bwMode="auto">
          <a:xfrm>
            <a:off x="9629248" y="1357251"/>
            <a:ext cx="656171" cy="5815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" name="7"/>
          <p:cNvSpPr/>
          <p:nvPr/>
        </p:nvSpPr>
        <p:spPr bwMode="auto">
          <a:xfrm>
            <a:off x="6324334" y="4938336"/>
            <a:ext cx="656171" cy="5815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4" name="1"/>
          <p:cNvSpPr/>
          <p:nvPr/>
        </p:nvSpPr>
        <p:spPr bwMode="auto">
          <a:xfrm>
            <a:off x="1999714" y="5006340"/>
            <a:ext cx="656171" cy="5815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35" name="组合 134"/>
          <p:cNvGrpSpPr/>
          <p:nvPr/>
        </p:nvGrpSpPr>
        <p:grpSpPr>
          <a:xfrm>
            <a:off x="1712555" y="1748445"/>
            <a:ext cx="2297059" cy="2035865"/>
            <a:chOff x="1734814" y="1700185"/>
            <a:chExt cx="2297059" cy="2035865"/>
          </a:xfrm>
        </p:grpSpPr>
        <p:grpSp>
          <p:nvGrpSpPr>
            <p:cNvPr id="136" name="组合 135"/>
            <p:cNvGrpSpPr/>
            <p:nvPr/>
          </p:nvGrpSpPr>
          <p:grpSpPr>
            <a:xfrm>
              <a:off x="1734814" y="1700185"/>
              <a:ext cx="2297059" cy="2035865"/>
              <a:chOff x="1529861" y="1829264"/>
              <a:chExt cx="2452453" cy="2173589"/>
            </a:xfrm>
          </p:grpSpPr>
          <p:sp>
            <p:nvSpPr>
              <p:cNvPr id="145" name="Freeform 5"/>
              <p:cNvSpPr/>
              <p:nvPr/>
            </p:nvSpPr>
            <p:spPr bwMode="auto">
              <a:xfrm>
                <a:off x="1529861" y="1829264"/>
                <a:ext cx="2452453" cy="21735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54000" dist="101600" dir="2700000" algn="tl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Freeform 5"/>
              <p:cNvSpPr/>
              <p:nvPr/>
            </p:nvSpPr>
            <p:spPr bwMode="auto">
              <a:xfrm>
                <a:off x="1688672" y="1966891"/>
                <a:ext cx="2130210" cy="188798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8100000" scaled="0"/>
              </a:gradFill>
              <a:ln w="19050">
                <a:noFill/>
              </a:ln>
              <a:effectLst>
                <a:softEdge rad="0"/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组合 136"/>
            <p:cNvGrpSpPr/>
            <p:nvPr/>
          </p:nvGrpSpPr>
          <p:grpSpPr>
            <a:xfrm>
              <a:off x="2117166" y="2351059"/>
              <a:ext cx="1761628" cy="1035520"/>
              <a:chOff x="7488047" y="2621083"/>
              <a:chExt cx="1761628" cy="1035520"/>
            </a:xfrm>
          </p:grpSpPr>
          <p:sp>
            <p:nvSpPr>
              <p:cNvPr id="143" name="文本框 71"/>
              <p:cNvSpPr txBox="1"/>
              <p:nvPr/>
            </p:nvSpPr>
            <p:spPr>
              <a:xfrm>
                <a:off x="7488047" y="2621083"/>
                <a:ext cx="1761628" cy="375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65" dirty="0">
                    <a:solidFill>
                      <a:schemeClr val="bg1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在此添加标题</a:t>
                </a:r>
              </a:p>
            </p:txBody>
          </p:sp>
          <p:sp>
            <p:nvSpPr>
              <p:cNvPr id="144" name="文本框 72"/>
              <p:cNvSpPr txBox="1"/>
              <p:nvPr/>
            </p:nvSpPr>
            <p:spPr>
              <a:xfrm>
                <a:off x="7506385" y="2930798"/>
                <a:ext cx="1539423" cy="725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微软雅黑" panose="020B0503020204020204" charset="-122"/>
                  </a:rPr>
                  <a:t>此处添加详细文本描述，建议与标题相关并符合整体语言风格。</a:t>
                </a:r>
                <a:endParaRPr lang="en-US" altLang="zh-CN" sz="1065" dirty="0">
                  <a:solidFill>
                    <a:schemeClr val="bg1"/>
                  </a:solidFill>
                  <a:latin typeface="微软雅黑" panose="020B0503020204020204" charset="-122"/>
                </a:endParaRPr>
              </a:p>
            </p:txBody>
          </p:sp>
        </p:grpSp>
        <p:grpSp>
          <p:nvGrpSpPr>
            <p:cNvPr id="138" name="Group 909"/>
            <p:cNvGrpSpPr>
              <a:grpSpLocks noChangeAspect="1"/>
            </p:cNvGrpSpPr>
            <p:nvPr/>
          </p:nvGrpSpPr>
          <p:grpSpPr bwMode="auto">
            <a:xfrm>
              <a:off x="3116749" y="2090163"/>
              <a:ext cx="321515" cy="274198"/>
              <a:chOff x="6090" y="1175"/>
              <a:chExt cx="265" cy="226"/>
            </a:xfrm>
            <a:solidFill>
              <a:schemeClr val="bg1"/>
            </a:solidFill>
            <a:effectLst/>
          </p:grpSpPr>
          <p:sp>
            <p:nvSpPr>
              <p:cNvPr id="139" name="Freeform 910"/>
              <p:cNvSpPr/>
              <p:nvPr/>
            </p:nvSpPr>
            <p:spPr bwMode="auto">
              <a:xfrm>
                <a:off x="6129" y="1269"/>
                <a:ext cx="56" cy="96"/>
              </a:xfrm>
              <a:custGeom>
                <a:avLst/>
                <a:gdLst>
                  <a:gd name="T0" fmla="*/ 2 w 23"/>
                  <a:gd name="T1" fmla="*/ 40 h 40"/>
                  <a:gd name="T2" fmla="*/ 21 w 23"/>
                  <a:gd name="T3" fmla="*/ 40 h 40"/>
                  <a:gd name="T4" fmla="*/ 23 w 23"/>
                  <a:gd name="T5" fmla="*/ 38 h 40"/>
                  <a:gd name="T6" fmla="*/ 23 w 23"/>
                  <a:gd name="T7" fmla="*/ 2 h 40"/>
                  <a:gd name="T8" fmla="*/ 21 w 23"/>
                  <a:gd name="T9" fmla="*/ 0 h 40"/>
                  <a:gd name="T10" fmla="*/ 2 w 23"/>
                  <a:gd name="T11" fmla="*/ 0 h 40"/>
                  <a:gd name="T12" fmla="*/ 0 w 23"/>
                  <a:gd name="T13" fmla="*/ 2 h 40"/>
                  <a:gd name="T14" fmla="*/ 0 w 23"/>
                  <a:gd name="T15" fmla="*/ 38 h 40"/>
                  <a:gd name="T16" fmla="*/ 2 w 23"/>
                  <a:gd name="T1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40">
                    <a:moveTo>
                      <a:pt x="2" y="40"/>
                    </a:move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2" y="0"/>
                      <a:pt x="2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1" y="40"/>
                      <a:pt x="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Freeform 911"/>
              <p:cNvSpPr/>
              <p:nvPr/>
            </p:nvSpPr>
            <p:spPr bwMode="auto">
              <a:xfrm>
                <a:off x="6209" y="1235"/>
                <a:ext cx="54" cy="130"/>
              </a:xfrm>
              <a:custGeom>
                <a:avLst/>
                <a:gdLst>
                  <a:gd name="T0" fmla="*/ 2 w 22"/>
                  <a:gd name="T1" fmla="*/ 54 h 54"/>
                  <a:gd name="T2" fmla="*/ 20 w 22"/>
                  <a:gd name="T3" fmla="*/ 54 h 54"/>
                  <a:gd name="T4" fmla="*/ 22 w 22"/>
                  <a:gd name="T5" fmla="*/ 52 h 54"/>
                  <a:gd name="T6" fmla="*/ 22 w 22"/>
                  <a:gd name="T7" fmla="*/ 2 h 54"/>
                  <a:gd name="T8" fmla="*/ 20 w 22"/>
                  <a:gd name="T9" fmla="*/ 0 h 54"/>
                  <a:gd name="T10" fmla="*/ 2 w 22"/>
                  <a:gd name="T11" fmla="*/ 0 h 54"/>
                  <a:gd name="T12" fmla="*/ 0 w 22"/>
                  <a:gd name="T13" fmla="*/ 2 h 54"/>
                  <a:gd name="T14" fmla="*/ 0 w 22"/>
                  <a:gd name="T15" fmla="*/ 52 h 54"/>
                  <a:gd name="T16" fmla="*/ 2 w 22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54">
                    <a:moveTo>
                      <a:pt x="2" y="54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4"/>
                      <a:pt x="22" y="53"/>
                      <a:pt x="22" y="5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2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</a:endParaRPr>
              </a:p>
            </p:txBody>
          </p:sp>
          <p:sp>
            <p:nvSpPr>
              <p:cNvPr id="141" name="Freeform 912"/>
              <p:cNvSpPr/>
              <p:nvPr/>
            </p:nvSpPr>
            <p:spPr bwMode="auto">
              <a:xfrm>
                <a:off x="6287" y="1207"/>
                <a:ext cx="56" cy="158"/>
              </a:xfrm>
              <a:custGeom>
                <a:avLst/>
                <a:gdLst>
                  <a:gd name="T0" fmla="*/ 2 w 23"/>
                  <a:gd name="T1" fmla="*/ 66 h 66"/>
                  <a:gd name="T2" fmla="*/ 21 w 23"/>
                  <a:gd name="T3" fmla="*/ 66 h 66"/>
                  <a:gd name="T4" fmla="*/ 23 w 23"/>
                  <a:gd name="T5" fmla="*/ 64 h 66"/>
                  <a:gd name="T6" fmla="*/ 23 w 23"/>
                  <a:gd name="T7" fmla="*/ 2 h 66"/>
                  <a:gd name="T8" fmla="*/ 21 w 23"/>
                  <a:gd name="T9" fmla="*/ 0 h 66"/>
                  <a:gd name="T10" fmla="*/ 2 w 23"/>
                  <a:gd name="T11" fmla="*/ 0 h 66"/>
                  <a:gd name="T12" fmla="*/ 0 w 23"/>
                  <a:gd name="T13" fmla="*/ 2 h 66"/>
                  <a:gd name="T14" fmla="*/ 0 w 23"/>
                  <a:gd name="T15" fmla="*/ 64 h 66"/>
                  <a:gd name="T16" fmla="*/ 2 w 2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66">
                    <a:moveTo>
                      <a:pt x="2" y="66"/>
                    </a:moveTo>
                    <a:cubicBezTo>
                      <a:pt x="21" y="66"/>
                      <a:pt x="21" y="66"/>
                      <a:pt x="21" y="66"/>
                    </a:cubicBezTo>
                    <a:cubicBezTo>
                      <a:pt x="22" y="66"/>
                      <a:pt x="23" y="65"/>
                      <a:pt x="23" y="64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2" y="0"/>
                      <a:pt x="2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5"/>
                      <a:pt x="1" y="66"/>
                      <a:pt x="2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Freeform 913"/>
              <p:cNvSpPr/>
              <p:nvPr/>
            </p:nvSpPr>
            <p:spPr bwMode="auto">
              <a:xfrm>
                <a:off x="6090" y="1175"/>
                <a:ext cx="265" cy="226"/>
              </a:xfrm>
              <a:custGeom>
                <a:avLst/>
                <a:gdLst>
                  <a:gd name="T0" fmla="*/ 104 w 109"/>
                  <a:gd name="T1" fmla="*/ 85 h 94"/>
                  <a:gd name="T2" fmla="*/ 9 w 109"/>
                  <a:gd name="T3" fmla="*/ 85 h 94"/>
                  <a:gd name="T4" fmla="*/ 9 w 109"/>
                  <a:gd name="T5" fmla="*/ 85 h 94"/>
                  <a:gd name="T6" fmla="*/ 9 w 109"/>
                  <a:gd name="T7" fmla="*/ 4 h 94"/>
                  <a:gd name="T8" fmla="*/ 4 w 109"/>
                  <a:gd name="T9" fmla="*/ 0 h 94"/>
                  <a:gd name="T10" fmla="*/ 0 w 109"/>
                  <a:gd name="T11" fmla="*/ 4 h 94"/>
                  <a:gd name="T12" fmla="*/ 0 w 109"/>
                  <a:gd name="T13" fmla="*/ 85 h 94"/>
                  <a:gd name="T14" fmla="*/ 9 w 109"/>
                  <a:gd name="T15" fmla="*/ 94 h 94"/>
                  <a:gd name="T16" fmla="*/ 104 w 109"/>
                  <a:gd name="T17" fmla="*/ 94 h 94"/>
                  <a:gd name="T18" fmla="*/ 109 w 109"/>
                  <a:gd name="T19" fmla="*/ 90 h 94"/>
                  <a:gd name="T20" fmla="*/ 104 w 109"/>
                  <a:gd name="T21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9" h="94">
                    <a:moveTo>
                      <a:pt x="104" y="85"/>
                    </a:moveTo>
                    <a:cubicBezTo>
                      <a:pt x="9" y="85"/>
                      <a:pt x="9" y="85"/>
                      <a:pt x="9" y="85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0"/>
                      <a:pt x="4" y="94"/>
                      <a:pt x="9" y="94"/>
                    </a:cubicBezTo>
                    <a:cubicBezTo>
                      <a:pt x="104" y="94"/>
                      <a:pt x="104" y="94"/>
                      <a:pt x="104" y="94"/>
                    </a:cubicBezTo>
                    <a:cubicBezTo>
                      <a:pt x="107" y="94"/>
                      <a:pt x="109" y="92"/>
                      <a:pt x="109" y="90"/>
                    </a:cubicBezTo>
                    <a:cubicBezTo>
                      <a:pt x="109" y="87"/>
                      <a:pt x="107" y="85"/>
                      <a:pt x="10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7" name="组合 146"/>
          <p:cNvGrpSpPr/>
          <p:nvPr/>
        </p:nvGrpSpPr>
        <p:grpSpPr>
          <a:xfrm>
            <a:off x="8009202" y="3197160"/>
            <a:ext cx="2297059" cy="2035865"/>
            <a:chOff x="8031460" y="3148899"/>
            <a:chExt cx="2297059" cy="2035865"/>
          </a:xfrm>
        </p:grpSpPr>
        <p:grpSp>
          <p:nvGrpSpPr>
            <p:cNvPr id="148" name="组合 147"/>
            <p:cNvGrpSpPr/>
            <p:nvPr/>
          </p:nvGrpSpPr>
          <p:grpSpPr>
            <a:xfrm>
              <a:off x="8031460" y="3148899"/>
              <a:ext cx="2297059" cy="2035865"/>
              <a:chOff x="1529861" y="1829264"/>
              <a:chExt cx="2452453" cy="2173589"/>
            </a:xfrm>
          </p:grpSpPr>
          <p:sp>
            <p:nvSpPr>
              <p:cNvPr id="153" name="Freeform 5"/>
              <p:cNvSpPr/>
              <p:nvPr/>
            </p:nvSpPr>
            <p:spPr bwMode="auto">
              <a:xfrm>
                <a:off x="1529861" y="1829264"/>
                <a:ext cx="2452453" cy="21735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54000" dist="101600" dir="2700000" algn="tl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4" name="Freeform 5"/>
              <p:cNvSpPr/>
              <p:nvPr/>
            </p:nvSpPr>
            <p:spPr bwMode="auto">
              <a:xfrm>
                <a:off x="1688672" y="1966891"/>
                <a:ext cx="2130210" cy="188798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8100000" scaled="0"/>
              </a:gradFill>
              <a:ln w="19050">
                <a:noFill/>
              </a:ln>
              <a:effectLst>
                <a:softEdge rad="0"/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9" name="组合 148"/>
            <p:cNvGrpSpPr/>
            <p:nvPr/>
          </p:nvGrpSpPr>
          <p:grpSpPr>
            <a:xfrm>
              <a:off x="8405629" y="3769080"/>
              <a:ext cx="1922890" cy="1035520"/>
              <a:chOff x="7488047" y="2621083"/>
              <a:chExt cx="1922890" cy="1035520"/>
            </a:xfrm>
          </p:grpSpPr>
          <p:sp>
            <p:nvSpPr>
              <p:cNvPr id="151" name="文本框 85"/>
              <p:cNvSpPr txBox="1"/>
              <p:nvPr/>
            </p:nvSpPr>
            <p:spPr>
              <a:xfrm>
                <a:off x="7488047" y="2621083"/>
                <a:ext cx="1922890" cy="375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65" dirty="0">
                    <a:solidFill>
                      <a:schemeClr val="bg1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在此添加标题</a:t>
                </a:r>
              </a:p>
            </p:txBody>
          </p:sp>
          <p:sp>
            <p:nvSpPr>
              <p:cNvPr id="152" name="文本框 86"/>
              <p:cNvSpPr txBox="1"/>
              <p:nvPr/>
            </p:nvSpPr>
            <p:spPr>
              <a:xfrm>
                <a:off x="7506384" y="2930798"/>
                <a:ext cx="1539423" cy="725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微软雅黑" panose="020B0503020204020204" charset="-122"/>
                  </a:rPr>
                  <a:t>此处添加详细文本描述，建议与标题相关并符合整体语言风格。</a:t>
                </a:r>
                <a:endParaRPr lang="en-US" altLang="zh-CN" sz="1065" dirty="0">
                  <a:solidFill>
                    <a:schemeClr val="bg1"/>
                  </a:solidFill>
                  <a:latin typeface="微软雅黑" panose="020B0503020204020204" charset="-122"/>
                </a:endParaRPr>
              </a:p>
            </p:txBody>
          </p:sp>
        </p:grpSp>
        <p:sp>
          <p:nvSpPr>
            <p:cNvPr id="150" name="Freeform 53"/>
            <p:cNvSpPr>
              <a:spLocks noEditPoints="1"/>
            </p:cNvSpPr>
            <p:nvPr/>
          </p:nvSpPr>
          <p:spPr bwMode="auto">
            <a:xfrm>
              <a:off x="9357787" y="3457785"/>
              <a:ext cx="368979" cy="368979"/>
            </a:xfrm>
            <a:custGeom>
              <a:avLst/>
              <a:gdLst>
                <a:gd name="T0" fmla="*/ 166 w 449"/>
                <a:gd name="T1" fmla="*/ 362 h 449"/>
                <a:gd name="T2" fmla="*/ 211 w 449"/>
                <a:gd name="T3" fmla="*/ 317 h 449"/>
                <a:gd name="T4" fmla="*/ 237 w 449"/>
                <a:gd name="T5" fmla="*/ 407 h 449"/>
                <a:gd name="T6" fmla="*/ 302 w 449"/>
                <a:gd name="T7" fmla="*/ 313 h 449"/>
                <a:gd name="T8" fmla="*/ 294 w 449"/>
                <a:gd name="T9" fmla="*/ 393 h 449"/>
                <a:gd name="T10" fmla="*/ 395 w 449"/>
                <a:gd name="T11" fmla="*/ 289 h 449"/>
                <a:gd name="T12" fmla="*/ 294 w 449"/>
                <a:gd name="T13" fmla="*/ 393 h 449"/>
                <a:gd name="T14" fmla="*/ 95 w 449"/>
                <a:gd name="T15" fmla="*/ 353 h 449"/>
                <a:gd name="T16" fmla="*/ 121 w 449"/>
                <a:gd name="T17" fmla="*/ 309 h 449"/>
                <a:gd name="T18" fmla="*/ 237 w 449"/>
                <a:gd name="T19" fmla="*/ 293 h 449"/>
                <a:gd name="T20" fmla="*/ 311 w 449"/>
                <a:gd name="T21" fmla="*/ 191 h 449"/>
                <a:gd name="T22" fmla="*/ 307 w 449"/>
                <a:gd name="T23" fmla="*/ 287 h 449"/>
                <a:gd name="T24" fmla="*/ 211 w 449"/>
                <a:gd name="T25" fmla="*/ 293 h 449"/>
                <a:gd name="T26" fmla="*/ 137 w 449"/>
                <a:gd name="T27" fmla="*/ 226 h 449"/>
                <a:gd name="T28" fmla="*/ 211 w 449"/>
                <a:gd name="T29" fmla="*/ 196 h 449"/>
                <a:gd name="T30" fmla="*/ 333 w 449"/>
                <a:gd name="T31" fmla="*/ 282 h 449"/>
                <a:gd name="T32" fmla="*/ 335 w 449"/>
                <a:gd name="T33" fmla="*/ 188 h 449"/>
                <a:gd name="T34" fmla="*/ 407 w 449"/>
                <a:gd name="T35" fmla="*/ 224 h 449"/>
                <a:gd name="T36" fmla="*/ 116 w 449"/>
                <a:gd name="T37" fmla="*/ 281 h 449"/>
                <a:gd name="T38" fmla="*/ 41 w 449"/>
                <a:gd name="T39" fmla="*/ 224 h 449"/>
                <a:gd name="T40" fmla="*/ 114 w 449"/>
                <a:gd name="T41" fmla="*/ 188 h 449"/>
                <a:gd name="T42" fmla="*/ 116 w 449"/>
                <a:gd name="T43" fmla="*/ 281 h 449"/>
                <a:gd name="T44" fmla="*/ 59 w 449"/>
                <a:gd name="T45" fmla="*/ 146 h 449"/>
                <a:gd name="T46" fmla="*/ 158 w 449"/>
                <a:gd name="T47" fmla="*/ 55 h 449"/>
                <a:gd name="T48" fmla="*/ 331 w 449"/>
                <a:gd name="T49" fmla="*/ 164 h 449"/>
                <a:gd name="T50" fmla="*/ 390 w 449"/>
                <a:gd name="T51" fmla="*/ 147 h 449"/>
                <a:gd name="T52" fmla="*/ 211 w 449"/>
                <a:gd name="T53" fmla="*/ 171 h 449"/>
                <a:gd name="T54" fmla="*/ 210 w 449"/>
                <a:gd name="T55" fmla="*/ 43 h 449"/>
                <a:gd name="T56" fmla="*/ 211 w 449"/>
                <a:gd name="T57" fmla="*/ 171 h 449"/>
                <a:gd name="T58" fmla="*/ 237 w 449"/>
                <a:gd name="T59" fmla="*/ 43 h 449"/>
                <a:gd name="T60" fmla="*/ 308 w 449"/>
                <a:gd name="T61" fmla="*/ 167 h 449"/>
                <a:gd name="T62" fmla="*/ 225 w 449"/>
                <a:gd name="T63" fmla="*/ 0 h 449"/>
                <a:gd name="T64" fmla="*/ 225 w 449"/>
                <a:gd name="T65" fmla="*/ 449 h 449"/>
                <a:gd name="T66" fmla="*/ 225 w 449"/>
                <a:gd name="T67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9" h="449">
                  <a:moveTo>
                    <a:pt x="211" y="407"/>
                  </a:moveTo>
                  <a:cubicBezTo>
                    <a:pt x="192" y="407"/>
                    <a:pt x="176" y="387"/>
                    <a:pt x="166" y="362"/>
                  </a:cubicBezTo>
                  <a:cubicBezTo>
                    <a:pt x="158" y="347"/>
                    <a:pt x="151" y="331"/>
                    <a:pt x="147" y="313"/>
                  </a:cubicBezTo>
                  <a:cubicBezTo>
                    <a:pt x="168" y="315"/>
                    <a:pt x="189" y="317"/>
                    <a:pt x="211" y="317"/>
                  </a:cubicBezTo>
                  <a:cubicBezTo>
                    <a:pt x="211" y="407"/>
                    <a:pt x="211" y="407"/>
                    <a:pt x="211" y="407"/>
                  </a:cubicBezTo>
                  <a:moveTo>
                    <a:pt x="237" y="407"/>
                  </a:moveTo>
                  <a:cubicBezTo>
                    <a:pt x="237" y="317"/>
                    <a:pt x="237" y="317"/>
                    <a:pt x="237" y="317"/>
                  </a:cubicBezTo>
                  <a:cubicBezTo>
                    <a:pt x="259" y="317"/>
                    <a:pt x="280" y="315"/>
                    <a:pt x="302" y="313"/>
                  </a:cubicBezTo>
                  <a:cubicBezTo>
                    <a:pt x="293" y="344"/>
                    <a:pt x="273" y="407"/>
                    <a:pt x="237" y="407"/>
                  </a:cubicBezTo>
                  <a:moveTo>
                    <a:pt x="294" y="393"/>
                  </a:moveTo>
                  <a:cubicBezTo>
                    <a:pt x="311" y="370"/>
                    <a:pt x="320" y="343"/>
                    <a:pt x="328" y="310"/>
                  </a:cubicBezTo>
                  <a:cubicBezTo>
                    <a:pt x="354" y="304"/>
                    <a:pt x="377" y="297"/>
                    <a:pt x="395" y="289"/>
                  </a:cubicBezTo>
                  <a:cubicBezTo>
                    <a:pt x="386" y="313"/>
                    <a:pt x="373" y="335"/>
                    <a:pt x="354" y="353"/>
                  </a:cubicBezTo>
                  <a:cubicBezTo>
                    <a:pt x="337" y="371"/>
                    <a:pt x="315" y="384"/>
                    <a:pt x="294" y="393"/>
                  </a:cubicBezTo>
                  <a:moveTo>
                    <a:pt x="154" y="393"/>
                  </a:moveTo>
                  <a:cubicBezTo>
                    <a:pt x="133" y="384"/>
                    <a:pt x="112" y="371"/>
                    <a:pt x="95" y="353"/>
                  </a:cubicBezTo>
                  <a:cubicBezTo>
                    <a:pt x="75" y="335"/>
                    <a:pt x="62" y="312"/>
                    <a:pt x="52" y="286"/>
                  </a:cubicBezTo>
                  <a:cubicBezTo>
                    <a:pt x="68" y="295"/>
                    <a:pt x="93" y="303"/>
                    <a:pt x="121" y="309"/>
                  </a:cubicBezTo>
                  <a:cubicBezTo>
                    <a:pt x="128" y="342"/>
                    <a:pt x="138" y="371"/>
                    <a:pt x="154" y="393"/>
                  </a:cubicBezTo>
                  <a:moveTo>
                    <a:pt x="237" y="293"/>
                  </a:moveTo>
                  <a:cubicBezTo>
                    <a:pt x="237" y="196"/>
                    <a:pt x="237" y="196"/>
                    <a:pt x="237" y="196"/>
                  </a:cubicBezTo>
                  <a:cubicBezTo>
                    <a:pt x="263" y="195"/>
                    <a:pt x="287" y="193"/>
                    <a:pt x="311" y="191"/>
                  </a:cubicBezTo>
                  <a:cubicBezTo>
                    <a:pt x="311" y="203"/>
                    <a:pt x="311" y="214"/>
                    <a:pt x="311" y="226"/>
                  </a:cubicBezTo>
                  <a:cubicBezTo>
                    <a:pt x="311" y="247"/>
                    <a:pt x="311" y="268"/>
                    <a:pt x="307" y="287"/>
                  </a:cubicBezTo>
                  <a:cubicBezTo>
                    <a:pt x="284" y="290"/>
                    <a:pt x="261" y="292"/>
                    <a:pt x="237" y="293"/>
                  </a:cubicBezTo>
                  <a:moveTo>
                    <a:pt x="211" y="293"/>
                  </a:moveTo>
                  <a:cubicBezTo>
                    <a:pt x="187" y="292"/>
                    <a:pt x="165" y="290"/>
                    <a:pt x="141" y="286"/>
                  </a:cubicBezTo>
                  <a:cubicBezTo>
                    <a:pt x="138" y="268"/>
                    <a:pt x="137" y="246"/>
                    <a:pt x="137" y="226"/>
                  </a:cubicBezTo>
                  <a:cubicBezTo>
                    <a:pt x="137" y="214"/>
                    <a:pt x="138" y="203"/>
                    <a:pt x="138" y="191"/>
                  </a:cubicBezTo>
                  <a:cubicBezTo>
                    <a:pt x="161" y="193"/>
                    <a:pt x="186" y="195"/>
                    <a:pt x="211" y="196"/>
                  </a:cubicBezTo>
                  <a:cubicBezTo>
                    <a:pt x="211" y="293"/>
                    <a:pt x="211" y="293"/>
                    <a:pt x="211" y="293"/>
                  </a:cubicBezTo>
                  <a:moveTo>
                    <a:pt x="333" y="282"/>
                  </a:moveTo>
                  <a:cubicBezTo>
                    <a:pt x="335" y="265"/>
                    <a:pt x="336" y="245"/>
                    <a:pt x="336" y="226"/>
                  </a:cubicBezTo>
                  <a:cubicBezTo>
                    <a:pt x="336" y="212"/>
                    <a:pt x="336" y="201"/>
                    <a:pt x="335" y="188"/>
                  </a:cubicBezTo>
                  <a:cubicBezTo>
                    <a:pt x="363" y="185"/>
                    <a:pt x="386" y="177"/>
                    <a:pt x="399" y="171"/>
                  </a:cubicBezTo>
                  <a:cubicBezTo>
                    <a:pt x="405" y="188"/>
                    <a:pt x="407" y="207"/>
                    <a:pt x="407" y="224"/>
                  </a:cubicBezTo>
                  <a:cubicBezTo>
                    <a:pt x="407" y="254"/>
                    <a:pt x="405" y="270"/>
                    <a:pt x="333" y="282"/>
                  </a:cubicBezTo>
                  <a:moveTo>
                    <a:pt x="116" y="281"/>
                  </a:moveTo>
                  <a:cubicBezTo>
                    <a:pt x="75" y="274"/>
                    <a:pt x="52" y="260"/>
                    <a:pt x="43" y="250"/>
                  </a:cubicBezTo>
                  <a:cubicBezTo>
                    <a:pt x="41" y="242"/>
                    <a:pt x="41" y="233"/>
                    <a:pt x="41" y="224"/>
                  </a:cubicBezTo>
                  <a:cubicBezTo>
                    <a:pt x="41" y="206"/>
                    <a:pt x="44" y="187"/>
                    <a:pt x="49" y="171"/>
                  </a:cubicBezTo>
                  <a:cubicBezTo>
                    <a:pt x="64" y="177"/>
                    <a:pt x="82" y="182"/>
                    <a:pt x="114" y="188"/>
                  </a:cubicBezTo>
                  <a:cubicBezTo>
                    <a:pt x="113" y="201"/>
                    <a:pt x="112" y="212"/>
                    <a:pt x="112" y="226"/>
                  </a:cubicBezTo>
                  <a:cubicBezTo>
                    <a:pt x="112" y="245"/>
                    <a:pt x="113" y="264"/>
                    <a:pt x="116" y="281"/>
                  </a:cubicBezTo>
                  <a:moveTo>
                    <a:pt x="117" y="164"/>
                  </a:moveTo>
                  <a:cubicBezTo>
                    <a:pt x="76" y="153"/>
                    <a:pt x="65" y="152"/>
                    <a:pt x="59" y="146"/>
                  </a:cubicBezTo>
                  <a:cubicBezTo>
                    <a:pt x="68" y="128"/>
                    <a:pt x="79" y="110"/>
                    <a:pt x="95" y="96"/>
                  </a:cubicBezTo>
                  <a:cubicBezTo>
                    <a:pt x="114" y="76"/>
                    <a:pt x="135" y="66"/>
                    <a:pt x="158" y="55"/>
                  </a:cubicBezTo>
                  <a:cubicBezTo>
                    <a:pt x="138" y="83"/>
                    <a:pt x="124" y="119"/>
                    <a:pt x="117" y="164"/>
                  </a:cubicBezTo>
                  <a:moveTo>
                    <a:pt x="331" y="164"/>
                  </a:moveTo>
                  <a:cubicBezTo>
                    <a:pt x="324" y="119"/>
                    <a:pt x="311" y="81"/>
                    <a:pt x="291" y="54"/>
                  </a:cubicBezTo>
                  <a:cubicBezTo>
                    <a:pt x="333" y="69"/>
                    <a:pt x="370" y="104"/>
                    <a:pt x="390" y="147"/>
                  </a:cubicBezTo>
                  <a:cubicBezTo>
                    <a:pt x="384" y="151"/>
                    <a:pt x="369" y="157"/>
                    <a:pt x="331" y="164"/>
                  </a:cubicBezTo>
                  <a:moveTo>
                    <a:pt x="211" y="171"/>
                  </a:moveTo>
                  <a:cubicBezTo>
                    <a:pt x="187" y="171"/>
                    <a:pt x="164" y="169"/>
                    <a:pt x="141" y="167"/>
                  </a:cubicBezTo>
                  <a:cubicBezTo>
                    <a:pt x="152" y="104"/>
                    <a:pt x="178" y="55"/>
                    <a:pt x="210" y="43"/>
                  </a:cubicBezTo>
                  <a:cubicBezTo>
                    <a:pt x="210" y="43"/>
                    <a:pt x="211" y="43"/>
                    <a:pt x="211" y="43"/>
                  </a:cubicBezTo>
                  <a:cubicBezTo>
                    <a:pt x="211" y="171"/>
                    <a:pt x="211" y="171"/>
                    <a:pt x="211" y="171"/>
                  </a:cubicBezTo>
                  <a:moveTo>
                    <a:pt x="237" y="171"/>
                  </a:moveTo>
                  <a:cubicBezTo>
                    <a:pt x="237" y="43"/>
                    <a:pt x="237" y="43"/>
                    <a:pt x="237" y="43"/>
                  </a:cubicBezTo>
                  <a:cubicBezTo>
                    <a:pt x="242" y="43"/>
                    <a:pt x="249" y="48"/>
                    <a:pt x="255" y="52"/>
                  </a:cubicBezTo>
                  <a:cubicBezTo>
                    <a:pt x="279" y="74"/>
                    <a:pt x="299" y="117"/>
                    <a:pt x="308" y="167"/>
                  </a:cubicBezTo>
                  <a:cubicBezTo>
                    <a:pt x="284" y="169"/>
                    <a:pt x="261" y="171"/>
                    <a:pt x="237" y="171"/>
                  </a:cubicBezTo>
                  <a:moveTo>
                    <a:pt x="225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9"/>
                    <a:pt x="100" y="449"/>
                    <a:pt x="225" y="449"/>
                  </a:cubicBezTo>
                  <a:cubicBezTo>
                    <a:pt x="350" y="449"/>
                    <a:pt x="449" y="349"/>
                    <a:pt x="449" y="224"/>
                  </a:cubicBezTo>
                  <a:cubicBezTo>
                    <a:pt x="449" y="100"/>
                    <a:pt x="350" y="0"/>
                    <a:pt x="22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bg1"/>
                </a:solidFill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4067698" y="3226984"/>
            <a:ext cx="2297059" cy="2035865"/>
            <a:chOff x="4089957" y="3178723"/>
            <a:chExt cx="2297059" cy="2035865"/>
          </a:xfrm>
        </p:grpSpPr>
        <p:grpSp>
          <p:nvGrpSpPr>
            <p:cNvPr id="156" name="组合 155"/>
            <p:cNvGrpSpPr/>
            <p:nvPr/>
          </p:nvGrpSpPr>
          <p:grpSpPr>
            <a:xfrm>
              <a:off x="4089957" y="3178723"/>
              <a:ext cx="2297059" cy="2035865"/>
              <a:chOff x="1529861" y="1829264"/>
              <a:chExt cx="2452453" cy="2173589"/>
            </a:xfrm>
          </p:grpSpPr>
          <p:sp>
            <p:nvSpPr>
              <p:cNvPr id="164" name="Freeform 5"/>
              <p:cNvSpPr/>
              <p:nvPr/>
            </p:nvSpPr>
            <p:spPr bwMode="auto">
              <a:xfrm>
                <a:off x="1529861" y="1829264"/>
                <a:ext cx="2452453" cy="21735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54000" dist="101600" dir="2700000" algn="tl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5" name="Freeform 5"/>
              <p:cNvSpPr/>
              <p:nvPr/>
            </p:nvSpPr>
            <p:spPr bwMode="auto">
              <a:xfrm>
                <a:off x="1688672" y="1966891"/>
                <a:ext cx="2130210" cy="188798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8100000" scaled="0"/>
              </a:gradFill>
              <a:ln w="19050">
                <a:noFill/>
              </a:ln>
              <a:effectLst>
                <a:softEdge rad="0"/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组合 156"/>
            <p:cNvGrpSpPr/>
            <p:nvPr/>
          </p:nvGrpSpPr>
          <p:grpSpPr>
            <a:xfrm>
              <a:off x="4494896" y="3849720"/>
              <a:ext cx="1739042" cy="1035520"/>
              <a:chOff x="7488047" y="2621083"/>
              <a:chExt cx="1739042" cy="1035520"/>
            </a:xfrm>
          </p:grpSpPr>
          <p:sp>
            <p:nvSpPr>
              <p:cNvPr id="162" name="文本框 79"/>
              <p:cNvSpPr txBox="1"/>
              <p:nvPr/>
            </p:nvSpPr>
            <p:spPr>
              <a:xfrm>
                <a:off x="7488047" y="2621083"/>
                <a:ext cx="1739042" cy="375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65" dirty="0">
                    <a:solidFill>
                      <a:schemeClr val="bg1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在此添加标题</a:t>
                </a:r>
              </a:p>
            </p:txBody>
          </p:sp>
          <p:sp>
            <p:nvSpPr>
              <p:cNvPr id="163" name="文本框 80"/>
              <p:cNvSpPr txBox="1"/>
              <p:nvPr/>
            </p:nvSpPr>
            <p:spPr>
              <a:xfrm>
                <a:off x="7506384" y="2930798"/>
                <a:ext cx="1539423" cy="725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微软雅黑" panose="020B0503020204020204" charset="-122"/>
                  </a:rPr>
                  <a:t>此处添加详细文本描述，建议与标题相关并符合整体语言风格。</a:t>
                </a:r>
                <a:endParaRPr lang="en-US" altLang="zh-CN" sz="1065" dirty="0">
                  <a:solidFill>
                    <a:schemeClr val="bg1"/>
                  </a:solidFill>
                  <a:latin typeface="微软雅黑" panose="020B0503020204020204" charset="-122"/>
                </a:endParaRPr>
              </a:p>
            </p:txBody>
          </p:sp>
        </p:grpSp>
        <p:grpSp>
          <p:nvGrpSpPr>
            <p:cNvPr id="158" name="Group 46"/>
            <p:cNvGrpSpPr>
              <a:grpSpLocks noChangeAspect="1"/>
            </p:cNvGrpSpPr>
            <p:nvPr/>
          </p:nvGrpSpPr>
          <p:grpSpPr bwMode="auto">
            <a:xfrm>
              <a:off x="5436479" y="3608963"/>
              <a:ext cx="466721" cy="288952"/>
              <a:chOff x="3098" y="1701"/>
              <a:chExt cx="1486" cy="920"/>
            </a:xfrm>
            <a:solidFill>
              <a:schemeClr val="bg1"/>
            </a:solidFill>
          </p:grpSpPr>
          <p:sp>
            <p:nvSpPr>
              <p:cNvPr id="159" name="Freeform 47"/>
              <p:cNvSpPr/>
              <p:nvPr/>
            </p:nvSpPr>
            <p:spPr bwMode="auto">
              <a:xfrm>
                <a:off x="3468" y="1701"/>
                <a:ext cx="746" cy="920"/>
              </a:xfrm>
              <a:custGeom>
                <a:avLst/>
                <a:gdLst>
                  <a:gd name="T0" fmla="*/ 157 w 314"/>
                  <a:gd name="T1" fmla="*/ 0 h 386"/>
                  <a:gd name="T2" fmla="*/ 68 w 314"/>
                  <a:gd name="T3" fmla="*/ 89 h 386"/>
                  <a:gd name="T4" fmla="*/ 127 w 314"/>
                  <a:gd name="T5" fmla="*/ 172 h 386"/>
                  <a:gd name="T6" fmla="*/ 103 w 314"/>
                  <a:gd name="T7" fmla="*/ 172 h 386"/>
                  <a:gd name="T8" fmla="*/ 16 w 314"/>
                  <a:gd name="T9" fmla="*/ 320 h 386"/>
                  <a:gd name="T10" fmla="*/ 28 w 314"/>
                  <a:gd name="T11" fmla="*/ 386 h 386"/>
                  <a:gd name="T12" fmla="*/ 132 w 314"/>
                  <a:gd name="T13" fmla="*/ 386 h 386"/>
                  <a:gd name="T14" fmla="*/ 154 w 314"/>
                  <a:gd name="T15" fmla="*/ 203 h 386"/>
                  <a:gd name="T16" fmla="*/ 132 w 314"/>
                  <a:gd name="T17" fmla="*/ 180 h 386"/>
                  <a:gd name="T18" fmla="*/ 182 w 314"/>
                  <a:gd name="T19" fmla="*/ 180 h 386"/>
                  <a:gd name="T20" fmla="*/ 160 w 314"/>
                  <a:gd name="T21" fmla="*/ 203 h 386"/>
                  <a:gd name="T22" fmla="*/ 182 w 314"/>
                  <a:gd name="T23" fmla="*/ 386 h 386"/>
                  <a:gd name="T24" fmla="*/ 286 w 314"/>
                  <a:gd name="T25" fmla="*/ 386 h 386"/>
                  <a:gd name="T26" fmla="*/ 298 w 314"/>
                  <a:gd name="T27" fmla="*/ 320 h 386"/>
                  <a:gd name="T28" fmla="*/ 211 w 314"/>
                  <a:gd name="T29" fmla="*/ 172 h 386"/>
                  <a:gd name="T30" fmla="*/ 187 w 314"/>
                  <a:gd name="T31" fmla="*/ 172 h 386"/>
                  <a:gd name="T32" fmla="*/ 246 w 314"/>
                  <a:gd name="T33" fmla="*/ 89 h 386"/>
                  <a:gd name="T34" fmla="*/ 157 w 314"/>
                  <a:gd name="T35" fmla="*/ 0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4" h="386">
                    <a:moveTo>
                      <a:pt x="157" y="0"/>
                    </a:moveTo>
                    <a:cubicBezTo>
                      <a:pt x="108" y="0"/>
                      <a:pt x="68" y="40"/>
                      <a:pt x="68" y="89"/>
                    </a:cubicBezTo>
                    <a:cubicBezTo>
                      <a:pt x="68" y="127"/>
                      <a:pt x="93" y="160"/>
                      <a:pt x="127" y="172"/>
                    </a:cubicBezTo>
                    <a:cubicBezTo>
                      <a:pt x="103" y="172"/>
                      <a:pt x="103" y="172"/>
                      <a:pt x="103" y="172"/>
                    </a:cubicBezTo>
                    <a:cubicBezTo>
                      <a:pt x="55" y="172"/>
                      <a:pt x="26" y="291"/>
                      <a:pt x="16" y="320"/>
                    </a:cubicBezTo>
                    <a:cubicBezTo>
                      <a:pt x="0" y="363"/>
                      <a:pt x="28" y="386"/>
                      <a:pt x="28" y="386"/>
                    </a:cubicBezTo>
                    <a:cubicBezTo>
                      <a:pt x="132" y="386"/>
                      <a:pt x="132" y="386"/>
                      <a:pt x="132" y="386"/>
                    </a:cubicBezTo>
                    <a:cubicBezTo>
                      <a:pt x="154" y="203"/>
                      <a:pt x="154" y="203"/>
                      <a:pt x="154" y="203"/>
                    </a:cubicBezTo>
                    <a:cubicBezTo>
                      <a:pt x="132" y="180"/>
                      <a:pt x="132" y="180"/>
                      <a:pt x="132" y="180"/>
                    </a:cubicBezTo>
                    <a:cubicBezTo>
                      <a:pt x="182" y="180"/>
                      <a:pt x="182" y="180"/>
                      <a:pt x="182" y="180"/>
                    </a:cubicBezTo>
                    <a:cubicBezTo>
                      <a:pt x="160" y="203"/>
                      <a:pt x="160" y="203"/>
                      <a:pt x="160" y="203"/>
                    </a:cubicBezTo>
                    <a:cubicBezTo>
                      <a:pt x="182" y="386"/>
                      <a:pt x="182" y="386"/>
                      <a:pt x="182" y="386"/>
                    </a:cubicBezTo>
                    <a:cubicBezTo>
                      <a:pt x="286" y="386"/>
                      <a:pt x="286" y="386"/>
                      <a:pt x="286" y="386"/>
                    </a:cubicBezTo>
                    <a:cubicBezTo>
                      <a:pt x="286" y="386"/>
                      <a:pt x="314" y="363"/>
                      <a:pt x="298" y="320"/>
                    </a:cubicBezTo>
                    <a:cubicBezTo>
                      <a:pt x="288" y="291"/>
                      <a:pt x="259" y="172"/>
                      <a:pt x="211" y="172"/>
                    </a:cubicBezTo>
                    <a:cubicBezTo>
                      <a:pt x="187" y="172"/>
                      <a:pt x="187" y="172"/>
                      <a:pt x="187" y="172"/>
                    </a:cubicBezTo>
                    <a:cubicBezTo>
                      <a:pt x="221" y="160"/>
                      <a:pt x="246" y="127"/>
                      <a:pt x="246" y="89"/>
                    </a:cubicBezTo>
                    <a:cubicBezTo>
                      <a:pt x="246" y="40"/>
                      <a:pt x="206" y="0"/>
                      <a:pt x="15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</a:endParaRPr>
              </a:p>
            </p:txBody>
          </p:sp>
          <p:sp>
            <p:nvSpPr>
              <p:cNvPr id="160" name="Freeform 48"/>
              <p:cNvSpPr/>
              <p:nvPr/>
            </p:nvSpPr>
            <p:spPr bwMode="auto">
              <a:xfrm>
                <a:off x="3098" y="1871"/>
                <a:ext cx="475" cy="750"/>
              </a:xfrm>
              <a:custGeom>
                <a:avLst/>
                <a:gdLst>
                  <a:gd name="T0" fmla="*/ 128 w 200"/>
                  <a:gd name="T1" fmla="*/ 0 h 315"/>
                  <a:gd name="T2" fmla="*/ 55 w 200"/>
                  <a:gd name="T3" fmla="*/ 73 h 315"/>
                  <a:gd name="T4" fmla="*/ 103 w 200"/>
                  <a:gd name="T5" fmla="*/ 141 h 315"/>
                  <a:gd name="T6" fmla="*/ 84 w 200"/>
                  <a:gd name="T7" fmla="*/ 141 h 315"/>
                  <a:gd name="T8" fmla="*/ 13 w 200"/>
                  <a:gd name="T9" fmla="*/ 261 h 315"/>
                  <a:gd name="T10" fmla="*/ 23 w 200"/>
                  <a:gd name="T11" fmla="*/ 315 h 315"/>
                  <a:gd name="T12" fmla="*/ 108 w 200"/>
                  <a:gd name="T13" fmla="*/ 315 h 315"/>
                  <a:gd name="T14" fmla="*/ 126 w 200"/>
                  <a:gd name="T15" fmla="*/ 166 h 315"/>
                  <a:gd name="T16" fmla="*/ 107 w 200"/>
                  <a:gd name="T17" fmla="*/ 147 h 315"/>
                  <a:gd name="T18" fmla="*/ 149 w 200"/>
                  <a:gd name="T19" fmla="*/ 147 h 315"/>
                  <a:gd name="T20" fmla="*/ 130 w 200"/>
                  <a:gd name="T21" fmla="*/ 166 h 315"/>
                  <a:gd name="T22" fmla="*/ 148 w 200"/>
                  <a:gd name="T23" fmla="*/ 315 h 315"/>
                  <a:gd name="T24" fmla="*/ 168 w 200"/>
                  <a:gd name="T25" fmla="*/ 315 h 315"/>
                  <a:gd name="T26" fmla="*/ 161 w 200"/>
                  <a:gd name="T27" fmla="*/ 245 h 315"/>
                  <a:gd name="T28" fmla="*/ 166 w 200"/>
                  <a:gd name="T29" fmla="*/ 228 h 315"/>
                  <a:gd name="T30" fmla="*/ 194 w 200"/>
                  <a:gd name="T31" fmla="*/ 152 h 315"/>
                  <a:gd name="T32" fmla="*/ 172 w 200"/>
                  <a:gd name="T33" fmla="*/ 141 h 315"/>
                  <a:gd name="T34" fmla="*/ 152 w 200"/>
                  <a:gd name="T35" fmla="*/ 141 h 315"/>
                  <a:gd name="T36" fmla="*/ 200 w 200"/>
                  <a:gd name="T37" fmla="*/ 73 h 315"/>
                  <a:gd name="T38" fmla="*/ 128 w 200"/>
                  <a:gd name="T3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0" h="315">
                    <a:moveTo>
                      <a:pt x="128" y="0"/>
                    </a:moveTo>
                    <a:cubicBezTo>
                      <a:pt x="88" y="0"/>
                      <a:pt x="55" y="33"/>
                      <a:pt x="55" y="73"/>
                    </a:cubicBezTo>
                    <a:cubicBezTo>
                      <a:pt x="55" y="104"/>
                      <a:pt x="76" y="131"/>
                      <a:pt x="103" y="141"/>
                    </a:cubicBezTo>
                    <a:cubicBezTo>
                      <a:pt x="84" y="141"/>
                      <a:pt x="84" y="141"/>
                      <a:pt x="84" y="141"/>
                    </a:cubicBezTo>
                    <a:cubicBezTo>
                      <a:pt x="45" y="141"/>
                      <a:pt x="21" y="238"/>
                      <a:pt x="13" y="261"/>
                    </a:cubicBezTo>
                    <a:cubicBezTo>
                      <a:pt x="0" y="296"/>
                      <a:pt x="23" y="315"/>
                      <a:pt x="23" y="315"/>
                    </a:cubicBezTo>
                    <a:cubicBezTo>
                      <a:pt x="108" y="315"/>
                      <a:pt x="108" y="315"/>
                      <a:pt x="108" y="315"/>
                    </a:cubicBezTo>
                    <a:cubicBezTo>
                      <a:pt x="126" y="166"/>
                      <a:pt x="126" y="166"/>
                      <a:pt x="126" y="166"/>
                    </a:cubicBezTo>
                    <a:cubicBezTo>
                      <a:pt x="107" y="147"/>
                      <a:pt x="107" y="147"/>
                      <a:pt x="107" y="147"/>
                    </a:cubicBezTo>
                    <a:cubicBezTo>
                      <a:pt x="149" y="147"/>
                      <a:pt x="149" y="147"/>
                      <a:pt x="149" y="147"/>
                    </a:cubicBezTo>
                    <a:cubicBezTo>
                      <a:pt x="130" y="166"/>
                      <a:pt x="130" y="166"/>
                      <a:pt x="130" y="166"/>
                    </a:cubicBezTo>
                    <a:cubicBezTo>
                      <a:pt x="148" y="315"/>
                      <a:pt x="148" y="315"/>
                      <a:pt x="148" y="315"/>
                    </a:cubicBezTo>
                    <a:cubicBezTo>
                      <a:pt x="168" y="315"/>
                      <a:pt x="168" y="315"/>
                      <a:pt x="168" y="315"/>
                    </a:cubicBezTo>
                    <a:cubicBezTo>
                      <a:pt x="160" y="303"/>
                      <a:pt x="149" y="279"/>
                      <a:pt x="161" y="245"/>
                    </a:cubicBezTo>
                    <a:cubicBezTo>
                      <a:pt x="162" y="241"/>
                      <a:pt x="164" y="235"/>
                      <a:pt x="166" y="228"/>
                    </a:cubicBezTo>
                    <a:cubicBezTo>
                      <a:pt x="173" y="207"/>
                      <a:pt x="182" y="178"/>
                      <a:pt x="194" y="152"/>
                    </a:cubicBezTo>
                    <a:cubicBezTo>
                      <a:pt x="188" y="145"/>
                      <a:pt x="180" y="141"/>
                      <a:pt x="172" y="141"/>
                    </a:cubicBezTo>
                    <a:cubicBezTo>
                      <a:pt x="152" y="141"/>
                      <a:pt x="152" y="141"/>
                      <a:pt x="152" y="141"/>
                    </a:cubicBezTo>
                    <a:cubicBezTo>
                      <a:pt x="180" y="131"/>
                      <a:pt x="200" y="104"/>
                      <a:pt x="200" y="73"/>
                    </a:cubicBezTo>
                    <a:cubicBezTo>
                      <a:pt x="200" y="33"/>
                      <a:pt x="168" y="0"/>
                      <a:pt x="12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</a:endParaRPr>
              </a:p>
            </p:txBody>
          </p:sp>
          <p:sp>
            <p:nvSpPr>
              <p:cNvPr id="161" name="Freeform 49"/>
              <p:cNvSpPr/>
              <p:nvPr/>
            </p:nvSpPr>
            <p:spPr bwMode="auto">
              <a:xfrm>
                <a:off x="4110" y="1871"/>
                <a:ext cx="474" cy="750"/>
              </a:xfrm>
              <a:custGeom>
                <a:avLst/>
                <a:gdLst>
                  <a:gd name="T0" fmla="*/ 72 w 200"/>
                  <a:gd name="T1" fmla="*/ 0 h 315"/>
                  <a:gd name="T2" fmla="*/ 0 w 200"/>
                  <a:gd name="T3" fmla="*/ 73 h 315"/>
                  <a:gd name="T4" fmla="*/ 48 w 200"/>
                  <a:gd name="T5" fmla="*/ 141 h 315"/>
                  <a:gd name="T6" fmla="*/ 28 w 200"/>
                  <a:gd name="T7" fmla="*/ 141 h 315"/>
                  <a:gd name="T8" fmla="*/ 6 w 200"/>
                  <a:gd name="T9" fmla="*/ 152 h 315"/>
                  <a:gd name="T10" fmla="*/ 34 w 200"/>
                  <a:gd name="T11" fmla="*/ 228 h 315"/>
                  <a:gd name="T12" fmla="*/ 39 w 200"/>
                  <a:gd name="T13" fmla="*/ 245 h 315"/>
                  <a:gd name="T14" fmla="*/ 32 w 200"/>
                  <a:gd name="T15" fmla="*/ 315 h 315"/>
                  <a:gd name="T16" fmla="*/ 52 w 200"/>
                  <a:gd name="T17" fmla="*/ 315 h 315"/>
                  <a:gd name="T18" fmla="*/ 70 w 200"/>
                  <a:gd name="T19" fmla="*/ 166 h 315"/>
                  <a:gd name="T20" fmla="*/ 52 w 200"/>
                  <a:gd name="T21" fmla="*/ 147 h 315"/>
                  <a:gd name="T22" fmla="*/ 93 w 200"/>
                  <a:gd name="T23" fmla="*/ 147 h 315"/>
                  <a:gd name="T24" fmla="*/ 74 w 200"/>
                  <a:gd name="T25" fmla="*/ 166 h 315"/>
                  <a:gd name="T26" fmla="*/ 92 w 200"/>
                  <a:gd name="T27" fmla="*/ 315 h 315"/>
                  <a:gd name="T28" fmla="*/ 178 w 200"/>
                  <a:gd name="T29" fmla="*/ 315 h 315"/>
                  <a:gd name="T30" fmla="*/ 187 w 200"/>
                  <a:gd name="T31" fmla="*/ 261 h 315"/>
                  <a:gd name="T32" fmla="*/ 116 w 200"/>
                  <a:gd name="T33" fmla="*/ 141 h 315"/>
                  <a:gd name="T34" fmla="*/ 97 w 200"/>
                  <a:gd name="T35" fmla="*/ 141 h 315"/>
                  <a:gd name="T36" fmla="*/ 145 w 200"/>
                  <a:gd name="T37" fmla="*/ 73 h 315"/>
                  <a:gd name="T38" fmla="*/ 72 w 200"/>
                  <a:gd name="T3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0" h="315">
                    <a:moveTo>
                      <a:pt x="72" y="0"/>
                    </a:moveTo>
                    <a:cubicBezTo>
                      <a:pt x="32" y="0"/>
                      <a:pt x="0" y="33"/>
                      <a:pt x="0" y="73"/>
                    </a:cubicBezTo>
                    <a:cubicBezTo>
                      <a:pt x="0" y="104"/>
                      <a:pt x="20" y="131"/>
                      <a:pt x="48" y="141"/>
                    </a:cubicBezTo>
                    <a:cubicBezTo>
                      <a:pt x="28" y="141"/>
                      <a:pt x="28" y="141"/>
                      <a:pt x="28" y="141"/>
                    </a:cubicBezTo>
                    <a:cubicBezTo>
                      <a:pt x="20" y="141"/>
                      <a:pt x="13" y="145"/>
                      <a:pt x="6" y="152"/>
                    </a:cubicBezTo>
                    <a:cubicBezTo>
                      <a:pt x="18" y="178"/>
                      <a:pt x="27" y="207"/>
                      <a:pt x="34" y="228"/>
                    </a:cubicBezTo>
                    <a:cubicBezTo>
                      <a:pt x="36" y="235"/>
                      <a:pt x="38" y="241"/>
                      <a:pt x="39" y="245"/>
                    </a:cubicBezTo>
                    <a:cubicBezTo>
                      <a:pt x="52" y="279"/>
                      <a:pt x="40" y="303"/>
                      <a:pt x="32" y="315"/>
                    </a:cubicBezTo>
                    <a:cubicBezTo>
                      <a:pt x="52" y="315"/>
                      <a:pt x="52" y="315"/>
                      <a:pt x="52" y="315"/>
                    </a:cubicBezTo>
                    <a:cubicBezTo>
                      <a:pt x="70" y="166"/>
                      <a:pt x="70" y="166"/>
                      <a:pt x="70" y="166"/>
                    </a:cubicBezTo>
                    <a:cubicBezTo>
                      <a:pt x="52" y="147"/>
                      <a:pt x="52" y="147"/>
                      <a:pt x="52" y="147"/>
                    </a:cubicBezTo>
                    <a:cubicBezTo>
                      <a:pt x="93" y="147"/>
                      <a:pt x="93" y="147"/>
                      <a:pt x="93" y="147"/>
                    </a:cubicBezTo>
                    <a:cubicBezTo>
                      <a:pt x="74" y="166"/>
                      <a:pt x="74" y="166"/>
                      <a:pt x="74" y="166"/>
                    </a:cubicBezTo>
                    <a:cubicBezTo>
                      <a:pt x="92" y="315"/>
                      <a:pt x="92" y="315"/>
                      <a:pt x="92" y="315"/>
                    </a:cubicBezTo>
                    <a:cubicBezTo>
                      <a:pt x="178" y="315"/>
                      <a:pt x="178" y="315"/>
                      <a:pt x="178" y="315"/>
                    </a:cubicBezTo>
                    <a:cubicBezTo>
                      <a:pt x="178" y="315"/>
                      <a:pt x="200" y="296"/>
                      <a:pt x="187" y="261"/>
                    </a:cubicBezTo>
                    <a:cubicBezTo>
                      <a:pt x="179" y="238"/>
                      <a:pt x="156" y="141"/>
                      <a:pt x="116" y="141"/>
                    </a:cubicBezTo>
                    <a:cubicBezTo>
                      <a:pt x="97" y="141"/>
                      <a:pt x="97" y="141"/>
                      <a:pt x="97" y="141"/>
                    </a:cubicBezTo>
                    <a:cubicBezTo>
                      <a:pt x="125" y="131"/>
                      <a:pt x="145" y="104"/>
                      <a:pt x="145" y="73"/>
                    </a:cubicBezTo>
                    <a:cubicBezTo>
                      <a:pt x="145" y="33"/>
                      <a:pt x="112" y="0"/>
                      <a:pt x="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6078264" y="1748445"/>
            <a:ext cx="2297059" cy="2035865"/>
            <a:chOff x="6100523" y="1700185"/>
            <a:chExt cx="2297059" cy="2035865"/>
          </a:xfrm>
        </p:grpSpPr>
        <p:grpSp>
          <p:nvGrpSpPr>
            <p:cNvPr id="167" name="组合 166"/>
            <p:cNvGrpSpPr/>
            <p:nvPr/>
          </p:nvGrpSpPr>
          <p:grpSpPr>
            <a:xfrm>
              <a:off x="6100523" y="1700185"/>
              <a:ext cx="2297059" cy="2035865"/>
              <a:chOff x="1529861" y="1829264"/>
              <a:chExt cx="2452453" cy="2173589"/>
            </a:xfrm>
          </p:grpSpPr>
          <p:sp>
            <p:nvSpPr>
              <p:cNvPr id="172" name="Freeform 5"/>
              <p:cNvSpPr/>
              <p:nvPr/>
            </p:nvSpPr>
            <p:spPr bwMode="auto">
              <a:xfrm>
                <a:off x="1529861" y="1829264"/>
                <a:ext cx="2452453" cy="217358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54000" dist="101600" dir="2700000" algn="tl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5"/>
              <p:cNvSpPr/>
              <p:nvPr/>
            </p:nvSpPr>
            <p:spPr bwMode="auto">
              <a:xfrm>
                <a:off x="1688672" y="1966891"/>
                <a:ext cx="2130210" cy="1887988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8100000" scaled="0"/>
              </a:gradFill>
              <a:ln w="19050">
                <a:noFill/>
              </a:ln>
              <a:effectLst>
                <a:softEdge rad="0"/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8" name="组合 167"/>
            <p:cNvGrpSpPr/>
            <p:nvPr/>
          </p:nvGrpSpPr>
          <p:grpSpPr>
            <a:xfrm>
              <a:off x="6514582" y="2337828"/>
              <a:ext cx="1773639" cy="1035520"/>
              <a:chOff x="7488047" y="2621083"/>
              <a:chExt cx="1773639" cy="1035520"/>
            </a:xfrm>
          </p:grpSpPr>
          <p:sp>
            <p:nvSpPr>
              <p:cNvPr id="170" name="文本框 82"/>
              <p:cNvSpPr txBox="1"/>
              <p:nvPr/>
            </p:nvSpPr>
            <p:spPr>
              <a:xfrm>
                <a:off x="7488047" y="2621083"/>
                <a:ext cx="1773639" cy="375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65" dirty="0">
                    <a:solidFill>
                      <a:schemeClr val="bg1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在此添加标题</a:t>
                </a:r>
              </a:p>
            </p:txBody>
          </p:sp>
          <p:sp>
            <p:nvSpPr>
              <p:cNvPr id="171" name="文本框 83"/>
              <p:cNvSpPr txBox="1"/>
              <p:nvPr/>
            </p:nvSpPr>
            <p:spPr>
              <a:xfrm>
                <a:off x="7506385" y="2930798"/>
                <a:ext cx="1539423" cy="725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微软雅黑" panose="020B0503020204020204" charset="-122"/>
                  </a:rPr>
                  <a:t>此处添加详细文本描述，建议与标题相关并符合整体语言风格。</a:t>
                </a:r>
                <a:endParaRPr lang="en-US" altLang="zh-CN" sz="1065" dirty="0">
                  <a:solidFill>
                    <a:schemeClr val="bg1"/>
                  </a:solidFill>
                  <a:latin typeface="微软雅黑" panose="020B0503020204020204" charset="-122"/>
                </a:endParaRPr>
              </a:p>
            </p:txBody>
          </p:sp>
        </p:grpSp>
        <p:sp>
          <p:nvSpPr>
            <p:cNvPr id="169" name="Freeform 57"/>
            <p:cNvSpPr>
              <a:spLocks noEditPoints="1"/>
            </p:cNvSpPr>
            <p:nvPr/>
          </p:nvSpPr>
          <p:spPr bwMode="auto">
            <a:xfrm>
              <a:off x="6714834" y="2005018"/>
              <a:ext cx="358615" cy="359305"/>
            </a:xfrm>
            <a:custGeom>
              <a:avLst/>
              <a:gdLst>
                <a:gd name="T0" fmla="*/ 145 w 437"/>
                <a:gd name="T1" fmla="*/ 119 h 437"/>
                <a:gd name="T2" fmla="*/ 126 w 437"/>
                <a:gd name="T3" fmla="*/ 159 h 437"/>
                <a:gd name="T4" fmla="*/ 197 w 437"/>
                <a:gd name="T5" fmla="*/ 237 h 437"/>
                <a:gd name="T6" fmla="*/ 214 w 437"/>
                <a:gd name="T7" fmla="*/ 245 h 437"/>
                <a:gd name="T8" fmla="*/ 276 w 437"/>
                <a:gd name="T9" fmla="*/ 245 h 437"/>
                <a:gd name="T10" fmla="*/ 276 w 437"/>
                <a:gd name="T11" fmla="*/ 196 h 437"/>
                <a:gd name="T12" fmla="*/ 225 w 437"/>
                <a:gd name="T13" fmla="*/ 196 h 437"/>
                <a:gd name="T14" fmla="*/ 161 w 437"/>
                <a:gd name="T15" fmla="*/ 126 h 437"/>
                <a:gd name="T16" fmla="*/ 145 w 437"/>
                <a:gd name="T17" fmla="*/ 119 h 437"/>
                <a:gd name="T18" fmla="*/ 219 w 437"/>
                <a:gd name="T19" fmla="*/ 388 h 437"/>
                <a:gd name="T20" fmla="*/ 48 w 437"/>
                <a:gd name="T21" fmla="*/ 218 h 437"/>
                <a:gd name="T22" fmla="*/ 219 w 437"/>
                <a:gd name="T23" fmla="*/ 48 h 437"/>
                <a:gd name="T24" fmla="*/ 388 w 437"/>
                <a:gd name="T25" fmla="*/ 218 h 437"/>
                <a:gd name="T26" fmla="*/ 219 w 437"/>
                <a:gd name="T27" fmla="*/ 388 h 437"/>
                <a:gd name="T28" fmla="*/ 219 w 437"/>
                <a:gd name="T29" fmla="*/ 0 h 437"/>
                <a:gd name="T30" fmla="*/ 0 w 437"/>
                <a:gd name="T31" fmla="*/ 218 h 437"/>
                <a:gd name="T32" fmla="*/ 219 w 437"/>
                <a:gd name="T33" fmla="*/ 437 h 437"/>
                <a:gd name="T34" fmla="*/ 437 w 437"/>
                <a:gd name="T35" fmla="*/ 218 h 437"/>
                <a:gd name="T36" fmla="*/ 219 w 437"/>
                <a:gd name="T3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7" h="437">
                  <a:moveTo>
                    <a:pt x="145" y="119"/>
                  </a:moveTo>
                  <a:cubicBezTo>
                    <a:pt x="127" y="119"/>
                    <a:pt x="110" y="142"/>
                    <a:pt x="126" y="159"/>
                  </a:cubicBezTo>
                  <a:cubicBezTo>
                    <a:pt x="197" y="237"/>
                    <a:pt x="197" y="237"/>
                    <a:pt x="197" y="237"/>
                  </a:cubicBezTo>
                  <a:cubicBezTo>
                    <a:pt x="201" y="242"/>
                    <a:pt x="207" y="245"/>
                    <a:pt x="214" y="245"/>
                  </a:cubicBezTo>
                  <a:cubicBezTo>
                    <a:pt x="276" y="245"/>
                    <a:pt x="276" y="245"/>
                    <a:pt x="276" y="245"/>
                  </a:cubicBezTo>
                  <a:cubicBezTo>
                    <a:pt x="306" y="245"/>
                    <a:pt x="309" y="196"/>
                    <a:pt x="276" y="196"/>
                  </a:cubicBezTo>
                  <a:cubicBezTo>
                    <a:pt x="225" y="196"/>
                    <a:pt x="225" y="196"/>
                    <a:pt x="225" y="196"/>
                  </a:cubicBezTo>
                  <a:cubicBezTo>
                    <a:pt x="161" y="126"/>
                    <a:pt x="161" y="126"/>
                    <a:pt x="161" y="126"/>
                  </a:cubicBezTo>
                  <a:cubicBezTo>
                    <a:pt x="156" y="121"/>
                    <a:pt x="151" y="119"/>
                    <a:pt x="145" y="119"/>
                  </a:cubicBezTo>
                  <a:moveTo>
                    <a:pt x="219" y="388"/>
                  </a:moveTo>
                  <a:cubicBezTo>
                    <a:pt x="124" y="388"/>
                    <a:pt x="48" y="312"/>
                    <a:pt x="48" y="218"/>
                  </a:cubicBezTo>
                  <a:cubicBezTo>
                    <a:pt x="48" y="124"/>
                    <a:pt x="124" y="48"/>
                    <a:pt x="219" y="48"/>
                  </a:cubicBezTo>
                  <a:cubicBezTo>
                    <a:pt x="313" y="48"/>
                    <a:pt x="388" y="124"/>
                    <a:pt x="388" y="218"/>
                  </a:cubicBezTo>
                  <a:cubicBezTo>
                    <a:pt x="388" y="312"/>
                    <a:pt x="313" y="388"/>
                    <a:pt x="219" y="388"/>
                  </a:cubicBezTo>
                  <a:moveTo>
                    <a:pt x="219" y="0"/>
                  </a:moveTo>
                  <a:cubicBezTo>
                    <a:pt x="98" y="0"/>
                    <a:pt x="0" y="97"/>
                    <a:pt x="0" y="218"/>
                  </a:cubicBezTo>
                  <a:cubicBezTo>
                    <a:pt x="0" y="339"/>
                    <a:pt x="98" y="437"/>
                    <a:pt x="219" y="437"/>
                  </a:cubicBezTo>
                  <a:cubicBezTo>
                    <a:pt x="339" y="437"/>
                    <a:pt x="437" y="339"/>
                    <a:pt x="437" y="218"/>
                  </a:cubicBezTo>
                  <a:cubicBezTo>
                    <a:pt x="437" y="97"/>
                    <a:pt x="339" y="0"/>
                    <a:pt x="21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1615244" y="3468800"/>
            <a:ext cx="1000117" cy="749305"/>
            <a:chOff x="1662527" y="3267591"/>
            <a:chExt cx="1000117" cy="749305"/>
          </a:xfrm>
        </p:grpSpPr>
        <p:sp>
          <p:nvSpPr>
            <p:cNvPr id="175" name="Freeform 5"/>
            <p:cNvSpPr/>
            <p:nvPr/>
          </p:nvSpPr>
          <p:spPr bwMode="auto">
            <a:xfrm>
              <a:off x="1761979" y="3267591"/>
              <a:ext cx="845439" cy="74930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176" name="组合 175"/>
            <p:cNvGrpSpPr/>
            <p:nvPr/>
          </p:nvGrpSpPr>
          <p:grpSpPr>
            <a:xfrm>
              <a:off x="1662527" y="3306338"/>
              <a:ext cx="1000117" cy="675644"/>
              <a:chOff x="4123036" y="1197871"/>
              <a:chExt cx="1000117" cy="675644"/>
            </a:xfrm>
          </p:grpSpPr>
          <p:sp>
            <p:nvSpPr>
              <p:cNvPr id="177" name="文本框 59"/>
              <p:cNvSpPr txBox="1"/>
              <p:nvPr/>
            </p:nvSpPr>
            <p:spPr>
              <a:xfrm>
                <a:off x="4123036" y="1197871"/>
                <a:ext cx="1000117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tx1"/>
                    </a:solidFill>
                    <a:latin typeface="Impact" panose="020B0806030902050204" charset="0"/>
                  </a:rPr>
                  <a:t>01</a:t>
                </a:r>
              </a:p>
            </p:txBody>
          </p:sp>
          <p:sp>
            <p:nvSpPr>
              <p:cNvPr id="178" name="文本框 60"/>
              <p:cNvSpPr txBox="1"/>
              <p:nvPr/>
            </p:nvSpPr>
            <p:spPr>
              <a:xfrm>
                <a:off x="4266701" y="1619515"/>
                <a:ext cx="740410" cy="25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65" dirty="0">
                    <a:solidFill>
                      <a:schemeClr val="tx1"/>
                    </a:solidFill>
                    <a:latin typeface="LiHei Pro" panose="020B0500000000000000" pitchFamily="34" charset="-122"/>
                    <a:ea typeface="LiHei Pro" panose="020B0500000000000000" pitchFamily="34" charset="-122"/>
                  </a:rPr>
                  <a:t>OPTION</a:t>
                </a:r>
              </a:p>
            </p:txBody>
          </p:sp>
        </p:grpSp>
      </p:grpSp>
      <p:grpSp>
        <p:nvGrpSpPr>
          <p:cNvPr id="179" name="组合 178"/>
          <p:cNvGrpSpPr/>
          <p:nvPr/>
        </p:nvGrpSpPr>
        <p:grpSpPr>
          <a:xfrm>
            <a:off x="4156808" y="2885297"/>
            <a:ext cx="1000117" cy="749306"/>
            <a:chOff x="4204468" y="2887835"/>
            <a:chExt cx="1000117" cy="749305"/>
          </a:xfrm>
        </p:grpSpPr>
        <p:sp>
          <p:nvSpPr>
            <p:cNvPr id="180" name="Freeform 5"/>
            <p:cNvSpPr/>
            <p:nvPr/>
          </p:nvSpPr>
          <p:spPr bwMode="auto">
            <a:xfrm>
              <a:off x="4293090" y="2887835"/>
              <a:ext cx="845439" cy="74930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181" name="组合 180"/>
            <p:cNvGrpSpPr/>
            <p:nvPr/>
          </p:nvGrpSpPr>
          <p:grpSpPr>
            <a:xfrm>
              <a:off x="4204468" y="2933599"/>
              <a:ext cx="1000117" cy="675644"/>
              <a:chOff x="4123036" y="1197871"/>
              <a:chExt cx="1000117" cy="675644"/>
            </a:xfrm>
          </p:grpSpPr>
          <p:sp>
            <p:nvSpPr>
              <p:cNvPr id="182" name="文本框 62"/>
              <p:cNvSpPr txBox="1"/>
              <p:nvPr/>
            </p:nvSpPr>
            <p:spPr>
              <a:xfrm>
                <a:off x="4123036" y="1197871"/>
                <a:ext cx="1000117" cy="5835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tx1"/>
                    </a:solidFill>
                    <a:latin typeface="Impact" panose="020B0806030902050204" charset="0"/>
                  </a:rPr>
                  <a:t>02</a:t>
                </a:r>
              </a:p>
            </p:txBody>
          </p:sp>
          <p:sp>
            <p:nvSpPr>
              <p:cNvPr id="183" name="文本框 63"/>
              <p:cNvSpPr txBox="1"/>
              <p:nvPr/>
            </p:nvSpPr>
            <p:spPr>
              <a:xfrm>
                <a:off x="4266701" y="1619515"/>
                <a:ext cx="740410" cy="25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65" dirty="0">
                    <a:solidFill>
                      <a:schemeClr val="tx1"/>
                    </a:solidFill>
                    <a:latin typeface="LiHei Pro" panose="020B0500000000000000" pitchFamily="34" charset="-122"/>
                    <a:ea typeface="LiHei Pro" panose="020B0500000000000000" pitchFamily="34" charset="-122"/>
                  </a:rPr>
                  <a:t>OPTION</a:t>
                </a:r>
              </a:p>
            </p:txBody>
          </p:sp>
        </p:grpSp>
      </p:grpSp>
      <p:grpSp>
        <p:nvGrpSpPr>
          <p:cNvPr id="184" name="组合 183"/>
          <p:cNvGrpSpPr/>
          <p:nvPr/>
        </p:nvGrpSpPr>
        <p:grpSpPr>
          <a:xfrm>
            <a:off x="7280371" y="1427943"/>
            <a:ext cx="1000117" cy="749305"/>
            <a:chOff x="7404146" y="1498736"/>
            <a:chExt cx="1000117" cy="749305"/>
          </a:xfrm>
        </p:grpSpPr>
        <p:sp>
          <p:nvSpPr>
            <p:cNvPr id="185" name="Freeform 5"/>
            <p:cNvSpPr/>
            <p:nvPr/>
          </p:nvSpPr>
          <p:spPr bwMode="auto">
            <a:xfrm>
              <a:off x="7496615" y="1498736"/>
              <a:ext cx="845439" cy="74930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186" name="组合 185"/>
            <p:cNvGrpSpPr/>
            <p:nvPr/>
          </p:nvGrpSpPr>
          <p:grpSpPr>
            <a:xfrm>
              <a:off x="7404146" y="1513583"/>
              <a:ext cx="1000117" cy="675644"/>
              <a:chOff x="4123036" y="1197871"/>
              <a:chExt cx="1000117" cy="675644"/>
            </a:xfrm>
          </p:grpSpPr>
          <p:sp>
            <p:nvSpPr>
              <p:cNvPr id="187" name="文本框 65"/>
              <p:cNvSpPr txBox="1"/>
              <p:nvPr/>
            </p:nvSpPr>
            <p:spPr>
              <a:xfrm>
                <a:off x="4123036" y="1197871"/>
                <a:ext cx="1000117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tx1"/>
                    </a:solidFill>
                    <a:latin typeface="Impact" panose="020B0806030902050204" charset="0"/>
                  </a:rPr>
                  <a:t>03</a:t>
                </a:r>
              </a:p>
            </p:txBody>
          </p:sp>
          <p:sp>
            <p:nvSpPr>
              <p:cNvPr id="188" name="文本框 66"/>
              <p:cNvSpPr txBox="1"/>
              <p:nvPr/>
            </p:nvSpPr>
            <p:spPr>
              <a:xfrm>
                <a:off x="4266701" y="1619515"/>
                <a:ext cx="740410" cy="25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65" dirty="0">
                    <a:solidFill>
                      <a:schemeClr val="tx1"/>
                    </a:solidFill>
                    <a:latin typeface="LiHei Pro" panose="020B0500000000000000" pitchFamily="34" charset="-122"/>
                    <a:ea typeface="LiHei Pro" panose="020B0500000000000000" pitchFamily="34" charset="-122"/>
                  </a:rPr>
                  <a:t>OPTION</a:t>
                </a:r>
              </a:p>
            </p:txBody>
          </p:sp>
        </p:grpSp>
      </p:grpSp>
      <p:grpSp>
        <p:nvGrpSpPr>
          <p:cNvPr id="189" name="组合 188"/>
          <p:cNvGrpSpPr/>
          <p:nvPr/>
        </p:nvGrpSpPr>
        <p:grpSpPr>
          <a:xfrm>
            <a:off x="7963978" y="4880543"/>
            <a:ext cx="1000117" cy="749306"/>
            <a:chOff x="8100537" y="4679880"/>
            <a:chExt cx="1000117" cy="749305"/>
          </a:xfrm>
        </p:grpSpPr>
        <p:sp>
          <p:nvSpPr>
            <p:cNvPr id="190" name="Freeform 5"/>
            <p:cNvSpPr/>
            <p:nvPr/>
          </p:nvSpPr>
          <p:spPr bwMode="auto">
            <a:xfrm>
              <a:off x="8194377" y="4679880"/>
              <a:ext cx="845439" cy="74930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191" name="组合 190"/>
            <p:cNvGrpSpPr/>
            <p:nvPr/>
          </p:nvGrpSpPr>
          <p:grpSpPr>
            <a:xfrm>
              <a:off x="8100537" y="4725572"/>
              <a:ext cx="1000117" cy="675644"/>
              <a:chOff x="4123036" y="1197871"/>
              <a:chExt cx="1000117" cy="675644"/>
            </a:xfrm>
          </p:grpSpPr>
          <p:sp>
            <p:nvSpPr>
              <p:cNvPr id="192" name="文本框 68"/>
              <p:cNvSpPr txBox="1"/>
              <p:nvPr/>
            </p:nvSpPr>
            <p:spPr>
              <a:xfrm>
                <a:off x="4123036" y="1197871"/>
                <a:ext cx="1000117" cy="5835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tx1"/>
                    </a:solidFill>
                    <a:latin typeface="Impact" panose="020B0806030902050204" charset="0"/>
                  </a:rPr>
                  <a:t>04</a:t>
                </a:r>
              </a:p>
            </p:txBody>
          </p:sp>
          <p:sp>
            <p:nvSpPr>
              <p:cNvPr id="193" name="文本框 69"/>
              <p:cNvSpPr txBox="1"/>
              <p:nvPr/>
            </p:nvSpPr>
            <p:spPr>
              <a:xfrm>
                <a:off x="4266701" y="1619515"/>
                <a:ext cx="740410" cy="25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65" dirty="0">
                    <a:solidFill>
                      <a:schemeClr val="tx1"/>
                    </a:solidFill>
                    <a:latin typeface="LiHei Pro" panose="020B0500000000000000" pitchFamily="34" charset="-122"/>
                    <a:ea typeface="LiHei Pro" panose="020B0500000000000000" pitchFamily="34" charset="-122"/>
                  </a:rPr>
                  <a:t>OPTION</a:t>
                </a:r>
              </a:p>
            </p:txBody>
          </p:sp>
        </p:grpSp>
      </p:grpSp>
    </p:spTree>
  </p:cSld>
  <p:clrMapOvr>
    <a:masterClrMapping/>
  </p:clrMapOvr>
  <p:transition advTm="365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28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3" presetClass="entr" presetSubtype="28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7" dur="125" fill="hold"/>
                                        <p:tgtEl>
                                          <p:spTgt spid="1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09" dur="125" fill="hold"/>
                                        <p:tgtEl>
                                          <p:spTgt spid="10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" presetClass="emph" presetSubtype="0" autoRev="1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11" dur="125" fill="hold"/>
                                        <p:tgtEl>
                                          <p:spTgt spid="1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autoRev="1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13" dur="125" fill="hold"/>
                                        <p:tgtEl>
                                          <p:spTgt spid="1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6" presetClass="emph" presetSubtype="0" autoRev="1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15" dur="125" fill="hold"/>
                                        <p:tgtEl>
                                          <p:spTgt spid="13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6" presetClass="emph" presetSubtype="0" autoRev="1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17" dur="125" fill="hold"/>
                                        <p:tgtEl>
                                          <p:spTgt spid="1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19" dur="125" fill="hold"/>
                                        <p:tgtEl>
                                          <p:spTgt spid="1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121" dur="125" fill="hold"/>
                                        <p:tgtEl>
                                          <p:spTgt spid="1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Scale>
                                      <p:cBhvr>
                                        <p:cTn id="123" dur="125" fill="hold"/>
                                        <p:tgtEl>
                                          <p:spTgt spid="1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6" presetClass="emph" presetSubtype="0" autoRev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25" dur="125" fill="hold"/>
                                        <p:tgtEl>
                                          <p:spTgt spid="1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mph" presetSubtype="0" autoRev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Scale>
                                      <p:cBhvr>
                                        <p:cTn id="127" dur="125" fill="hold"/>
                                        <p:tgtEl>
                                          <p:spTgt spid="15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6" presetClass="emph" presetSubtype="0" autoRev="1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129" dur="125" fill="hold"/>
                                        <p:tgtEl>
                                          <p:spTgt spid="1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6" presetClass="emph" presetSubtype="0" autoRev="1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Scale>
                                      <p:cBhvr>
                                        <p:cTn id="131" dur="125" fill="hold"/>
                                        <p:tgtEl>
                                          <p:spTgt spid="1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3" dur="125" fill="hold"/>
                                        <p:tgtEl>
                                          <p:spTgt spid="1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6" presetClass="emph" presetSubtype="0" autoRev="1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135" dur="125" fill="hold"/>
                                        <p:tgtEl>
                                          <p:spTgt spid="1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137" dur="125" fill="hold"/>
                                        <p:tgtEl>
                                          <p:spTgt spid="17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6" presetClass="emph" presetSubtype="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139" dur="125" fill="hold"/>
                                        <p:tgtEl>
                                          <p:spTgt spid="1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3" presetClass="entr" presetSubtype="28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145" dur="125" fill="hold"/>
                                        <p:tgtEl>
                                          <p:spTgt spid="16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autoRev="1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152" dur="125" fill="hold"/>
                                        <p:tgtEl>
                                          <p:spTgt spid="18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3" presetClass="entr" presetSubtype="28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58" dur="125" fill="hold"/>
                                        <p:tgtEl>
                                          <p:spTgt spid="14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165" dur="125" fill="hold"/>
                                        <p:tgtEl>
                                          <p:spTgt spid="18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131" grpId="0" bldLvl="0" animBg="1"/>
      <p:bldP spid="131" grpId="1" bldLvl="0" animBg="1"/>
      <p:bldP spid="132" grpId="0" bldLvl="0" animBg="1"/>
      <p:bldP spid="132" grpId="1" bldLvl="0" animBg="1"/>
      <p:bldP spid="133" grpId="0" bldLvl="0" animBg="1"/>
      <p:bldP spid="133" grpId="1" bldLvl="0" animBg="1"/>
      <p:bldP spid="134" grpId="0" bldLvl="0" animBg="1"/>
      <p:bldP spid="134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5049582" y="3149678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087682" y="2358831"/>
            <a:ext cx="3535680" cy="80899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zh-CN" altLang="en-US" sz="4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97181" y="3335784"/>
            <a:ext cx="1822450" cy="39624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7268881" y="3314378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5097181" y="3753886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7268881" y="3732478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903706" y="2178796"/>
            <a:ext cx="2013853" cy="2013853"/>
            <a:chOff x="1308873" y="1346837"/>
            <a:chExt cx="1510390" cy="1510390"/>
          </a:xfrm>
        </p:grpSpPr>
        <p:grpSp>
          <p:nvGrpSpPr>
            <p:cNvPr id="31" name="组合 30"/>
            <p:cNvGrpSpPr/>
            <p:nvPr/>
          </p:nvGrpSpPr>
          <p:grpSpPr>
            <a:xfrm>
              <a:off x="1308873" y="1346837"/>
              <a:ext cx="1510390" cy="1510390"/>
              <a:chOff x="5443217" y="1567820"/>
              <a:chExt cx="1664341" cy="1664341"/>
            </a:xfrm>
            <a:effectLst>
              <a:outerShdw blurRad="228600" dist="1143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2" name="任意多边形 31"/>
              <p:cNvSpPr/>
              <p:nvPr/>
            </p:nvSpPr>
            <p:spPr>
              <a:xfrm>
                <a:off x="5443217" y="1567820"/>
                <a:ext cx="1664341" cy="1664341"/>
              </a:xfrm>
              <a:custGeom>
                <a:avLst/>
                <a:gdLst>
                  <a:gd name="connsiteX0" fmla="*/ 1589098 w 3178196"/>
                  <a:gd name="connsiteY0" fmla="*/ 425696 h 3178196"/>
                  <a:gd name="connsiteX1" fmla="*/ 425696 w 3178196"/>
                  <a:gd name="connsiteY1" fmla="*/ 1589098 h 3178196"/>
                  <a:gd name="connsiteX2" fmla="*/ 1589098 w 3178196"/>
                  <a:gd name="connsiteY2" fmla="*/ 2752500 h 3178196"/>
                  <a:gd name="connsiteX3" fmla="*/ 2752500 w 3178196"/>
                  <a:gd name="connsiteY3" fmla="*/ 1589098 h 3178196"/>
                  <a:gd name="connsiteX4" fmla="*/ 1589098 w 3178196"/>
                  <a:gd name="connsiteY4" fmla="*/ 425696 h 3178196"/>
                  <a:gd name="connsiteX5" fmla="*/ 1408737 w 3178196"/>
                  <a:gd name="connsiteY5" fmla="*/ 0 h 3178196"/>
                  <a:gd name="connsiteX6" fmla="*/ 1769461 w 3178196"/>
                  <a:gd name="connsiteY6" fmla="*/ 0 h 3178196"/>
                  <a:gd name="connsiteX7" fmla="*/ 1839795 w 3178196"/>
                  <a:gd name="connsiteY7" fmla="*/ 328139 h 3178196"/>
                  <a:gd name="connsiteX8" fmla="*/ 1856789 w 3178196"/>
                  <a:gd name="connsiteY8" fmla="*/ 330732 h 3178196"/>
                  <a:gd name="connsiteX9" fmla="*/ 2000849 w 3178196"/>
                  <a:gd name="connsiteY9" fmla="*/ 373520 h 3178196"/>
                  <a:gd name="connsiteX10" fmla="*/ 2227451 w 3178196"/>
                  <a:gd name="connsiteY10" fmla="*/ 122720 h 3178196"/>
                  <a:gd name="connsiteX11" fmla="*/ 2539846 w 3178196"/>
                  <a:gd name="connsiteY11" fmla="*/ 303080 h 3178196"/>
                  <a:gd name="connsiteX12" fmla="*/ 2439451 w 3178196"/>
                  <a:gd name="connsiteY12" fmla="*/ 613872 h 3178196"/>
                  <a:gd name="connsiteX13" fmla="*/ 2458340 w 3178196"/>
                  <a:gd name="connsiteY13" fmla="*/ 627645 h 3178196"/>
                  <a:gd name="connsiteX14" fmla="*/ 2558787 w 3178196"/>
                  <a:gd name="connsiteY14" fmla="*/ 724273 h 3178196"/>
                  <a:gd name="connsiteX15" fmla="*/ 2569563 w 3178196"/>
                  <a:gd name="connsiteY15" fmla="*/ 737054 h 3178196"/>
                  <a:gd name="connsiteX16" fmla="*/ 2875118 w 3178196"/>
                  <a:gd name="connsiteY16" fmla="*/ 638354 h 3178196"/>
                  <a:gd name="connsiteX17" fmla="*/ 3055480 w 3178196"/>
                  <a:gd name="connsiteY17" fmla="*/ 950748 h 3178196"/>
                  <a:gd name="connsiteX18" fmla="*/ 2827830 w 3178196"/>
                  <a:gd name="connsiteY18" fmla="*/ 1156432 h 3178196"/>
                  <a:gd name="connsiteX19" fmla="*/ 2846251 w 3178196"/>
                  <a:gd name="connsiteY19" fmla="*/ 1202137 h 3178196"/>
                  <a:gd name="connsiteX20" fmla="*/ 2882440 w 3178196"/>
                  <a:gd name="connsiteY20" fmla="*/ 1345342 h 3178196"/>
                  <a:gd name="connsiteX21" fmla="*/ 3178196 w 3178196"/>
                  <a:gd name="connsiteY21" fmla="*/ 1408739 h 3178196"/>
                  <a:gd name="connsiteX22" fmla="*/ 3178196 w 3178196"/>
                  <a:gd name="connsiteY22" fmla="*/ 1769460 h 3178196"/>
                  <a:gd name="connsiteX23" fmla="*/ 2901180 w 3178196"/>
                  <a:gd name="connsiteY23" fmla="*/ 1828838 h 3178196"/>
                  <a:gd name="connsiteX24" fmla="*/ 2890366 w 3178196"/>
                  <a:gd name="connsiteY24" fmla="*/ 1899689 h 3178196"/>
                  <a:gd name="connsiteX25" fmla="*/ 2862393 w 3178196"/>
                  <a:gd name="connsiteY25" fmla="*/ 2011345 h 3178196"/>
                  <a:gd name="connsiteX26" fmla="*/ 2851433 w 3178196"/>
                  <a:gd name="connsiteY26" fmla="*/ 2043093 h 3178196"/>
                  <a:gd name="connsiteX27" fmla="*/ 3055480 w 3178196"/>
                  <a:gd name="connsiteY27" fmla="*/ 2227452 h 3178196"/>
                  <a:gd name="connsiteX28" fmla="*/ 2875118 w 3178196"/>
                  <a:gd name="connsiteY28" fmla="*/ 2539844 h 3178196"/>
                  <a:gd name="connsiteX29" fmla="*/ 2624366 w 3178196"/>
                  <a:gd name="connsiteY29" fmla="*/ 2458846 h 3178196"/>
                  <a:gd name="connsiteX30" fmla="*/ 2593452 w 3178196"/>
                  <a:gd name="connsiteY30" fmla="*/ 2501242 h 3178196"/>
                  <a:gd name="connsiteX31" fmla="*/ 2496828 w 3178196"/>
                  <a:gd name="connsiteY31" fmla="*/ 2601689 h 3178196"/>
                  <a:gd name="connsiteX32" fmla="*/ 2461217 w 3178196"/>
                  <a:gd name="connsiteY32" fmla="*/ 2631705 h 3178196"/>
                  <a:gd name="connsiteX33" fmla="*/ 2539846 w 3178196"/>
                  <a:gd name="connsiteY33" fmla="*/ 2875117 h 3178196"/>
                  <a:gd name="connsiteX34" fmla="*/ 2227451 w 3178196"/>
                  <a:gd name="connsiteY34" fmla="*/ 3055478 h 3178196"/>
                  <a:gd name="connsiteX35" fmla="*/ 2061632 w 3178196"/>
                  <a:gd name="connsiteY35" fmla="*/ 2871954 h 3178196"/>
                  <a:gd name="connsiteX36" fmla="*/ 2018961 w 3178196"/>
                  <a:gd name="connsiteY36" fmla="*/ 2889155 h 3178196"/>
                  <a:gd name="connsiteX37" fmla="*/ 1820676 w 3178196"/>
                  <a:gd name="connsiteY37" fmla="*/ 2939260 h 3178196"/>
                  <a:gd name="connsiteX38" fmla="*/ 1769461 w 3178196"/>
                  <a:gd name="connsiteY38" fmla="*/ 3178196 h 3178196"/>
                  <a:gd name="connsiteX39" fmla="*/ 1408737 w 3178196"/>
                  <a:gd name="connsiteY39" fmla="*/ 3178196 h 3178196"/>
                  <a:gd name="connsiteX40" fmla="*/ 1357415 w 3178196"/>
                  <a:gd name="connsiteY40" fmla="*/ 2938761 h 3178196"/>
                  <a:gd name="connsiteX41" fmla="*/ 1321409 w 3178196"/>
                  <a:gd name="connsiteY41" fmla="*/ 2933267 h 3178196"/>
                  <a:gd name="connsiteX42" fmla="*/ 1116228 w 3178196"/>
                  <a:gd name="connsiteY42" fmla="*/ 2872328 h 3178196"/>
                  <a:gd name="connsiteX43" fmla="*/ 950747 w 3178196"/>
                  <a:gd name="connsiteY43" fmla="*/ 3055478 h 3178196"/>
                  <a:gd name="connsiteX44" fmla="*/ 638354 w 3178196"/>
                  <a:gd name="connsiteY44" fmla="*/ 2875117 h 3178196"/>
                  <a:gd name="connsiteX45" fmla="*/ 716567 w 3178196"/>
                  <a:gd name="connsiteY45" fmla="*/ 2632987 h 3178196"/>
                  <a:gd name="connsiteX46" fmla="*/ 564155 w 3178196"/>
                  <a:gd name="connsiteY46" fmla="*/ 2476891 h 3178196"/>
                  <a:gd name="connsiteX47" fmla="*/ 552049 w 3178196"/>
                  <a:gd name="connsiteY47" fmla="*/ 2459421 h 3178196"/>
                  <a:gd name="connsiteX48" fmla="*/ 303082 w 3178196"/>
                  <a:gd name="connsiteY48" fmla="*/ 2539844 h 3178196"/>
                  <a:gd name="connsiteX49" fmla="*/ 122720 w 3178196"/>
                  <a:gd name="connsiteY49" fmla="*/ 2227452 h 3178196"/>
                  <a:gd name="connsiteX50" fmla="*/ 326913 w 3178196"/>
                  <a:gd name="connsiteY50" fmla="*/ 2042960 h 3178196"/>
                  <a:gd name="connsiteX51" fmla="*/ 306855 w 3178196"/>
                  <a:gd name="connsiteY51" fmla="*/ 1979828 h 3178196"/>
                  <a:gd name="connsiteX52" fmla="*/ 276470 w 3178196"/>
                  <a:gd name="connsiteY52" fmla="*/ 1828721 h 3178196"/>
                  <a:gd name="connsiteX53" fmla="*/ 0 w 3178196"/>
                  <a:gd name="connsiteY53" fmla="*/ 1769460 h 3178196"/>
                  <a:gd name="connsiteX54" fmla="*/ 0 w 3178196"/>
                  <a:gd name="connsiteY54" fmla="*/ 1408739 h 3178196"/>
                  <a:gd name="connsiteX55" fmla="*/ 293010 w 3178196"/>
                  <a:gd name="connsiteY55" fmla="*/ 1345931 h 3178196"/>
                  <a:gd name="connsiteX56" fmla="*/ 306855 w 3178196"/>
                  <a:gd name="connsiteY56" fmla="*/ 1284173 h 3178196"/>
                  <a:gd name="connsiteX57" fmla="*/ 351046 w 3178196"/>
                  <a:gd name="connsiteY57" fmla="*/ 1157043 h 3178196"/>
                  <a:gd name="connsiteX58" fmla="*/ 122720 w 3178196"/>
                  <a:gd name="connsiteY58" fmla="*/ 950748 h 3178196"/>
                  <a:gd name="connsiteX59" fmla="*/ 303082 w 3178196"/>
                  <a:gd name="connsiteY59" fmla="*/ 638354 h 3178196"/>
                  <a:gd name="connsiteX60" fmla="*/ 611017 w 3178196"/>
                  <a:gd name="connsiteY60" fmla="*/ 737822 h 3178196"/>
                  <a:gd name="connsiteX61" fmla="*/ 678469 w 3178196"/>
                  <a:gd name="connsiteY61" fmla="*/ 665039 h 3178196"/>
                  <a:gd name="connsiteX62" fmla="*/ 739168 w 3178196"/>
                  <a:gd name="connsiteY62" fmla="*/ 615179 h 3178196"/>
                  <a:gd name="connsiteX63" fmla="*/ 638354 w 3178196"/>
                  <a:gd name="connsiteY63" fmla="*/ 303080 h 3178196"/>
                  <a:gd name="connsiteX64" fmla="*/ 950747 w 3178196"/>
                  <a:gd name="connsiteY64" fmla="*/ 122720 h 3178196"/>
                  <a:gd name="connsiteX65" fmla="*/ 1175530 w 3178196"/>
                  <a:gd name="connsiteY65" fmla="*/ 371507 h 3178196"/>
                  <a:gd name="connsiteX66" fmla="*/ 1321409 w 3178196"/>
                  <a:gd name="connsiteY66" fmla="*/ 330732 h 3178196"/>
                  <a:gd name="connsiteX67" fmla="*/ 1338401 w 3178196"/>
                  <a:gd name="connsiteY67" fmla="*/ 328139 h 3178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78196" h="3178196">
                    <a:moveTo>
                      <a:pt x="1589098" y="425696"/>
                    </a:moveTo>
                    <a:cubicBezTo>
                      <a:pt x="946569" y="425696"/>
                      <a:pt x="425696" y="946569"/>
                      <a:pt x="425696" y="1589098"/>
                    </a:cubicBezTo>
                    <a:cubicBezTo>
                      <a:pt x="425696" y="2231627"/>
                      <a:pt x="946569" y="2752500"/>
                      <a:pt x="1589098" y="2752500"/>
                    </a:cubicBezTo>
                    <a:cubicBezTo>
                      <a:pt x="2231627" y="2752500"/>
                      <a:pt x="2752500" y="2231627"/>
                      <a:pt x="2752500" y="1589098"/>
                    </a:cubicBezTo>
                    <a:cubicBezTo>
                      <a:pt x="2752500" y="946569"/>
                      <a:pt x="2231627" y="425696"/>
                      <a:pt x="1589098" y="425696"/>
                    </a:cubicBezTo>
                    <a:close/>
                    <a:moveTo>
                      <a:pt x="1408737" y="0"/>
                    </a:moveTo>
                    <a:lnTo>
                      <a:pt x="1769461" y="0"/>
                    </a:lnTo>
                    <a:lnTo>
                      <a:pt x="1839795" y="328139"/>
                    </a:lnTo>
                    <a:lnTo>
                      <a:pt x="1856789" y="330732"/>
                    </a:lnTo>
                    <a:lnTo>
                      <a:pt x="2000849" y="373520"/>
                    </a:lnTo>
                    <a:lnTo>
                      <a:pt x="2227451" y="122720"/>
                    </a:lnTo>
                    <a:lnTo>
                      <a:pt x="2539846" y="303080"/>
                    </a:lnTo>
                    <a:lnTo>
                      <a:pt x="2439451" y="613872"/>
                    </a:lnTo>
                    <a:lnTo>
                      <a:pt x="2458340" y="627645"/>
                    </a:lnTo>
                    <a:cubicBezTo>
                      <a:pt x="2493487" y="658090"/>
                      <a:pt x="2527017" y="690346"/>
                      <a:pt x="2558787" y="724273"/>
                    </a:cubicBezTo>
                    <a:lnTo>
                      <a:pt x="2569563" y="737054"/>
                    </a:lnTo>
                    <a:lnTo>
                      <a:pt x="2875118" y="638354"/>
                    </a:lnTo>
                    <a:lnTo>
                      <a:pt x="3055480" y="950748"/>
                    </a:lnTo>
                    <a:lnTo>
                      <a:pt x="2827830" y="1156432"/>
                    </a:lnTo>
                    <a:lnTo>
                      <a:pt x="2846251" y="1202137"/>
                    </a:lnTo>
                    <a:lnTo>
                      <a:pt x="2882440" y="1345342"/>
                    </a:lnTo>
                    <a:lnTo>
                      <a:pt x="3178196" y="1408739"/>
                    </a:lnTo>
                    <a:lnTo>
                      <a:pt x="3178196" y="1769460"/>
                    </a:lnTo>
                    <a:lnTo>
                      <a:pt x="2901180" y="1828838"/>
                    </a:lnTo>
                    <a:lnTo>
                      <a:pt x="2890366" y="1899689"/>
                    </a:lnTo>
                    <a:cubicBezTo>
                      <a:pt x="2882626" y="1937518"/>
                      <a:pt x="2873276" y="1974762"/>
                      <a:pt x="2862393" y="2011345"/>
                    </a:cubicBezTo>
                    <a:lnTo>
                      <a:pt x="2851433" y="2043093"/>
                    </a:lnTo>
                    <a:lnTo>
                      <a:pt x="3055480" y="2227452"/>
                    </a:lnTo>
                    <a:lnTo>
                      <a:pt x="2875118" y="2539844"/>
                    </a:lnTo>
                    <a:lnTo>
                      <a:pt x="2624366" y="2458846"/>
                    </a:lnTo>
                    <a:lnTo>
                      <a:pt x="2593452" y="2501242"/>
                    </a:lnTo>
                    <a:cubicBezTo>
                      <a:pt x="2563009" y="2536388"/>
                      <a:pt x="2530753" y="2569918"/>
                      <a:pt x="2496828" y="2601689"/>
                    </a:cubicBezTo>
                    <a:lnTo>
                      <a:pt x="2461217" y="2631705"/>
                    </a:lnTo>
                    <a:lnTo>
                      <a:pt x="2539846" y="2875117"/>
                    </a:lnTo>
                    <a:lnTo>
                      <a:pt x="2227451" y="3055478"/>
                    </a:lnTo>
                    <a:lnTo>
                      <a:pt x="2061632" y="2871954"/>
                    </a:lnTo>
                    <a:lnTo>
                      <a:pt x="2018961" y="2889155"/>
                    </a:lnTo>
                    <a:lnTo>
                      <a:pt x="1820676" y="2939260"/>
                    </a:lnTo>
                    <a:lnTo>
                      <a:pt x="1769461" y="3178196"/>
                    </a:lnTo>
                    <a:lnTo>
                      <a:pt x="1408737" y="3178196"/>
                    </a:lnTo>
                    <a:lnTo>
                      <a:pt x="1357415" y="2938761"/>
                    </a:lnTo>
                    <a:lnTo>
                      <a:pt x="1321409" y="2933267"/>
                    </a:lnTo>
                    <a:lnTo>
                      <a:pt x="1116228" y="2872328"/>
                    </a:lnTo>
                    <a:lnTo>
                      <a:pt x="950747" y="3055478"/>
                    </a:lnTo>
                    <a:lnTo>
                      <a:pt x="638354" y="2875117"/>
                    </a:lnTo>
                    <a:lnTo>
                      <a:pt x="716567" y="2632987"/>
                    </a:lnTo>
                    <a:lnTo>
                      <a:pt x="564155" y="2476891"/>
                    </a:lnTo>
                    <a:lnTo>
                      <a:pt x="552049" y="2459421"/>
                    </a:lnTo>
                    <a:lnTo>
                      <a:pt x="303082" y="2539844"/>
                    </a:lnTo>
                    <a:lnTo>
                      <a:pt x="122720" y="2227452"/>
                    </a:lnTo>
                    <a:lnTo>
                      <a:pt x="326913" y="2042960"/>
                    </a:lnTo>
                    <a:lnTo>
                      <a:pt x="306855" y="1979828"/>
                    </a:lnTo>
                    <a:lnTo>
                      <a:pt x="276470" y="1828721"/>
                    </a:lnTo>
                    <a:lnTo>
                      <a:pt x="0" y="1769460"/>
                    </a:lnTo>
                    <a:lnTo>
                      <a:pt x="0" y="1408739"/>
                    </a:lnTo>
                    <a:lnTo>
                      <a:pt x="293010" y="1345931"/>
                    </a:lnTo>
                    <a:lnTo>
                      <a:pt x="306855" y="1284173"/>
                    </a:lnTo>
                    <a:lnTo>
                      <a:pt x="351046" y="1157043"/>
                    </a:lnTo>
                    <a:lnTo>
                      <a:pt x="122720" y="950748"/>
                    </a:lnTo>
                    <a:lnTo>
                      <a:pt x="303082" y="638354"/>
                    </a:lnTo>
                    <a:lnTo>
                      <a:pt x="611017" y="737822"/>
                    </a:lnTo>
                    <a:lnTo>
                      <a:pt x="678469" y="665039"/>
                    </a:lnTo>
                    <a:lnTo>
                      <a:pt x="739168" y="615179"/>
                    </a:lnTo>
                    <a:lnTo>
                      <a:pt x="638354" y="303080"/>
                    </a:lnTo>
                    <a:lnTo>
                      <a:pt x="950747" y="122720"/>
                    </a:lnTo>
                    <a:lnTo>
                      <a:pt x="1175530" y="371507"/>
                    </a:lnTo>
                    <a:lnTo>
                      <a:pt x="1321409" y="330732"/>
                    </a:lnTo>
                    <a:lnTo>
                      <a:pt x="1338401" y="328139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5666551" y="1791154"/>
                <a:ext cx="1217673" cy="1217673"/>
              </a:xfrm>
              <a:prstGeom prst="ellipse">
                <a:avLst/>
              </a:prstGeom>
              <a:noFill/>
              <a:ln w="3810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5720139" y="1844742"/>
                <a:ext cx="1110496" cy="1110496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E2E2E2"/>
                  </a:gs>
                </a:gsLst>
                <a:lin ang="27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1596491" y="1634455"/>
              <a:ext cx="935155" cy="93515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13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36" name="KSO_Shape"/>
            <p:cNvSpPr/>
            <p:nvPr/>
          </p:nvSpPr>
          <p:spPr bwMode="auto">
            <a:xfrm>
              <a:off x="1883455" y="1735095"/>
              <a:ext cx="361223" cy="722446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86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</a:endParaRPr>
            </a:p>
          </p:txBody>
        </p:sp>
      </p:grpSp>
    </p:spTree>
  </p:cSld>
  <p:clrMapOvr>
    <a:masterClrMapping/>
  </p:clrMapOvr>
  <p:transition advTm="4072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9257105" y="2291315"/>
            <a:ext cx="1987693" cy="1013734"/>
            <a:chOff x="9533938" y="3141124"/>
            <a:chExt cx="1987693" cy="1013734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9533938" y="3229500"/>
              <a:ext cx="0" cy="864000"/>
            </a:xfrm>
            <a:prstGeom prst="line">
              <a:avLst/>
            </a:prstGeom>
            <a:ln w="12700">
              <a:solidFill>
                <a:srgbClr val="498B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9533938" y="3454282"/>
              <a:ext cx="198769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9625013" y="3219706"/>
              <a:ext cx="216000" cy="216443"/>
              <a:chOff x="980608" y="2248535"/>
              <a:chExt cx="216000" cy="216443"/>
            </a:xfrm>
          </p:grpSpPr>
          <p:sp>
            <p:nvSpPr>
              <p:cNvPr id="66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5" name="文本框 64"/>
            <p:cNvSpPr txBox="1"/>
            <p:nvPr/>
          </p:nvSpPr>
          <p:spPr>
            <a:xfrm>
              <a:off x="9899946" y="3141124"/>
              <a:ext cx="162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321503" y="3139648"/>
            <a:ext cx="1896618" cy="1364615"/>
            <a:chOff x="9625013" y="4492019"/>
            <a:chExt cx="1896618" cy="1364615"/>
          </a:xfrm>
        </p:grpSpPr>
        <p:cxnSp>
          <p:nvCxnSpPr>
            <p:cNvPr id="76" name="直接连接符 75"/>
            <p:cNvCxnSpPr/>
            <p:nvPr/>
          </p:nvCxnSpPr>
          <p:spPr>
            <a:xfrm>
              <a:off x="11521631" y="4580395"/>
              <a:ext cx="0" cy="864000"/>
            </a:xfrm>
            <a:prstGeom prst="line">
              <a:avLst/>
            </a:prstGeom>
            <a:ln w="12700">
              <a:solidFill>
                <a:srgbClr val="498B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本框 76"/>
            <p:cNvSpPr txBox="1"/>
            <p:nvPr/>
          </p:nvSpPr>
          <p:spPr>
            <a:xfrm>
              <a:off x="9878743" y="4805074"/>
              <a:ext cx="1642745" cy="1051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9625013" y="4570601"/>
              <a:ext cx="216000" cy="216443"/>
              <a:chOff x="980608" y="2248535"/>
              <a:chExt cx="216000" cy="216443"/>
            </a:xfrm>
          </p:grpSpPr>
          <p:sp>
            <p:nvSpPr>
              <p:cNvPr id="80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9" name="文本框 78"/>
            <p:cNvSpPr txBox="1"/>
            <p:nvPr/>
          </p:nvSpPr>
          <p:spPr>
            <a:xfrm>
              <a:off x="9899946" y="4492019"/>
              <a:ext cx="162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740167" y="1336358"/>
            <a:ext cx="1987693" cy="1013734"/>
            <a:chOff x="9533938" y="4492019"/>
            <a:chExt cx="1987693" cy="1013734"/>
          </a:xfrm>
        </p:grpSpPr>
        <p:cxnSp>
          <p:nvCxnSpPr>
            <p:cNvPr id="83" name="直接连接符 82"/>
            <p:cNvCxnSpPr/>
            <p:nvPr/>
          </p:nvCxnSpPr>
          <p:spPr>
            <a:xfrm>
              <a:off x="11521631" y="4580395"/>
              <a:ext cx="0" cy="864000"/>
            </a:xfrm>
            <a:prstGeom prst="line">
              <a:avLst/>
            </a:prstGeom>
            <a:ln w="12700">
              <a:solidFill>
                <a:srgbClr val="498B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文本框 83"/>
            <p:cNvSpPr txBox="1"/>
            <p:nvPr/>
          </p:nvSpPr>
          <p:spPr>
            <a:xfrm>
              <a:off x="9533938" y="4805177"/>
              <a:ext cx="198769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</a:t>
              </a: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9625013" y="4570601"/>
              <a:ext cx="216000" cy="216443"/>
              <a:chOff x="980608" y="2248535"/>
              <a:chExt cx="216000" cy="216443"/>
            </a:xfrm>
          </p:grpSpPr>
          <p:sp>
            <p:nvSpPr>
              <p:cNvPr id="87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文本框 85"/>
            <p:cNvSpPr txBox="1"/>
            <p:nvPr/>
          </p:nvSpPr>
          <p:spPr>
            <a:xfrm>
              <a:off x="9899946" y="4492019"/>
              <a:ext cx="162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cxnSp>
        <p:nvCxnSpPr>
          <p:cNvPr id="92" name="直接连接符 91"/>
          <p:cNvCxnSpPr/>
          <p:nvPr/>
        </p:nvCxnSpPr>
        <p:spPr>
          <a:xfrm>
            <a:off x="6243627" y="1710202"/>
            <a:ext cx="0" cy="1836000"/>
          </a:xfrm>
          <a:prstGeom prst="line">
            <a:avLst/>
          </a:prstGeom>
          <a:ln w="12700">
            <a:solidFill>
              <a:srgbClr val="498B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6243627" y="1934984"/>
            <a:ext cx="1987693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文字是简单的视觉图案再现 口语的声音，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6334702" y="1700408"/>
            <a:ext cx="216000" cy="216443"/>
            <a:chOff x="980608" y="2248535"/>
            <a:chExt cx="216000" cy="216443"/>
          </a:xfrm>
        </p:grpSpPr>
        <p:sp>
          <p:nvSpPr>
            <p:cNvPr id="96" name="Freeform 15"/>
            <p:cNvSpPr>
              <a:spLocks noEditPoints="1"/>
            </p:cNvSpPr>
            <p:nvPr/>
          </p:nvSpPr>
          <p:spPr bwMode="auto">
            <a:xfrm>
              <a:off x="1061331" y="2279139"/>
              <a:ext cx="46127" cy="154349"/>
            </a:xfrm>
            <a:custGeom>
              <a:avLst/>
              <a:gdLst>
                <a:gd name="T0" fmla="*/ 41 w 44"/>
                <a:gd name="T1" fmla="*/ 117 h 147"/>
                <a:gd name="T2" fmla="*/ 44 w 44"/>
                <a:gd name="T3" fmla="*/ 120 h 147"/>
                <a:gd name="T4" fmla="*/ 26 w 44"/>
                <a:gd name="T5" fmla="*/ 140 h 147"/>
                <a:gd name="T6" fmla="*/ 12 w 44"/>
                <a:gd name="T7" fmla="*/ 147 h 147"/>
                <a:gd name="T8" fmla="*/ 7 w 44"/>
                <a:gd name="T9" fmla="*/ 145 h 147"/>
                <a:gd name="T10" fmla="*/ 6 w 44"/>
                <a:gd name="T11" fmla="*/ 138 h 147"/>
                <a:gd name="T12" fmla="*/ 11 w 44"/>
                <a:gd name="T13" fmla="*/ 103 h 147"/>
                <a:gd name="T14" fmla="*/ 16 w 44"/>
                <a:gd name="T15" fmla="*/ 68 h 147"/>
                <a:gd name="T16" fmla="*/ 16 w 44"/>
                <a:gd name="T17" fmla="*/ 66 h 147"/>
                <a:gd name="T18" fmla="*/ 14 w 44"/>
                <a:gd name="T19" fmla="*/ 65 h 147"/>
                <a:gd name="T20" fmla="*/ 10 w 44"/>
                <a:gd name="T21" fmla="*/ 66 h 147"/>
                <a:gd name="T22" fmla="*/ 4 w 44"/>
                <a:gd name="T23" fmla="*/ 72 h 147"/>
                <a:gd name="T24" fmla="*/ 0 w 44"/>
                <a:gd name="T25" fmla="*/ 69 h 147"/>
                <a:gd name="T26" fmla="*/ 19 w 44"/>
                <a:gd name="T27" fmla="*/ 50 h 147"/>
                <a:gd name="T28" fmla="*/ 32 w 44"/>
                <a:gd name="T29" fmla="*/ 43 h 147"/>
                <a:gd name="T30" fmla="*/ 37 w 44"/>
                <a:gd name="T31" fmla="*/ 45 h 147"/>
                <a:gd name="T32" fmla="*/ 39 w 44"/>
                <a:gd name="T33" fmla="*/ 51 h 147"/>
                <a:gd name="T34" fmla="*/ 35 w 44"/>
                <a:gd name="T35" fmla="*/ 76 h 147"/>
                <a:gd name="T36" fmla="*/ 33 w 44"/>
                <a:gd name="T37" fmla="*/ 87 h 147"/>
                <a:gd name="T38" fmla="*/ 30 w 44"/>
                <a:gd name="T39" fmla="*/ 110 h 147"/>
                <a:gd name="T40" fmla="*/ 28 w 44"/>
                <a:gd name="T41" fmla="*/ 120 h 147"/>
                <a:gd name="T42" fmla="*/ 29 w 44"/>
                <a:gd name="T43" fmla="*/ 124 h 147"/>
                <a:gd name="T44" fmla="*/ 31 w 44"/>
                <a:gd name="T45" fmla="*/ 125 h 147"/>
                <a:gd name="T46" fmla="*/ 35 w 44"/>
                <a:gd name="T47" fmla="*/ 123 h 147"/>
                <a:gd name="T48" fmla="*/ 41 w 44"/>
                <a:gd name="T49" fmla="*/ 117 h 147"/>
                <a:gd name="T50" fmla="*/ 34 w 44"/>
                <a:gd name="T51" fmla="*/ 0 h 147"/>
                <a:gd name="T52" fmla="*/ 41 w 44"/>
                <a:gd name="T53" fmla="*/ 3 h 147"/>
                <a:gd name="T54" fmla="*/ 44 w 44"/>
                <a:gd name="T55" fmla="*/ 10 h 147"/>
                <a:gd name="T56" fmla="*/ 40 w 44"/>
                <a:gd name="T57" fmla="*/ 22 h 147"/>
                <a:gd name="T58" fmla="*/ 31 w 44"/>
                <a:gd name="T59" fmla="*/ 27 h 147"/>
                <a:gd name="T60" fmla="*/ 23 w 44"/>
                <a:gd name="T61" fmla="*/ 24 h 147"/>
                <a:gd name="T62" fmla="*/ 21 w 44"/>
                <a:gd name="T63" fmla="*/ 16 h 147"/>
                <a:gd name="T64" fmla="*/ 25 w 44"/>
                <a:gd name="T65" fmla="*/ 5 h 147"/>
                <a:gd name="T66" fmla="*/ 34 w 44"/>
                <a:gd name="T6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147">
                  <a:moveTo>
                    <a:pt x="41" y="117"/>
                  </a:moveTo>
                  <a:cubicBezTo>
                    <a:pt x="44" y="120"/>
                    <a:pt x="44" y="120"/>
                    <a:pt x="44" y="120"/>
                  </a:cubicBezTo>
                  <a:cubicBezTo>
                    <a:pt x="38" y="129"/>
                    <a:pt x="32" y="135"/>
                    <a:pt x="26" y="140"/>
                  </a:cubicBezTo>
                  <a:cubicBezTo>
                    <a:pt x="20" y="145"/>
                    <a:pt x="16" y="147"/>
                    <a:pt x="12" y="147"/>
                  </a:cubicBezTo>
                  <a:cubicBezTo>
                    <a:pt x="10" y="147"/>
                    <a:pt x="8" y="147"/>
                    <a:pt x="7" y="145"/>
                  </a:cubicBezTo>
                  <a:cubicBezTo>
                    <a:pt x="6" y="144"/>
                    <a:pt x="6" y="141"/>
                    <a:pt x="6" y="138"/>
                  </a:cubicBezTo>
                  <a:cubicBezTo>
                    <a:pt x="6" y="131"/>
                    <a:pt x="7" y="119"/>
                    <a:pt x="11" y="103"/>
                  </a:cubicBezTo>
                  <a:cubicBezTo>
                    <a:pt x="15" y="87"/>
                    <a:pt x="16" y="75"/>
                    <a:pt x="16" y="68"/>
                  </a:cubicBezTo>
                  <a:cubicBezTo>
                    <a:pt x="16" y="67"/>
                    <a:pt x="16" y="66"/>
                    <a:pt x="16" y="66"/>
                  </a:cubicBezTo>
                  <a:cubicBezTo>
                    <a:pt x="15" y="65"/>
                    <a:pt x="15" y="65"/>
                    <a:pt x="14" y="65"/>
                  </a:cubicBezTo>
                  <a:cubicBezTo>
                    <a:pt x="13" y="65"/>
                    <a:pt x="12" y="65"/>
                    <a:pt x="10" y="66"/>
                  </a:cubicBezTo>
                  <a:cubicBezTo>
                    <a:pt x="8" y="68"/>
                    <a:pt x="6" y="70"/>
                    <a:pt x="4" y="7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7" y="61"/>
                    <a:pt x="13" y="55"/>
                    <a:pt x="19" y="50"/>
                  </a:cubicBezTo>
                  <a:cubicBezTo>
                    <a:pt x="25" y="46"/>
                    <a:pt x="29" y="43"/>
                    <a:pt x="32" y="43"/>
                  </a:cubicBezTo>
                  <a:cubicBezTo>
                    <a:pt x="34" y="43"/>
                    <a:pt x="36" y="44"/>
                    <a:pt x="37" y="45"/>
                  </a:cubicBezTo>
                  <a:cubicBezTo>
                    <a:pt x="38" y="47"/>
                    <a:pt x="39" y="49"/>
                    <a:pt x="39" y="51"/>
                  </a:cubicBezTo>
                  <a:cubicBezTo>
                    <a:pt x="39" y="54"/>
                    <a:pt x="37" y="62"/>
                    <a:pt x="35" y="76"/>
                  </a:cubicBezTo>
                  <a:cubicBezTo>
                    <a:pt x="34" y="81"/>
                    <a:pt x="34" y="84"/>
                    <a:pt x="33" y="87"/>
                  </a:cubicBezTo>
                  <a:cubicBezTo>
                    <a:pt x="32" y="96"/>
                    <a:pt x="30" y="104"/>
                    <a:pt x="30" y="110"/>
                  </a:cubicBezTo>
                  <a:cubicBezTo>
                    <a:pt x="29" y="116"/>
                    <a:pt x="28" y="119"/>
                    <a:pt x="28" y="120"/>
                  </a:cubicBezTo>
                  <a:cubicBezTo>
                    <a:pt x="28" y="122"/>
                    <a:pt x="28" y="123"/>
                    <a:pt x="29" y="124"/>
                  </a:cubicBezTo>
                  <a:cubicBezTo>
                    <a:pt x="29" y="125"/>
                    <a:pt x="30" y="125"/>
                    <a:pt x="31" y="125"/>
                  </a:cubicBezTo>
                  <a:cubicBezTo>
                    <a:pt x="32" y="125"/>
                    <a:pt x="34" y="124"/>
                    <a:pt x="35" y="123"/>
                  </a:cubicBezTo>
                  <a:cubicBezTo>
                    <a:pt x="37" y="122"/>
                    <a:pt x="39" y="120"/>
                    <a:pt x="41" y="117"/>
                  </a:cubicBezTo>
                  <a:close/>
                  <a:moveTo>
                    <a:pt x="34" y="0"/>
                  </a:moveTo>
                  <a:cubicBezTo>
                    <a:pt x="37" y="0"/>
                    <a:pt x="40" y="1"/>
                    <a:pt x="41" y="3"/>
                  </a:cubicBezTo>
                  <a:cubicBezTo>
                    <a:pt x="43" y="5"/>
                    <a:pt x="44" y="7"/>
                    <a:pt x="44" y="10"/>
                  </a:cubicBezTo>
                  <a:cubicBezTo>
                    <a:pt x="44" y="15"/>
                    <a:pt x="43" y="19"/>
                    <a:pt x="40" y="22"/>
                  </a:cubicBezTo>
                  <a:cubicBezTo>
                    <a:pt x="38" y="25"/>
                    <a:pt x="34" y="27"/>
                    <a:pt x="31" y="27"/>
                  </a:cubicBezTo>
                  <a:cubicBezTo>
                    <a:pt x="28" y="27"/>
                    <a:pt x="25" y="26"/>
                    <a:pt x="23" y="24"/>
                  </a:cubicBezTo>
                  <a:cubicBezTo>
                    <a:pt x="22" y="22"/>
                    <a:pt x="21" y="19"/>
                    <a:pt x="21" y="16"/>
                  </a:cubicBezTo>
                  <a:cubicBezTo>
                    <a:pt x="21" y="12"/>
                    <a:pt x="22" y="8"/>
                    <a:pt x="25" y="5"/>
                  </a:cubicBezTo>
                  <a:cubicBezTo>
                    <a:pt x="28" y="2"/>
                    <a:pt x="31" y="0"/>
                    <a:pt x="34" y="0"/>
                  </a:cubicBez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1D495D"/>
                </a:solidFill>
              </a:endParaRPr>
            </a:p>
          </p:txBody>
        </p:sp>
        <p:sp>
          <p:nvSpPr>
            <p:cNvPr id="97" name="Freeform 16"/>
            <p:cNvSpPr>
              <a:spLocks noEditPoints="1"/>
            </p:cNvSpPr>
            <p:nvPr/>
          </p:nvSpPr>
          <p:spPr bwMode="auto">
            <a:xfrm>
              <a:off x="980608" y="2248535"/>
              <a:ext cx="216000" cy="216443"/>
            </a:xfrm>
            <a:custGeom>
              <a:avLst/>
              <a:gdLst>
                <a:gd name="T0" fmla="*/ 0 w 206"/>
                <a:gd name="T1" fmla="*/ 103 h 206"/>
                <a:gd name="T2" fmla="*/ 103 w 206"/>
                <a:gd name="T3" fmla="*/ 0 h 206"/>
                <a:gd name="T4" fmla="*/ 103 w 206"/>
                <a:gd name="T5" fmla="*/ 0 h 206"/>
                <a:gd name="T6" fmla="*/ 206 w 206"/>
                <a:gd name="T7" fmla="*/ 103 h 206"/>
                <a:gd name="T8" fmla="*/ 206 w 206"/>
                <a:gd name="T9" fmla="*/ 103 h 206"/>
                <a:gd name="T10" fmla="*/ 206 w 206"/>
                <a:gd name="T11" fmla="*/ 103 h 206"/>
                <a:gd name="T12" fmla="*/ 103 w 206"/>
                <a:gd name="T13" fmla="*/ 206 h 206"/>
                <a:gd name="T14" fmla="*/ 103 w 206"/>
                <a:gd name="T15" fmla="*/ 206 h 206"/>
                <a:gd name="T16" fmla="*/ 0 w 206"/>
                <a:gd name="T17" fmla="*/ 103 h 206"/>
                <a:gd name="T18" fmla="*/ 40 w 206"/>
                <a:gd name="T19" fmla="*/ 40 h 206"/>
                <a:gd name="T20" fmla="*/ 13 w 206"/>
                <a:gd name="T21" fmla="*/ 103 h 206"/>
                <a:gd name="T22" fmla="*/ 13 w 206"/>
                <a:gd name="T23" fmla="*/ 103 h 206"/>
                <a:gd name="T24" fmla="*/ 40 w 206"/>
                <a:gd name="T25" fmla="*/ 167 h 206"/>
                <a:gd name="T26" fmla="*/ 40 w 206"/>
                <a:gd name="T27" fmla="*/ 167 h 206"/>
                <a:gd name="T28" fmla="*/ 103 w 206"/>
                <a:gd name="T29" fmla="*/ 193 h 206"/>
                <a:gd name="T30" fmla="*/ 103 w 206"/>
                <a:gd name="T31" fmla="*/ 193 h 206"/>
                <a:gd name="T32" fmla="*/ 166 w 206"/>
                <a:gd name="T33" fmla="*/ 167 h 206"/>
                <a:gd name="T34" fmla="*/ 166 w 206"/>
                <a:gd name="T35" fmla="*/ 167 h 206"/>
                <a:gd name="T36" fmla="*/ 192 w 206"/>
                <a:gd name="T37" fmla="*/ 103 h 206"/>
                <a:gd name="T38" fmla="*/ 192 w 206"/>
                <a:gd name="T39" fmla="*/ 103 h 206"/>
                <a:gd name="T40" fmla="*/ 166 w 206"/>
                <a:gd name="T41" fmla="*/ 40 h 206"/>
                <a:gd name="T42" fmla="*/ 166 w 206"/>
                <a:gd name="T43" fmla="*/ 40 h 206"/>
                <a:gd name="T44" fmla="*/ 103 w 206"/>
                <a:gd name="T45" fmla="*/ 14 h 206"/>
                <a:gd name="T46" fmla="*/ 103 w 206"/>
                <a:gd name="T47" fmla="*/ 14 h 206"/>
                <a:gd name="T48" fmla="*/ 40 w 206"/>
                <a:gd name="T49" fmla="*/ 4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6" h="206">
                  <a:moveTo>
                    <a:pt x="0" y="103"/>
                  </a:moveTo>
                  <a:cubicBezTo>
                    <a:pt x="0" y="46"/>
                    <a:pt x="46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60" y="0"/>
                    <a:pt x="206" y="46"/>
                    <a:pt x="206" y="103"/>
                  </a:cubicBezTo>
                  <a:cubicBezTo>
                    <a:pt x="206" y="103"/>
                    <a:pt x="206" y="103"/>
                    <a:pt x="206" y="103"/>
                  </a:cubicBezTo>
                  <a:cubicBezTo>
                    <a:pt x="206" y="103"/>
                    <a:pt x="206" y="103"/>
                    <a:pt x="206" y="103"/>
                  </a:cubicBezTo>
                  <a:cubicBezTo>
                    <a:pt x="206" y="160"/>
                    <a:pt x="160" y="206"/>
                    <a:pt x="103" y="206"/>
                  </a:cubicBezTo>
                  <a:cubicBezTo>
                    <a:pt x="103" y="206"/>
                    <a:pt x="103" y="206"/>
                    <a:pt x="103" y="206"/>
                  </a:cubicBezTo>
                  <a:cubicBezTo>
                    <a:pt x="46" y="206"/>
                    <a:pt x="0" y="160"/>
                    <a:pt x="0" y="103"/>
                  </a:cubicBezTo>
                  <a:close/>
                  <a:moveTo>
                    <a:pt x="40" y="40"/>
                  </a:moveTo>
                  <a:cubicBezTo>
                    <a:pt x="23" y="56"/>
                    <a:pt x="13" y="79"/>
                    <a:pt x="13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13" y="128"/>
                    <a:pt x="23" y="150"/>
                    <a:pt x="40" y="167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56" y="183"/>
                    <a:pt x="78" y="193"/>
                    <a:pt x="103" y="193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128" y="193"/>
                    <a:pt x="150" y="183"/>
                    <a:pt x="166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82" y="150"/>
                    <a:pt x="192" y="128"/>
                    <a:pt x="192" y="103"/>
                  </a:cubicBezTo>
                  <a:cubicBezTo>
                    <a:pt x="192" y="103"/>
                    <a:pt x="192" y="103"/>
                    <a:pt x="192" y="103"/>
                  </a:cubicBezTo>
                  <a:cubicBezTo>
                    <a:pt x="192" y="79"/>
                    <a:pt x="182" y="56"/>
                    <a:pt x="166" y="40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50" y="24"/>
                    <a:pt x="128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78" y="14"/>
                    <a:pt x="56" y="24"/>
                    <a:pt x="40" y="40"/>
                  </a:cubicBezTo>
                  <a:close/>
                </a:path>
              </a:pathLst>
            </a:custGeom>
            <a:solidFill>
              <a:srgbClr val="CF3C2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1D495D"/>
                </a:solidFill>
              </a:endParaRPr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6609635" y="1621826"/>
            <a:ext cx="162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442895" y="3430270"/>
            <a:ext cx="984666" cy="2724149"/>
            <a:chOff x="3331770" y="3933825"/>
            <a:chExt cx="984666" cy="2724149"/>
          </a:xfrm>
        </p:grpSpPr>
        <p:sp>
          <p:nvSpPr>
            <p:cNvPr id="5" name="矩形 4"/>
            <p:cNvSpPr/>
            <p:nvPr/>
          </p:nvSpPr>
          <p:spPr>
            <a:xfrm>
              <a:off x="3500103" y="4305299"/>
              <a:ext cx="648000" cy="2352675"/>
            </a:xfrm>
            <a:prstGeom prst="rect">
              <a:avLst/>
            </a:prstGeom>
            <a:gradFill flip="none"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>
              <a:spLocks noChangeAspect="1"/>
            </p:cNvSpPr>
            <p:nvPr/>
          </p:nvSpPr>
          <p:spPr>
            <a:xfrm>
              <a:off x="3331770" y="3933825"/>
              <a:ext cx="984666" cy="984666"/>
            </a:xfrm>
            <a:prstGeom prst="ellipse">
              <a:avLst/>
            </a:prstGeom>
            <a:solidFill>
              <a:srgbClr val="F5EDE8"/>
            </a:solidFill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Freeform 900"/>
            <p:cNvSpPr>
              <a:spLocks noEditPoints="1"/>
            </p:cNvSpPr>
            <p:nvPr/>
          </p:nvSpPr>
          <p:spPr bwMode="auto">
            <a:xfrm>
              <a:off x="3605604" y="4243978"/>
              <a:ext cx="436999" cy="364360"/>
            </a:xfrm>
            <a:custGeom>
              <a:avLst/>
              <a:gdLst>
                <a:gd name="T0" fmla="*/ 126 w 391"/>
                <a:gd name="T1" fmla="*/ 279 h 326"/>
                <a:gd name="T2" fmla="*/ 127 w 391"/>
                <a:gd name="T3" fmla="*/ 118 h 326"/>
                <a:gd name="T4" fmla="*/ 208 w 391"/>
                <a:gd name="T5" fmla="*/ 200 h 326"/>
                <a:gd name="T6" fmla="*/ 110 w 391"/>
                <a:gd name="T7" fmla="*/ 71 h 326"/>
                <a:gd name="T8" fmla="*/ 70 w 391"/>
                <a:gd name="T9" fmla="*/ 110 h 326"/>
                <a:gd name="T10" fmla="*/ 25 w 391"/>
                <a:gd name="T11" fmla="*/ 121 h 326"/>
                <a:gd name="T12" fmla="*/ 24 w 391"/>
                <a:gd name="T13" fmla="*/ 177 h 326"/>
                <a:gd name="T14" fmla="*/ 0 w 391"/>
                <a:gd name="T15" fmla="*/ 216 h 326"/>
                <a:gd name="T16" fmla="*/ 39 w 391"/>
                <a:gd name="T17" fmla="*/ 256 h 326"/>
                <a:gd name="T18" fmla="*/ 50 w 391"/>
                <a:gd name="T19" fmla="*/ 301 h 326"/>
                <a:gd name="T20" fmla="*/ 106 w 391"/>
                <a:gd name="T21" fmla="*/ 302 h 326"/>
                <a:gd name="T22" fmla="*/ 145 w 391"/>
                <a:gd name="T23" fmla="*/ 326 h 326"/>
                <a:gd name="T24" fmla="*/ 185 w 391"/>
                <a:gd name="T25" fmla="*/ 287 h 326"/>
                <a:gd name="T26" fmla="*/ 230 w 391"/>
                <a:gd name="T27" fmla="*/ 276 h 326"/>
                <a:gd name="T28" fmla="*/ 230 w 391"/>
                <a:gd name="T29" fmla="*/ 221 h 326"/>
                <a:gd name="T30" fmla="*/ 255 w 391"/>
                <a:gd name="T31" fmla="*/ 181 h 326"/>
                <a:gd name="T32" fmla="*/ 216 w 391"/>
                <a:gd name="T33" fmla="*/ 141 h 326"/>
                <a:gd name="T34" fmla="*/ 205 w 391"/>
                <a:gd name="T35" fmla="*/ 96 h 326"/>
                <a:gd name="T36" fmla="*/ 149 w 391"/>
                <a:gd name="T37" fmla="*/ 96 h 326"/>
                <a:gd name="T38" fmla="*/ 110 w 391"/>
                <a:gd name="T39" fmla="*/ 71 h 326"/>
                <a:gd name="T40" fmla="*/ 303 w 391"/>
                <a:gd name="T41" fmla="*/ 141 h 326"/>
                <a:gd name="T42" fmla="*/ 304 w 391"/>
                <a:gd name="T43" fmla="*/ 32 h 326"/>
                <a:gd name="T44" fmla="*/ 359 w 391"/>
                <a:gd name="T45" fmla="*/ 87 h 326"/>
                <a:gd name="T46" fmla="*/ 292 w 391"/>
                <a:gd name="T47" fmla="*/ 0 h 326"/>
                <a:gd name="T48" fmla="*/ 265 w 391"/>
                <a:gd name="T49" fmla="*/ 26 h 326"/>
                <a:gd name="T50" fmla="*/ 235 w 391"/>
                <a:gd name="T51" fmla="*/ 33 h 326"/>
                <a:gd name="T52" fmla="*/ 234 w 391"/>
                <a:gd name="T53" fmla="*/ 71 h 326"/>
                <a:gd name="T54" fmla="*/ 218 w 391"/>
                <a:gd name="T55" fmla="*/ 98 h 326"/>
                <a:gd name="T56" fmla="*/ 244 w 391"/>
                <a:gd name="T57" fmla="*/ 125 h 326"/>
                <a:gd name="T58" fmla="*/ 251 w 391"/>
                <a:gd name="T59" fmla="*/ 156 h 326"/>
                <a:gd name="T60" fmla="*/ 289 w 391"/>
                <a:gd name="T61" fmla="*/ 156 h 326"/>
                <a:gd name="T62" fmla="*/ 316 w 391"/>
                <a:gd name="T63" fmla="*/ 173 h 326"/>
                <a:gd name="T64" fmla="*/ 343 w 391"/>
                <a:gd name="T65" fmla="*/ 146 h 326"/>
                <a:gd name="T66" fmla="*/ 374 w 391"/>
                <a:gd name="T67" fmla="*/ 139 h 326"/>
                <a:gd name="T68" fmla="*/ 374 w 391"/>
                <a:gd name="T69" fmla="*/ 101 h 326"/>
                <a:gd name="T70" fmla="*/ 391 w 391"/>
                <a:gd name="T71" fmla="*/ 74 h 326"/>
                <a:gd name="T72" fmla="*/ 364 w 391"/>
                <a:gd name="T73" fmla="*/ 47 h 326"/>
                <a:gd name="T74" fmla="*/ 357 w 391"/>
                <a:gd name="T75" fmla="*/ 17 h 326"/>
                <a:gd name="T76" fmla="*/ 319 w 391"/>
                <a:gd name="T77" fmla="*/ 16 h 326"/>
                <a:gd name="T78" fmla="*/ 292 w 391"/>
                <a:gd name="T7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1" h="326">
                  <a:moveTo>
                    <a:pt x="127" y="279"/>
                  </a:moveTo>
                  <a:cubicBezTo>
                    <a:pt x="127" y="279"/>
                    <a:pt x="126" y="279"/>
                    <a:pt x="126" y="279"/>
                  </a:cubicBezTo>
                  <a:cubicBezTo>
                    <a:pt x="82" y="278"/>
                    <a:pt x="46" y="241"/>
                    <a:pt x="47" y="197"/>
                  </a:cubicBezTo>
                  <a:cubicBezTo>
                    <a:pt x="48" y="153"/>
                    <a:pt x="84" y="118"/>
                    <a:pt x="127" y="118"/>
                  </a:cubicBezTo>
                  <a:cubicBezTo>
                    <a:pt x="128" y="118"/>
                    <a:pt x="128" y="118"/>
                    <a:pt x="129" y="118"/>
                  </a:cubicBezTo>
                  <a:cubicBezTo>
                    <a:pt x="173" y="119"/>
                    <a:pt x="209" y="156"/>
                    <a:pt x="208" y="200"/>
                  </a:cubicBezTo>
                  <a:cubicBezTo>
                    <a:pt x="207" y="244"/>
                    <a:pt x="171" y="279"/>
                    <a:pt x="127" y="279"/>
                  </a:cubicBezTo>
                  <a:moveTo>
                    <a:pt x="110" y="71"/>
                  </a:moveTo>
                  <a:cubicBezTo>
                    <a:pt x="110" y="95"/>
                    <a:pt x="110" y="95"/>
                    <a:pt x="110" y="95"/>
                  </a:cubicBezTo>
                  <a:cubicBezTo>
                    <a:pt x="95" y="97"/>
                    <a:pt x="82" y="103"/>
                    <a:pt x="70" y="110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25" y="121"/>
                    <a:pt x="25" y="121"/>
                    <a:pt x="25" y="121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33" y="149"/>
                    <a:pt x="27" y="163"/>
                    <a:pt x="24" y="177"/>
                  </a:cubicBezTo>
                  <a:cubicBezTo>
                    <a:pt x="1" y="176"/>
                    <a:pt x="1" y="176"/>
                    <a:pt x="1" y="17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24" y="217"/>
                    <a:pt x="24" y="217"/>
                    <a:pt x="24" y="217"/>
                  </a:cubicBezTo>
                  <a:cubicBezTo>
                    <a:pt x="26" y="231"/>
                    <a:pt x="31" y="244"/>
                    <a:pt x="39" y="256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67" y="285"/>
                    <a:pt x="67" y="285"/>
                    <a:pt x="67" y="285"/>
                  </a:cubicBezTo>
                  <a:cubicBezTo>
                    <a:pt x="78" y="293"/>
                    <a:pt x="91" y="299"/>
                    <a:pt x="106" y="302"/>
                  </a:cubicBezTo>
                  <a:cubicBezTo>
                    <a:pt x="105" y="325"/>
                    <a:pt x="105" y="325"/>
                    <a:pt x="105" y="325"/>
                  </a:cubicBezTo>
                  <a:cubicBezTo>
                    <a:pt x="145" y="326"/>
                    <a:pt x="145" y="326"/>
                    <a:pt x="145" y="326"/>
                  </a:cubicBezTo>
                  <a:cubicBezTo>
                    <a:pt x="145" y="303"/>
                    <a:pt x="145" y="303"/>
                    <a:pt x="145" y="303"/>
                  </a:cubicBezTo>
                  <a:cubicBezTo>
                    <a:pt x="160" y="300"/>
                    <a:pt x="173" y="295"/>
                    <a:pt x="185" y="287"/>
                  </a:cubicBezTo>
                  <a:cubicBezTo>
                    <a:pt x="201" y="304"/>
                    <a:pt x="201" y="304"/>
                    <a:pt x="201" y="304"/>
                  </a:cubicBezTo>
                  <a:cubicBezTo>
                    <a:pt x="230" y="276"/>
                    <a:pt x="230" y="276"/>
                    <a:pt x="230" y="276"/>
                  </a:cubicBezTo>
                  <a:cubicBezTo>
                    <a:pt x="213" y="260"/>
                    <a:pt x="213" y="260"/>
                    <a:pt x="213" y="260"/>
                  </a:cubicBezTo>
                  <a:cubicBezTo>
                    <a:pt x="222" y="248"/>
                    <a:pt x="227" y="235"/>
                    <a:pt x="230" y="221"/>
                  </a:cubicBezTo>
                  <a:cubicBezTo>
                    <a:pt x="254" y="221"/>
                    <a:pt x="254" y="221"/>
                    <a:pt x="254" y="221"/>
                  </a:cubicBezTo>
                  <a:cubicBezTo>
                    <a:pt x="255" y="181"/>
                    <a:pt x="255" y="181"/>
                    <a:pt x="255" y="181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29" y="166"/>
                    <a:pt x="223" y="153"/>
                    <a:pt x="216" y="141"/>
                  </a:cubicBezTo>
                  <a:cubicBezTo>
                    <a:pt x="233" y="125"/>
                    <a:pt x="233" y="125"/>
                    <a:pt x="233" y="125"/>
                  </a:cubicBezTo>
                  <a:cubicBezTo>
                    <a:pt x="205" y="96"/>
                    <a:pt x="205" y="96"/>
                    <a:pt x="205" y="96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77" y="104"/>
                    <a:pt x="163" y="99"/>
                    <a:pt x="149" y="96"/>
                  </a:cubicBezTo>
                  <a:cubicBezTo>
                    <a:pt x="150" y="72"/>
                    <a:pt x="150" y="72"/>
                    <a:pt x="150" y="72"/>
                  </a:cubicBezTo>
                  <a:cubicBezTo>
                    <a:pt x="110" y="71"/>
                    <a:pt x="110" y="71"/>
                    <a:pt x="110" y="71"/>
                  </a:cubicBezTo>
                  <a:moveTo>
                    <a:pt x="304" y="141"/>
                  </a:moveTo>
                  <a:cubicBezTo>
                    <a:pt x="304" y="141"/>
                    <a:pt x="304" y="141"/>
                    <a:pt x="303" y="141"/>
                  </a:cubicBezTo>
                  <a:cubicBezTo>
                    <a:pt x="273" y="140"/>
                    <a:pt x="249" y="115"/>
                    <a:pt x="250" y="85"/>
                  </a:cubicBezTo>
                  <a:cubicBezTo>
                    <a:pt x="250" y="55"/>
                    <a:pt x="275" y="32"/>
                    <a:pt x="304" y="32"/>
                  </a:cubicBezTo>
                  <a:cubicBezTo>
                    <a:pt x="305" y="32"/>
                    <a:pt x="305" y="32"/>
                    <a:pt x="305" y="32"/>
                  </a:cubicBezTo>
                  <a:cubicBezTo>
                    <a:pt x="335" y="32"/>
                    <a:pt x="359" y="57"/>
                    <a:pt x="359" y="87"/>
                  </a:cubicBezTo>
                  <a:cubicBezTo>
                    <a:pt x="358" y="117"/>
                    <a:pt x="334" y="141"/>
                    <a:pt x="304" y="141"/>
                  </a:cubicBezTo>
                  <a:moveTo>
                    <a:pt x="292" y="0"/>
                  </a:moveTo>
                  <a:cubicBezTo>
                    <a:pt x="292" y="16"/>
                    <a:pt x="292" y="16"/>
                    <a:pt x="292" y="16"/>
                  </a:cubicBezTo>
                  <a:cubicBezTo>
                    <a:pt x="282" y="17"/>
                    <a:pt x="273" y="21"/>
                    <a:pt x="265" y="26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35" y="33"/>
                    <a:pt x="235" y="33"/>
                    <a:pt x="235" y="33"/>
                  </a:cubicBezTo>
                  <a:cubicBezTo>
                    <a:pt x="246" y="45"/>
                    <a:pt x="246" y="45"/>
                    <a:pt x="246" y="45"/>
                  </a:cubicBezTo>
                  <a:cubicBezTo>
                    <a:pt x="240" y="53"/>
                    <a:pt x="236" y="62"/>
                    <a:pt x="234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98"/>
                    <a:pt x="218" y="98"/>
                    <a:pt x="218" y="98"/>
                  </a:cubicBezTo>
                  <a:cubicBezTo>
                    <a:pt x="234" y="98"/>
                    <a:pt x="234" y="98"/>
                    <a:pt x="234" y="98"/>
                  </a:cubicBezTo>
                  <a:cubicBezTo>
                    <a:pt x="235" y="108"/>
                    <a:pt x="239" y="117"/>
                    <a:pt x="244" y="125"/>
                  </a:cubicBezTo>
                  <a:cubicBezTo>
                    <a:pt x="233" y="136"/>
                    <a:pt x="233" y="136"/>
                    <a:pt x="233" y="13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63" y="145"/>
                    <a:pt x="263" y="145"/>
                    <a:pt x="263" y="145"/>
                  </a:cubicBezTo>
                  <a:cubicBezTo>
                    <a:pt x="271" y="150"/>
                    <a:pt x="280" y="154"/>
                    <a:pt x="289" y="156"/>
                  </a:cubicBezTo>
                  <a:cubicBezTo>
                    <a:pt x="289" y="172"/>
                    <a:pt x="289" y="172"/>
                    <a:pt x="289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57"/>
                    <a:pt x="316" y="157"/>
                    <a:pt x="316" y="157"/>
                  </a:cubicBezTo>
                  <a:cubicBezTo>
                    <a:pt x="326" y="155"/>
                    <a:pt x="335" y="152"/>
                    <a:pt x="343" y="146"/>
                  </a:cubicBezTo>
                  <a:cubicBezTo>
                    <a:pt x="354" y="158"/>
                    <a:pt x="354" y="158"/>
                    <a:pt x="354" y="158"/>
                  </a:cubicBezTo>
                  <a:cubicBezTo>
                    <a:pt x="374" y="139"/>
                    <a:pt x="374" y="139"/>
                    <a:pt x="374" y="139"/>
                  </a:cubicBezTo>
                  <a:cubicBezTo>
                    <a:pt x="363" y="128"/>
                    <a:pt x="363" y="128"/>
                    <a:pt x="363" y="128"/>
                  </a:cubicBezTo>
                  <a:cubicBezTo>
                    <a:pt x="368" y="120"/>
                    <a:pt x="372" y="111"/>
                    <a:pt x="374" y="101"/>
                  </a:cubicBezTo>
                  <a:cubicBezTo>
                    <a:pt x="390" y="101"/>
                    <a:pt x="390" y="101"/>
                    <a:pt x="390" y="101"/>
                  </a:cubicBezTo>
                  <a:cubicBezTo>
                    <a:pt x="391" y="74"/>
                    <a:pt x="391" y="74"/>
                    <a:pt x="391" y="74"/>
                  </a:cubicBezTo>
                  <a:cubicBezTo>
                    <a:pt x="375" y="74"/>
                    <a:pt x="375" y="74"/>
                    <a:pt x="375" y="74"/>
                  </a:cubicBezTo>
                  <a:cubicBezTo>
                    <a:pt x="373" y="64"/>
                    <a:pt x="369" y="55"/>
                    <a:pt x="364" y="47"/>
                  </a:cubicBezTo>
                  <a:cubicBezTo>
                    <a:pt x="376" y="36"/>
                    <a:pt x="376" y="36"/>
                    <a:pt x="376" y="36"/>
                  </a:cubicBezTo>
                  <a:cubicBezTo>
                    <a:pt x="357" y="17"/>
                    <a:pt x="357" y="17"/>
                    <a:pt x="357" y="17"/>
                  </a:cubicBezTo>
                  <a:cubicBezTo>
                    <a:pt x="345" y="28"/>
                    <a:pt x="345" y="28"/>
                    <a:pt x="345" y="28"/>
                  </a:cubicBezTo>
                  <a:cubicBezTo>
                    <a:pt x="338" y="22"/>
                    <a:pt x="329" y="18"/>
                    <a:pt x="319" y="1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292" y="0"/>
                    <a:pt x="292" y="0"/>
                    <a:pt x="292" y="0"/>
                  </a:cubicBezTo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53364" y="2580658"/>
            <a:ext cx="984666" cy="3573762"/>
            <a:chOff x="7942239" y="3084213"/>
            <a:chExt cx="984666" cy="3573762"/>
          </a:xfrm>
        </p:grpSpPr>
        <p:sp>
          <p:nvSpPr>
            <p:cNvPr id="25" name="矩形 24"/>
            <p:cNvSpPr/>
            <p:nvPr/>
          </p:nvSpPr>
          <p:spPr>
            <a:xfrm>
              <a:off x="8110572" y="3286125"/>
              <a:ext cx="648000" cy="3371850"/>
            </a:xfrm>
            <a:prstGeom prst="rect">
              <a:avLst/>
            </a:prstGeom>
            <a:gradFill flip="none"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7942239" y="3084213"/>
              <a:ext cx="984666" cy="984666"/>
            </a:xfrm>
            <a:prstGeom prst="ellipse">
              <a:avLst/>
            </a:prstGeom>
            <a:solidFill>
              <a:srgbClr val="F5EDE8"/>
            </a:solidFill>
            <a:ln w="15875">
              <a:solidFill>
                <a:srgbClr val="CF3C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Freeform 901"/>
            <p:cNvSpPr>
              <a:spLocks noEditPoints="1"/>
            </p:cNvSpPr>
            <p:nvPr/>
          </p:nvSpPr>
          <p:spPr bwMode="auto">
            <a:xfrm>
              <a:off x="8242745" y="3397585"/>
              <a:ext cx="383655" cy="357922"/>
            </a:xfrm>
            <a:custGeom>
              <a:avLst/>
              <a:gdLst>
                <a:gd name="T0" fmla="*/ 109 w 328"/>
                <a:gd name="T1" fmla="*/ 126 h 306"/>
                <a:gd name="T2" fmla="*/ 155 w 328"/>
                <a:gd name="T3" fmla="*/ 171 h 306"/>
                <a:gd name="T4" fmla="*/ 161 w 328"/>
                <a:gd name="T5" fmla="*/ 177 h 306"/>
                <a:gd name="T6" fmla="*/ 166 w 328"/>
                <a:gd name="T7" fmla="*/ 171 h 306"/>
                <a:gd name="T8" fmla="*/ 263 w 328"/>
                <a:gd name="T9" fmla="*/ 52 h 306"/>
                <a:gd name="T10" fmla="*/ 288 w 328"/>
                <a:gd name="T11" fmla="*/ 73 h 306"/>
                <a:gd name="T12" fmla="*/ 298 w 328"/>
                <a:gd name="T13" fmla="*/ 0 h 306"/>
                <a:gd name="T14" fmla="*/ 229 w 328"/>
                <a:gd name="T15" fmla="*/ 24 h 306"/>
                <a:gd name="T16" fmla="*/ 253 w 328"/>
                <a:gd name="T17" fmla="*/ 43 h 306"/>
                <a:gd name="T18" fmla="*/ 160 w 328"/>
                <a:gd name="T19" fmla="*/ 156 h 306"/>
                <a:gd name="T20" fmla="*/ 113 w 328"/>
                <a:gd name="T21" fmla="*/ 110 h 306"/>
                <a:gd name="T22" fmla="*/ 107 w 328"/>
                <a:gd name="T23" fmla="*/ 103 h 306"/>
                <a:gd name="T24" fmla="*/ 103 w 328"/>
                <a:gd name="T25" fmla="*/ 110 h 306"/>
                <a:gd name="T26" fmla="*/ 47 w 328"/>
                <a:gd name="T27" fmla="*/ 184 h 306"/>
                <a:gd name="T28" fmla="*/ 59 w 328"/>
                <a:gd name="T29" fmla="*/ 194 h 306"/>
                <a:gd name="T30" fmla="*/ 109 w 328"/>
                <a:gd name="T31" fmla="*/ 126 h 306"/>
                <a:gd name="T32" fmla="*/ 305 w 328"/>
                <a:gd name="T33" fmla="*/ 287 h 306"/>
                <a:gd name="T34" fmla="*/ 305 w 328"/>
                <a:gd name="T35" fmla="*/ 160 h 306"/>
                <a:gd name="T36" fmla="*/ 233 w 328"/>
                <a:gd name="T37" fmla="*/ 160 h 306"/>
                <a:gd name="T38" fmla="*/ 233 w 328"/>
                <a:gd name="T39" fmla="*/ 287 h 306"/>
                <a:gd name="T40" fmla="*/ 199 w 328"/>
                <a:gd name="T41" fmla="*/ 287 h 306"/>
                <a:gd name="T42" fmla="*/ 199 w 328"/>
                <a:gd name="T43" fmla="*/ 192 h 306"/>
                <a:gd name="T44" fmla="*/ 128 w 328"/>
                <a:gd name="T45" fmla="*/ 192 h 306"/>
                <a:gd name="T46" fmla="*/ 128 w 328"/>
                <a:gd name="T47" fmla="*/ 287 h 306"/>
                <a:gd name="T48" fmla="*/ 93 w 328"/>
                <a:gd name="T49" fmla="*/ 287 h 306"/>
                <a:gd name="T50" fmla="*/ 93 w 328"/>
                <a:gd name="T51" fmla="*/ 215 h 306"/>
                <a:gd name="T52" fmla="*/ 22 w 328"/>
                <a:gd name="T53" fmla="*/ 215 h 306"/>
                <a:gd name="T54" fmla="*/ 22 w 328"/>
                <a:gd name="T55" fmla="*/ 287 h 306"/>
                <a:gd name="T56" fmla="*/ 0 w 328"/>
                <a:gd name="T57" fmla="*/ 287 h 306"/>
                <a:gd name="T58" fmla="*/ 0 w 328"/>
                <a:gd name="T59" fmla="*/ 306 h 306"/>
                <a:gd name="T60" fmla="*/ 328 w 328"/>
                <a:gd name="T61" fmla="*/ 306 h 306"/>
                <a:gd name="T62" fmla="*/ 328 w 328"/>
                <a:gd name="T63" fmla="*/ 287 h 306"/>
                <a:gd name="T64" fmla="*/ 305 w 328"/>
                <a:gd name="T65" fmla="*/ 28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8" h="306">
                  <a:moveTo>
                    <a:pt x="109" y="126"/>
                  </a:moveTo>
                  <a:lnTo>
                    <a:pt x="155" y="171"/>
                  </a:lnTo>
                  <a:lnTo>
                    <a:pt x="161" y="177"/>
                  </a:lnTo>
                  <a:lnTo>
                    <a:pt x="166" y="171"/>
                  </a:lnTo>
                  <a:lnTo>
                    <a:pt x="263" y="52"/>
                  </a:lnTo>
                  <a:lnTo>
                    <a:pt x="288" y="73"/>
                  </a:lnTo>
                  <a:lnTo>
                    <a:pt x="298" y="0"/>
                  </a:lnTo>
                  <a:lnTo>
                    <a:pt x="229" y="24"/>
                  </a:lnTo>
                  <a:lnTo>
                    <a:pt x="253" y="43"/>
                  </a:lnTo>
                  <a:lnTo>
                    <a:pt x="160" y="156"/>
                  </a:lnTo>
                  <a:lnTo>
                    <a:pt x="113" y="110"/>
                  </a:lnTo>
                  <a:lnTo>
                    <a:pt x="107" y="103"/>
                  </a:lnTo>
                  <a:lnTo>
                    <a:pt x="103" y="110"/>
                  </a:lnTo>
                  <a:lnTo>
                    <a:pt x="47" y="184"/>
                  </a:lnTo>
                  <a:lnTo>
                    <a:pt x="59" y="194"/>
                  </a:lnTo>
                  <a:lnTo>
                    <a:pt x="109" y="126"/>
                  </a:lnTo>
                  <a:close/>
                  <a:moveTo>
                    <a:pt x="305" y="287"/>
                  </a:moveTo>
                  <a:lnTo>
                    <a:pt x="305" y="160"/>
                  </a:lnTo>
                  <a:lnTo>
                    <a:pt x="233" y="160"/>
                  </a:lnTo>
                  <a:lnTo>
                    <a:pt x="233" y="287"/>
                  </a:lnTo>
                  <a:lnTo>
                    <a:pt x="199" y="287"/>
                  </a:lnTo>
                  <a:lnTo>
                    <a:pt x="199" y="192"/>
                  </a:lnTo>
                  <a:lnTo>
                    <a:pt x="128" y="192"/>
                  </a:lnTo>
                  <a:lnTo>
                    <a:pt x="128" y="287"/>
                  </a:lnTo>
                  <a:lnTo>
                    <a:pt x="93" y="287"/>
                  </a:lnTo>
                  <a:lnTo>
                    <a:pt x="93" y="215"/>
                  </a:lnTo>
                  <a:lnTo>
                    <a:pt x="22" y="215"/>
                  </a:lnTo>
                  <a:lnTo>
                    <a:pt x="22" y="287"/>
                  </a:lnTo>
                  <a:lnTo>
                    <a:pt x="0" y="287"/>
                  </a:lnTo>
                  <a:lnTo>
                    <a:pt x="0" y="306"/>
                  </a:lnTo>
                  <a:lnTo>
                    <a:pt x="328" y="306"/>
                  </a:lnTo>
                  <a:lnTo>
                    <a:pt x="328" y="287"/>
                  </a:lnTo>
                  <a:lnTo>
                    <a:pt x="305" y="287"/>
                  </a:ln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02578" y="1624365"/>
            <a:ext cx="984666" cy="4528150"/>
            <a:chOff x="4868593" y="2129825"/>
            <a:chExt cx="984666" cy="4528150"/>
          </a:xfrm>
        </p:grpSpPr>
        <p:sp>
          <p:nvSpPr>
            <p:cNvPr id="4" name="矩形 3"/>
            <p:cNvSpPr/>
            <p:nvPr/>
          </p:nvSpPr>
          <p:spPr>
            <a:xfrm>
              <a:off x="5036926" y="2309091"/>
              <a:ext cx="648000" cy="4348884"/>
            </a:xfrm>
            <a:prstGeom prst="rect">
              <a:avLst/>
            </a:prstGeom>
            <a:gradFill flip="none"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4868593" y="2129825"/>
              <a:ext cx="984666" cy="984666"/>
            </a:xfrm>
            <a:prstGeom prst="ellipse">
              <a:avLst/>
            </a:prstGeom>
            <a:solidFill>
              <a:srgbClr val="F5EDE8"/>
            </a:solidFill>
            <a:ln w="15875">
              <a:solidFill>
                <a:srgbClr val="CF3C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Freeform 899"/>
            <p:cNvSpPr>
              <a:spLocks noEditPoints="1"/>
            </p:cNvSpPr>
            <p:nvPr/>
          </p:nvSpPr>
          <p:spPr bwMode="auto">
            <a:xfrm>
              <a:off x="5141841" y="2456966"/>
              <a:ext cx="438170" cy="330385"/>
            </a:xfrm>
            <a:custGeom>
              <a:avLst/>
              <a:gdLst>
                <a:gd name="T0" fmla="*/ 101 w 391"/>
                <a:gd name="T1" fmla="*/ 233 h 295"/>
                <a:gd name="T2" fmla="*/ 221 w 391"/>
                <a:gd name="T3" fmla="*/ 208 h 295"/>
                <a:gd name="T4" fmla="*/ 341 w 391"/>
                <a:gd name="T5" fmla="*/ 236 h 295"/>
                <a:gd name="T6" fmla="*/ 101 w 391"/>
                <a:gd name="T7" fmla="*/ 200 h 295"/>
                <a:gd name="T8" fmla="*/ 113 w 391"/>
                <a:gd name="T9" fmla="*/ 197 h 295"/>
                <a:gd name="T10" fmla="*/ 353 w 391"/>
                <a:gd name="T11" fmla="*/ 203 h 295"/>
                <a:gd name="T12" fmla="*/ 119 w 391"/>
                <a:gd name="T13" fmla="*/ 206 h 295"/>
                <a:gd name="T14" fmla="*/ 272 w 391"/>
                <a:gd name="T15" fmla="*/ 206 h 295"/>
                <a:gd name="T16" fmla="*/ 166 w 391"/>
                <a:gd name="T17" fmla="*/ 196 h 295"/>
                <a:gd name="T18" fmla="*/ 221 w 391"/>
                <a:gd name="T19" fmla="*/ 186 h 295"/>
                <a:gd name="T20" fmla="*/ 225 w 391"/>
                <a:gd name="T21" fmla="*/ 186 h 295"/>
                <a:gd name="T22" fmla="*/ 60 w 391"/>
                <a:gd name="T23" fmla="*/ 191 h 295"/>
                <a:gd name="T24" fmla="*/ 353 w 391"/>
                <a:gd name="T25" fmla="*/ 181 h 295"/>
                <a:gd name="T26" fmla="*/ 98 w 391"/>
                <a:gd name="T27" fmla="*/ 188 h 295"/>
                <a:gd name="T28" fmla="*/ 170 w 391"/>
                <a:gd name="T29" fmla="*/ 163 h 295"/>
                <a:gd name="T30" fmla="*/ 290 w 391"/>
                <a:gd name="T31" fmla="*/ 187 h 295"/>
                <a:gd name="T32" fmla="*/ 138 w 391"/>
                <a:gd name="T33" fmla="*/ 146 h 295"/>
                <a:gd name="T34" fmla="*/ 138 w 391"/>
                <a:gd name="T35" fmla="*/ 156 h 295"/>
                <a:gd name="T36" fmla="*/ 353 w 391"/>
                <a:gd name="T37" fmla="*/ 169 h 295"/>
                <a:gd name="T38" fmla="*/ 150 w 391"/>
                <a:gd name="T39" fmla="*/ 143 h 295"/>
                <a:gd name="T40" fmla="*/ 170 w 391"/>
                <a:gd name="T41" fmla="*/ 140 h 295"/>
                <a:gd name="T42" fmla="*/ 241 w 391"/>
                <a:gd name="T43" fmla="*/ 153 h 295"/>
                <a:gd name="T44" fmla="*/ 38 w 391"/>
                <a:gd name="T45" fmla="*/ 146 h 295"/>
                <a:gd name="T46" fmla="*/ 353 w 391"/>
                <a:gd name="T47" fmla="*/ 146 h 295"/>
                <a:gd name="T48" fmla="*/ 101 w 391"/>
                <a:gd name="T49" fmla="*/ 132 h 295"/>
                <a:gd name="T50" fmla="*/ 181 w 391"/>
                <a:gd name="T51" fmla="*/ 129 h 295"/>
                <a:gd name="T52" fmla="*/ 210 w 391"/>
                <a:gd name="T53" fmla="*/ 129 h 295"/>
                <a:gd name="T54" fmla="*/ 290 w 391"/>
                <a:gd name="T55" fmla="*/ 132 h 295"/>
                <a:gd name="T56" fmla="*/ 46 w 391"/>
                <a:gd name="T57" fmla="*/ 113 h 295"/>
                <a:gd name="T58" fmla="*/ 275 w 391"/>
                <a:gd name="T59" fmla="*/ 106 h 295"/>
                <a:gd name="T60" fmla="*/ 290 w 391"/>
                <a:gd name="T61" fmla="*/ 109 h 295"/>
                <a:gd name="T62" fmla="*/ 170 w 391"/>
                <a:gd name="T63" fmla="*/ 106 h 295"/>
                <a:gd name="T64" fmla="*/ 210 w 391"/>
                <a:gd name="T65" fmla="*/ 96 h 295"/>
                <a:gd name="T66" fmla="*/ 221 w 391"/>
                <a:gd name="T67" fmla="*/ 95 h 295"/>
                <a:gd name="T68" fmla="*/ 101 w 391"/>
                <a:gd name="T69" fmla="*/ 97 h 295"/>
                <a:gd name="T70" fmla="*/ 290 w 391"/>
                <a:gd name="T71" fmla="*/ 97 h 295"/>
                <a:gd name="T72" fmla="*/ 82 w 391"/>
                <a:gd name="T73" fmla="*/ 66 h 295"/>
                <a:gd name="T74" fmla="*/ 309 w 391"/>
                <a:gd name="T75" fmla="*/ 66 h 295"/>
                <a:gd name="T76" fmla="*/ 170 w 391"/>
                <a:gd name="T77" fmla="*/ 50 h 295"/>
                <a:gd name="T78" fmla="*/ 181 w 391"/>
                <a:gd name="T79" fmla="*/ 51 h 295"/>
                <a:gd name="T80" fmla="*/ 221 w 391"/>
                <a:gd name="T81" fmla="*/ 60 h 295"/>
                <a:gd name="T82" fmla="*/ 101 w 391"/>
                <a:gd name="T83" fmla="*/ 41 h 295"/>
                <a:gd name="T84" fmla="*/ 181 w 391"/>
                <a:gd name="T85" fmla="*/ 39 h 295"/>
                <a:gd name="T86" fmla="*/ 210 w 391"/>
                <a:gd name="T87" fmla="*/ 39 h 295"/>
                <a:gd name="T88" fmla="*/ 290 w 391"/>
                <a:gd name="T89" fmla="*/ 41 h 295"/>
                <a:gd name="T90" fmla="*/ 260 w 391"/>
                <a:gd name="T91" fmla="*/ 249 h 295"/>
                <a:gd name="T92" fmla="*/ 364 w 391"/>
                <a:gd name="T93" fmla="*/ 271 h 295"/>
                <a:gd name="T94" fmla="*/ 102 w 391"/>
                <a:gd name="T95" fmla="*/ 256 h 295"/>
                <a:gd name="T96" fmla="*/ 37 w 391"/>
                <a:gd name="T97" fmla="*/ 28 h 295"/>
                <a:gd name="T98" fmla="*/ 190 w 391"/>
                <a:gd name="T99" fmla="*/ 237 h 295"/>
                <a:gd name="T100" fmla="*/ 27 w 391"/>
                <a:gd name="T101" fmla="*/ 250 h 295"/>
                <a:gd name="T102" fmla="*/ 200 w 391"/>
                <a:gd name="T103" fmla="*/ 237 h 295"/>
                <a:gd name="T104" fmla="*/ 354 w 391"/>
                <a:gd name="T105" fmla="*/ 28 h 295"/>
                <a:gd name="T106" fmla="*/ 354 w 391"/>
                <a:gd name="T107" fmla="*/ 250 h 295"/>
                <a:gd name="T108" fmla="*/ 221 w 391"/>
                <a:gd name="T109" fmla="*/ 0 h 295"/>
                <a:gd name="T110" fmla="*/ 37 w 391"/>
                <a:gd name="T111" fmla="*/ 18 h 295"/>
                <a:gd name="T112" fmla="*/ 17 w 391"/>
                <a:gd name="T113" fmla="*/ 41 h 295"/>
                <a:gd name="T114" fmla="*/ 374 w 391"/>
                <a:gd name="T115" fmla="*/ 41 h 295"/>
                <a:gd name="T116" fmla="*/ 291 w 391"/>
                <a:gd name="T117" fmla="*/ 1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1" h="295">
                  <a:moveTo>
                    <a:pt x="170" y="208"/>
                  </a:moveTo>
                  <a:cubicBezTo>
                    <a:pt x="150" y="208"/>
                    <a:pt x="124" y="218"/>
                    <a:pt x="101" y="222"/>
                  </a:cubicBezTo>
                  <a:cubicBezTo>
                    <a:pt x="84" y="225"/>
                    <a:pt x="66" y="226"/>
                    <a:pt x="50" y="226"/>
                  </a:cubicBezTo>
                  <a:cubicBezTo>
                    <a:pt x="50" y="236"/>
                    <a:pt x="50" y="236"/>
                    <a:pt x="50" y="236"/>
                  </a:cubicBezTo>
                  <a:cubicBezTo>
                    <a:pt x="66" y="236"/>
                    <a:pt x="84" y="235"/>
                    <a:pt x="101" y="233"/>
                  </a:cubicBezTo>
                  <a:cubicBezTo>
                    <a:pt x="124" y="229"/>
                    <a:pt x="150" y="218"/>
                    <a:pt x="170" y="218"/>
                  </a:cubicBezTo>
                  <a:cubicBezTo>
                    <a:pt x="174" y="218"/>
                    <a:pt x="177" y="219"/>
                    <a:pt x="181" y="220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77" y="208"/>
                    <a:pt x="174" y="208"/>
                    <a:pt x="170" y="208"/>
                  </a:cubicBezTo>
                  <a:moveTo>
                    <a:pt x="221" y="208"/>
                  </a:moveTo>
                  <a:cubicBezTo>
                    <a:pt x="217" y="208"/>
                    <a:pt x="213" y="208"/>
                    <a:pt x="210" y="209"/>
                  </a:cubicBezTo>
                  <a:cubicBezTo>
                    <a:pt x="210" y="220"/>
                    <a:pt x="210" y="220"/>
                    <a:pt x="210" y="220"/>
                  </a:cubicBezTo>
                  <a:cubicBezTo>
                    <a:pt x="213" y="219"/>
                    <a:pt x="217" y="218"/>
                    <a:pt x="221" y="218"/>
                  </a:cubicBezTo>
                  <a:cubicBezTo>
                    <a:pt x="241" y="218"/>
                    <a:pt x="266" y="229"/>
                    <a:pt x="290" y="233"/>
                  </a:cubicBezTo>
                  <a:cubicBezTo>
                    <a:pt x="306" y="235"/>
                    <a:pt x="325" y="236"/>
                    <a:pt x="341" y="236"/>
                  </a:cubicBezTo>
                  <a:cubicBezTo>
                    <a:pt x="341" y="226"/>
                    <a:pt x="341" y="226"/>
                    <a:pt x="341" y="226"/>
                  </a:cubicBezTo>
                  <a:cubicBezTo>
                    <a:pt x="325" y="226"/>
                    <a:pt x="306" y="225"/>
                    <a:pt x="290" y="222"/>
                  </a:cubicBezTo>
                  <a:cubicBezTo>
                    <a:pt x="266" y="218"/>
                    <a:pt x="241" y="208"/>
                    <a:pt x="221" y="208"/>
                  </a:cubicBezTo>
                  <a:moveTo>
                    <a:pt x="113" y="197"/>
                  </a:moveTo>
                  <a:cubicBezTo>
                    <a:pt x="109" y="198"/>
                    <a:pt x="105" y="199"/>
                    <a:pt x="101" y="200"/>
                  </a:cubicBezTo>
                  <a:cubicBezTo>
                    <a:pt x="80" y="203"/>
                    <a:pt x="55" y="203"/>
                    <a:pt x="38" y="203"/>
                  </a:cubicBezTo>
                  <a:cubicBezTo>
                    <a:pt x="38" y="214"/>
                    <a:pt x="38" y="214"/>
                    <a:pt x="38" y="214"/>
                  </a:cubicBezTo>
                  <a:cubicBezTo>
                    <a:pt x="55" y="214"/>
                    <a:pt x="80" y="213"/>
                    <a:pt x="101" y="210"/>
                  </a:cubicBezTo>
                  <a:cubicBezTo>
                    <a:pt x="105" y="209"/>
                    <a:pt x="109" y="209"/>
                    <a:pt x="113" y="208"/>
                  </a:cubicBezTo>
                  <a:cubicBezTo>
                    <a:pt x="113" y="197"/>
                    <a:pt x="113" y="197"/>
                    <a:pt x="113" y="197"/>
                  </a:cubicBezTo>
                  <a:moveTo>
                    <a:pt x="278" y="197"/>
                  </a:moveTo>
                  <a:cubicBezTo>
                    <a:pt x="278" y="208"/>
                    <a:pt x="278" y="208"/>
                    <a:pt x="278" y="208"/>
                  </a:cubicBezTo>
                  <a:cubicBezTo>
                    <a:pt x="282" y="209"/>
                    <a:pt x="286" y="209"/>
                    <a:pt x="290" y="210"/>
                  </a:cubicBezTo>
                  <a:cubicBezTo>
                    <a:pt x="311" y="213"/>
                    <a:pt x="336" y="214"/>
                    <a:pt x="353" y="214"/>
                  </a:cubicBezTo>
                  <a:cubicBezTo>
                    <a:pt x="353" y="203"/>
                    <a:pt x="353" y="203"/>
                    <a:pt x="353" y="203"/>
                  </a:cubicBezTo>
                  <a:cubicBezTo>
                    <a:pt x="336" y="203"/>
                    <a:pt x="311" y="203"/>
                    <a:pt x="290" y="200"/>
                  </a:cubicBezTo>
                  <a:cubicBezTo>
                    <a:pt x="286" y="199"/>
                    <a:pt x="282" y="198"/>
                    <a:pt x="278" y="197"/>
                  </a:cubicBezTo>
                  <a:moveTo>
                    <a:pt x="159" y="186"/>
                  </a:moveTo>
                  <a:cubicBezTo>
                    <a:pt x="146" y="188"/>
                    <a:pt x="133" y="192"/>
                    <a:pt x="119" y="196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33" y="203"/>
                    <a:pt x="146" y="199"/>
                    <a:pt x="159" y="197"/>
                  </a:cubicBezTo>
                  <a:cubicBezTo>
                    <a:pt x="159" y="186"/>
                    <a:pt x="159" y="186"/>
                    <a:pt x="159" y="186"/>
                  </a:cubicBezTo>
                  <a:moveTo>
                    <a:pt x="232" y="186"/>
                  </a:moveTo>
                  <a:cubicBezTo>
                    <a:pt x="232" y="197"/>
                    <a:pt x="232" y="197"/>
                    <a:pt x="232" y="197"/>
                  </a:cubicBezTo>
                  <a:cubicBezTo>
                    <a:pt x="244" y="199"/>
                    <a:pt x="258" y="203"/>
                    <a:pt x="272" y="206"/>
                  </a:cubicBezTo>
                  <a:cubicBezTo>
                    <a:pt x="272" y="196"/>
                    <a:pt x="272" y="196"/>
                    <a:pt x="272" y="196"/>
                  </a:cubicBezTo>
                  <a:cubicBezTo>
                    <a:pt x="258" y="192"/>
                    <a:pt x="244" y="188"/>
                    <a:pt x="232" y="186"/>
                  </a:cubicBezTo>
                  <a:moveTo>
                    <a:pt x="170" y="186"/>
                  </a:moveTo>
                  <a:cubicBezTo>
                    <a:pt x="169" y="186"/>
                    <a:pt x="167" y="186"/>
                    <a:pt x="166" y="186"/>
                  </a:cubicBezTo>
                  <a:cubicBezTo>
                    <a:pt x="166" y="196"/>
                    <a:pt x="166" y="196"/>
                    <a:pt x="166" y="196"/>
                  </a:cubicBezTo>
                  <a:cubicBezTo>
                    <a:pt x="167" y="196"/>
                    <a:pt x="169" y="196"/>
                    <a:pt x="170" y="196"/>
                  </a:cubicBezTo>
                  <a:cubicBezTo>
                    <a:pt x="174" y="196"/>
                    <a:pt x="177" y="196"/>
                    <a:pt x="181" y="197"/>
                  </a:cubicBezTo>
                  <a:cubicBezTo>
                    <a:pt x="181" y="187"/>
                    <a:pt x="181" y="187"/>
                    <a:pt x="181" y="187"/>
                  </a:cubicBezTo>
                  <a:cubicBezTo>
                    <a:pt x="177" y="186"/>
                    <a:pt x="174" y="186"/>
                    <a:pt x="170" y="186"/>
                  </a:cubicBezTo>
                  <a:moveTo>
                    <a:pt x="221" y="186"/>
                  </a:moveTo>
                  <a:cubicBezTo>
                    <a:pt x="217" y="186"/>
                    <a:pt x="213" y="186"/>
                    <a:pt x="210" y="187"/>
                  </a:cubicBezTo>
                  <a:cubicBezTo>
                    <a:pt x="210" y="197"/>
                    <a:pt x="210" y="197"/>
                    <a:pt x="210" y="197"/>
                  </a:cubicBezTo>
                  <a:cubicBezTo>
                    <a:pt x="213" y="196"/>
                    <a:pt x="217" y="196"/>
                    <a:pt x="221" y="196"/>
                  </a:cubicBezTo>
                  <a:cubicBezTo>
                    <a:pt x="222" y="196"/>
                    <a:pt x="224" y="196"/>
                    <a:pt x="225" y="196"/>
                  </a:cubicBezTo>
                  <a:cubicBezTo>
                    <a:pt x="225" y="186"/>
                    <a:pt x="225" y="186"/>
                    <a:pt x="225" y="186"/>
                  </a:cubicBezTo>
                  <a:cubicBezTo>
                    <a:pt x="223" y="186"/>
                    <a:pt x="222" y="186"/>
                    <a:pt x="221" y="186"/>
                  </a:cubicBezTo>
                  <a:moveTo>
                    <a:pt x="60" y="180"/>
                  </a:moveTo>
                  <a:cubicBezTo>
                    <a:pt x="52" y="181"/>
                    <a:pt x="44" y="181"/>
                    <a:pt x="38" y="18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44" y="191"/>
                    <a:pt x="52" y="191"/>
                    <a:pt x="60" y="191"/>
                  </a:cubicBezTo>
                  <a:cubicBezTo>
                    <a:pt x="60" y="180"/>
                    <a:pt x="60" y="180"/>
                    <a:pt x="60" y="180"/>
                  </a:cubicBezTo>
                  <a:moveTo>
                    <a:pt x="331" y="180"/>
                  </a:moveTo>
                  <a:cubicBezTo>
                    <a:pt x="331" y="191"/>
                    <a:pt x="331" y="191"/>
                    <a:pt x="331" y="191"/>
                  </a:cubicBezTo>
                  <a:cubicBezTo>
                    <a:pt x="339" y="191"/>
                    <a:pt x="346" y="191"/>
                    <a:pt x="353" y="191"/>
                  </a:cubicBezTo>
                  <a:cubicBezTo>
                    <a:pt x="353" y="181"/>
                    <a:pt x="353" y="181"/>
                    <a:pt x="353" y="181"/>
                  </a:cubicBezTo>
                  <a:cubicBezTo>
                    <a:pt x="346" y="181"/>
                    <a:pt x="339" y="181"/>
                    <a:pt x="331" y="180"/>
                  </a:cubicBezTo>
                  <a:moveTo>
                    <a:pt x="170" y="163"/>
                  </a:moveTo>
                  <a:cubicBezTo>
                    <a:pt x="150" y="163"/>
                    <a:pt x="124" y="173"/>
                    <a:pt x="101" y="177"/>
                  </a:cubicBezTo>
                  <a:cubicBezTo>
                    <a:pt x="100" y="177"/>
                    <a:pt x="99" y="177"/>
                    <a:pt x="98" y="177"/>
                  </a:cubicBezTo>
                  <a:cubicBezTo>
                    <a:pt x="98" y="188"/>
                    <a:pt x="98" y="188"/>
                    <a:pt x="98" y="188"/>
                  </a:cubicBezTo>
                  <a:cubicBezTo>
                    <a:pt x="99" y="188"/>
                    <a:pt x="100" y="187"/>
                    <a:pt x="101" y="187"/>
                  </a:cubicBezTo>
                  <a:cubicBezTo>
                    <a:pt x="124" y="184"/>
                    <a:pt x="150" y="173"/>
                    <a:pt x="170" y="173"/>
                  </a:cubicBezTo>
                  <a:cubicBezTo>
                    <a:pt x="174" y="173"/>
                    <a:pt x="177" y="174"/>
                    <a:pt x="181" y="175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77" y="163"/>
                    <a:pt x="174" y="163"/>
                    <a:pt x="170" y="163"/>
                  </a:cubicBezTo>
                  <a:moveTo>
                    <a:pt x="221" y="163"/>
                  </a:moveTo>
                  <a:cubicBezTo>
                    <a:pt x="217" y="163"/>
                    <a:pt x="213" y="163"/>
                    <a:pt x="210" y="164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3" y="174"/>
                    <a:pt x="217" y="173"/>
                    <a:pt x="221" y="173"/>
                  </a:cubicBezTo>
                  <a:cubicBezTo>
                    <a:pt x="241" y="173"/>
                    <a:pt x="266" y="184"/>
                    <a:pt x="290" y="187"/>
                  </a:cubicBezTo>
                  <a:cubicBezTo>
                    <a:pt x="291" y="187"/>
                    <a:pt x="292" y="188"/>
                    <a:pt x="292" y="188"/>
                  </a:cubicBezTo>
                  <a:cubicBezTo>
                    <a:pt x="292" y="177"/>
                    <a:pt x="292" y="177"/>
                    <a:pt x="292" y="177"/>
                  </a:cubicBezTo>
                  <a:cubicBezTo>
                    <a:pt x="292" y="177"/>
                    <a:pt x="291" y="177"/>
                    <a:pt x="290" y="177"/>
                  </a:cubicBezTo>
                  <a:cubicBezTo>
                    <a:pt x="266" y="173"/>
                    <a:pt x="241" y="163"/>
                    <a:pt x="221" y="163"/>
                  </a:cubicBezTo>
                  <a:moveTo>
                    <a:pt x="138" y="146"/>
                  </a:moveTo>
                  <a:cubicBezTo>
                    <a:pt x="126" y="149"/>
                    <a:pt x="113" y="152"/>
                    <a:pt x="101" y="154"/>
                  </a:cubicBezTo>
                  <a:cubicBezTo>
                    <a:pt x="80" y="158"/>
                    <a:pt x="55" y="158"/>
                    <a:pt x="38" y="158"/>
                  </a:cubicBezTo>
                  <a:cubicBezTo>
                    <a:pt x="38" y="169"/>
                    <a:pt x="38" y="169"/>
                    <a:pt x="38" y="169"/>
                  </a:cubicBezTo>
                  <a:cubicBezTo>
                    <a:pt x="55" y="169"/>
                    <a:pt x="80" y="168"/>
                    <a:pt x="101" y="165"/>
                  </a:cubicBezTo>
                  <a:cubicBezTo>
                    <a:pt x="113" y="163"/>
                    <a:pt x="126" y="159"/>
                    <a:pt x="138" y="156"/>
                  </a:cubicBezTo>
                  <a:cubicBezTo>
                    <a:pt x="138" y="146"/>
                    <a:pt x="138" y="146"/>
                    <a:pt x="138" y="146"/>
                  </a:cubicBezTo>
                  <a:moveTo>
                    <a:pt x="252" y="146"/>
                  </a:moveTo>
                  <a:cubicBezTo>
                    <a:pt x="252" y="156"/>
                    <a:pt x="252" y="156"/>
                    <a:pt x="252" y="156"/>
                  </a:cubicBezTo>
                  <a:cubicBezTo>
                    <a:pt x="265" y="159"/>
                    <a:pt x="278" y="163"/>
                    <a:pt x="290" y="165"/>
                  </a:cubicBezTo>
                  <a:cubicBezTo>
                    <a:pt x="311" y="168"/>
                    <a:pt x="336" y="169"/>
                    <a:pt x="353" y="169"/>
                  </a:cubicBezTo>
                  <a:cubicBezTo>
                    <a:pt x="353" y="158"/>
                    <a:pt x="353" y="158"/>
                    <a:pt x="353" y="158"/>
                  </a:cubicBezTo>
                  <a:cubicBezTo>
                    <a:pt x="336" y="158"/>
                    <a:pt x="311" y="158"/>
                    <a:pt x="290" y="154"/>
                  </a:cubicBezTo>
                  <a:cubicBezTo>
                    <a:pt x="278" y="152"/>
                    <a:pt x="265" y="149"/>
                    <a:pt x="252" y="146"/>
                  </a:cubicBezTo>
                  <a:moveTo>
                    <a:pt x="170" y="140"/>
                  </a:moveTo>
                  <a:cubicBezTo>
                    <a:pt x="164" y="140"/>
                    <a:pt x="157" y="141"/>
                    <a:pt x="150" y="143"/>
                  </a:cubicBezTo>
                  <a:cubicBezTo>
                    <a:pt x="150" y="153"/>
                    <a:pt x="150" y="153"/>
                    <a:pt x="150" y="153"/>
                  </a:cubicBezTo>
                  <a:cubicBezTo>
                    <a:pt x="157" y="152"/>
                    <a:pt x="164" y="151"/>
                    <a:pt x="170" y="151"/>
                  </a:cubicBezTo>
                  <a:cubicBezTo>
                    <a:pt x="174" y="151"/>
                    <a:pt x="177" y="151"/>
                    <a:pt x="181" y="152"/>
                  </a:cubicBezTo>
                  <a:cubicBezTo>
                    <a:pt x="181" y="142"/>
                    <a:pt x="181" y="142"/>
                    <a:pt x="181" y="142"/>
                  </a:cubicBezTo>
                  <a:cubicBezTo>
                    <a:pt x="177" y="141"/>
                    <a:pt x="174" y="140"/>
                    <a:pt x="170" y="140"/>
                  </a:cubicBezTo>
                  <a:moveTo>
                    <a:pt x="221" y="140"/>
                  </a:moveTo>
                  <a:cubicBezTo>
                    <a:pt x="217" y="140"/>
                    <a:pt x="213" y="141"/>
                    <a:pt x="210" y="142"/>
                  </a:cubicBezTo>
                  <a:cubicBezTo>
                    <a:pt x="210" y="152"/>
                    <a:pt x="210" y="152"/>
                    <a:pt x="210" y="152"/>
                  </a:cubicBezTo>
                  <a:cubicBezTo>
                    <a:pt x="213" y="151"/>
                    <a:pt x="217" y="151"/>
                    <a:pt x="221" y="151"/>
                  </a:cubicBezTo>
                  <a:cubicBezTo>
                    <a:pt x="227" y="151"/>
                    <a:pt x="234" y="152"/>
                    <a:pt x="241" y="153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34" y="141"/>
                    <a:pt x="227" y="140"/>
                    <a:pt x="221" y="140"/>
                  </a:cubicBezTo>
                  <a:moveTo>
                    <a:pt x="74" y="135"/>
                  </a:moveTo>
                  <a:cubicBezTo>
                    <a:pt x="61" y="135"/>
                    <a:pt x="48" y="136"/>
                    <a:pt x="38" y="136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48" y="146"/>
                    <a:pt x="61" y="146"/>
                    <a:pt x="74" y="145"/>
                  </a:cubicBezTo>
                  <a:cubicBezTo>
                    <a:pt x="74" y="135"/>
                    <a:pt x="74" y="135"/>
                    <a:pt x="74" y="135"/>
                  </a:cubicBezTo>
                  <a:moveTo>
                    <a:pt x="317" y="135"/>
                  </a:moveTo>
                  <a:cubicBezTo>
                    <a:pt x="317" y="145"/>
                    <a:pt x="317" y="145"/>
                    <a:pt x="317" y="145"/>
                  </a:cubicBezTo>
                  <a:cubicBezTo>
                    <a:pt x="330" y="146"/>
                    <a:pt x="343" y="146"/>
                    <a:pt x="353" y="146"/>
                  </a:cubicBezTo>
                  <a:cubicBezTo>
                    <a:pt x="353" y="136"/>
                    <a:pt x="353" y="136"/>
                    <a:pt x="353" y="136"/>
                  </a:cubicBezTo>
                  <a:cubicBezTo>
                    <a:pt x="343" y="136"/>
                    <a:pt x="330" y="135"/>
                    <a:pt x="317" y="135"/>
                  </a:cubicBezTo>
                  <a:moveTo>
                    <a:pt x="170" y="118"/>
                  </a:moveTo>
                  <a:cubicBezTo>
                    <a:pt x="158" y="118"/>
                    <a:pt x="145" y="121"/>
                    <a:pt x="132" y="125"/>
                  </a:cubicBezTo>
                  <a:cubicBezTo>
                    <a:pt x="122" y="127"/>
                    <a:pt x="111" y="130"/>
                    <a:pt x="101" y="132"/>
                  </a:cubicBezTo>
                  <a:cubicBezTo>
                    <a:pt x="97" y="132"/>
                    <a:pt x="92" y="133"/>
                    <a:pt x="88" y="13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92" y="143"/>
                    <a:pt x="97" y="143"/>
                    <a:pt x="101" y="142"/>
                  </a:cubicBezTo>
                  <a:cubicBezTo>
                    <a:pt x="124" y="138"/>
                    <a:pt x="150" y="128"/>
                    <a:pt x="170" y="128"/>
                  </a:cubicBezTo>
                  <a:cubicBezTo>
                    <a:pt x="174" y="128"/>
                    <a:pt x="177" y="129"/>
                    <a:pt x="181" y="129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77" y="118"/>
                    <a:pt x="174" y="118"/>
                    <a:pt x="170" y="118"/>
                  </a:cubicBezTo>
                  <a:moveTo>
                    <a:pt x="221" y="118"/>
                  </a:moveTo>
                  <a:cubicBezTo>
                    <a:pt x="217" y="118"/>
                    <a:pt x="213" y="118"/>
                    <a:pt x="210" y="119"/>
                  </a:cubicBezTo>
                  <a:cubicBezTo>
                    <a:pt x="210" y="129"/>
                    <a:pt x="210" y="129"/>
                    <a:pt x="210" y="129"/>
                  </a:cubicBezTo>
                  <a:cubicBezTo>
                    <a:pt x="213" y="129"/>
                    <a:pt x="217" y="128"/>
                    <a:pt x="221" y="128"/>
                  </a:cubicBezTo>
                  <a:cubicBezTo>
                    <a:pt x="241" y="128"/>
                    <a:pt x="266" y="138"/>
                    <a:pt x="290" y="142"/>
                  </a:cubicBezTo>
                  <a:cubicBezTo>
                    <a:pt x="294" y="143"/>
                    <a:pt x="299" y="143"/>
                    <a:pt x="303" y="144"/>
                  </a:cubicBezTo>
                  <a:cubicBezTo>
                    <a:pt x="303" y="133"/>
                    <a:pt x="303" y="133"/>
                    <a:pt x="303" y="133"/>
                  </a:cubicBezTo>
                  <a:cubicBezTo>
                    <a:pt x="299" y="133"/>
                    <a:pt x="294" y="132"/>
                    <a:pt x="290" y="132"/>
                  </a:cubicBezTo>
                  <a:cubicBezTo>
                    <a:pt x="280" y="130"/>
                    <a:pt x="269" y="127"/>
                    <a:pt x="259" y="125"/>
                  </a:cubicBezTo>
                  <a:cubicBezTo>
                    <a:pt x="245" y="121"/>
                    <a:pt x="232" y="118"/>
                    <a:pt x="221" y="118"/>
                  </a:cubicBezTo>
                  <a:moveTo>
                    <a:pt x="116" y="106"/>
                  </a:moveTo>
                  <a:cubicBezTo>
                    <a:pt x="111" y="107"/>
                    <a:pt x="106" y="108"/>
                    <a:pt x="101" y="109"/>
                  </a:cubicBezTo>
                  <a:cubicBezTo>
                    <a:pt x="83" y="112"/>
                    <a:pt x="63" y="113"/>
                    <a:pt x="46" y="11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63" y="123"/>
                    <a:pt x="83" y="122"/>
                    <a:pt x="101" y="120"/>
                  </a:cubicBezTo>
                  <a:cubicBezTo>
                    <a:pt x="106" y="119"/>
                    <a:pt x="111" y="118"/>
                    <a:pt x="116" y="117"/>
                  </a:cubicBezTo>
                  <a:cubicBezTo>
                    <a:pt x="116" y="106"/>
                    <a:pt x="116" y="106"/>
                    <a:pt x="116" y="106"/>
                  </a:cubicBezTo>
                  <a:moveTo>
                    <a:pt x="275" y="106"/>
                  </a:moveTo>
                  <a:cubicBezTo>
                    <a:pt x="275" y="117"/>
                    <a:pt x="275" y="117"/>
                    <a:pt x="275" y="117"/>
                  </a:cubicBezTo>
                  <a:cubicBezTo>
                    <a:pt x="280" y="118"/>
                    <a:pt x="285" y="119"/>
                    <a:pt x="290" y="120"/>
                  </a:cubicBezTo>
                  <a:cubicBezTo>
                    <a:pt x="308" y="122"/>
                    <a:pt x="328" y="123"/>
                    <a:pt x="344" y="123"/>
                  </a:cubicBezTo>
                  <a:cubicBezTo>
                    <a:pt x="344" y="113"/>
                    <a:pt x="344" y="113"/>
                    <a:pt x="344" y="113"/>
                  </a:cubicBezTo>
                  <a:cubicBezTo>
                    <a:pt x="328" y="113"/>
                    <a:pt x="308" y="112"/>
                    <a:pt x="290" y="109"/>
                  </a:cubicBezTo>
                  <a:cubicBezTo>
                    <a:pt x="285" y="108"/>
                    <a:pt x="280" y="107"/>
                    <a:pt x="275" y="106"/>
                  </a:cubicBezTo>
                  <a:moveTo>
                    <a:pt x="170" y="95"/>
                  </a:moveTo>
                  <a:cubicBezTo>
                    <a:pt x="158" y="95"/>
                    <a:pt x="145" y="98"/>
                    <a:pt x="132" y="102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45" y="109"/>
                    <a:pt x="158" y="106"/>
                    <a:pt x="170" y="106"/>
                  </a:cubicBezTo>
                  <a:cubicBezTo>
                    <a:pt x="174" y="106"/>
                    <a:pt x="177" y="106"/>
                    <a:pt x="181" y="107"/>
                  </a:cubicBezTo>
                  <a:cubicBezTo>
                    <a:pt x="181" y="96"/>
                    <a:pt x="181" y="96"/>
                    <a:pt x="181" y="96"/>
                  </a:cubicBezTo>
                  <a:cubicBezTo>
                    <a:pt x="177" y="96"/>
                    <a:pt x="174" y="95"/>
                    <a:pt x="170" y="95"/>
                  </a:cubicBezTo>
                  <a:moveTo>
                    <a:pt x="221" y="95"/>
                  </a:moveTo>
                  <a:cubicBezTo>
                    <a:pt x="217" y="95"/>
                    <a:pt x="213" y="96"/>
                    <a:pt x="210" y="96"/>
                  </a:cubicBezTo>
                  <a:cubicBezTo>
                    <a:pt x="210" y="107"/>
                    <a:pt x="210" y="107"/>
                    <a:pt x="210" y="107"/>
                  </a:cubicBezTo>
                  <a:cubicBezTo>
                    <a:pt x="213" y="106"/>
                    <a:pt x="217" y="106"/>
                    <a:pt x="221" y="106"/>
                  </a:cubicBezTo>
                  <a:cubicBezTo>
                    <a:pt x="232" y="106"/>
                    <a:pt x="245" y="109"/>
                    <a:pt x="259" y="112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45" y="98"/>
                    <a:pt x="232" y="95"/>
                    <a:pt x="221" y="95"/>
                  </a:cubicBezTo>
                  <a:moveTo>
                    <a:pt x="164" y="73"/>
                  </a:moveTo>
                  <a:cubicBezTo>
                    <a:pt x="145" y="75"/>
                    <a:pt x="122" y="83"/>
                    <a:pt x="101" y="87"/>
                  </a:cubicBezTo>
                  <a:cubicBezTo>
                    <a:pt x="80" y="90"/>
                    <a:pt x="55" y="90"/>
                    <a:pt x="38" y="90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55" y="101"/>
                    <a:pt x="80" y="100"/>
                    <a:pt x="101" y="97"/>
                  </a:cubicBezTo>
                  <a:cubicBezTo>
                    <a:pt x="122" y="94"/>
                    <a:pt x="145" y="85"/>
                    <a:pt x="164" y="83"/>
                  </a:cubicBezTo>
                  <a:cubicBezTo>
                    <a:pt x="164" y="73"/>
                    <a:pt x="164" y="73"/>
                    <a:pt x="164" y="73"/>
                  </a:cubicBezTo>
                  <a:moveTo>
                    <a:pt x="227" y="73"/>
                  </a:moveTo>
                  <a:cubicBezTo>
                    <a:pt x="227" y="83"/>
                    <a:pt x="227" y="83"/>
                    <a:pt x="227" y="83"/>
                  </a:cubicBezTo>
                  <a:cubicBezTo>
                    <a:pt x="246" y="85"/>
                    <a:pt x="269" y="94"/>
                    <a:pt x="290" y="97"/>
                  </a:cubicBezTo>
                  <a:cubicBezTo>
                    <a:pt x="311" y="100"/>
                    <a:pt x="336" y="101"/>
                    <a:pt x="353" y="101"/>
                  </a:cubicBezTo>
                  <a:cubicBezTo>
                    <a:pt x="353" y="90"/>
                    <a:pt x="353" y="90"/>
                    <a:pt x="353" y="90"/>
                  </a:cubicBezTo>
                  <a:cubicBezTo>
                    <a:pt x="336" y="90"/>
                    <a:pt x="311" y="90"/>
                    <a:pt x="290" y="87"/>
                  </a:cubicBezTo>
                  <a:cubicBezTo>
                    <a:pt x="269" y="83"/>
                    <a:pt x="246" y="75"/>
                    <a:pt x="227" y="73"/>
                  </a:cubicBezTo>
                  <a:moveTo>
                    <a:pt x="82" y="66"/>
                  </a:moveTo>
                  <a:cubicBezTo>
                    <a:pt x="66" y="68"/>
                    <a:pt x="50" y="68"/>
                    <a:pt x="38" y="6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50" y="78"/>
                    <a:pt x="66" y="78"/>
                    <a:pt x="82" y="77"/>
                  </a:cubicBezTo>
                  <a:cubicBezTo>
                    <a:pt x="82" y="66"/>
                    <a:pt x="82" y="66"/>
                    <a:pt x="82" y="66"/>
                  </a:cubicBezTo>
                  <a:moveTo>
                    <a:pt x="309" y="66"/>
                  </a:moveTo>
                  <a:cubicBezTo>
                    <a:pt x="309" y="77"/>
                    <a:pt x="309" y="77"/>
                    <a:pt x="309" y="77"/>
                  </a:cubicBezTo>
                  <a:cubicBezTo>
                    <a:pt x="325" y="78"/>
                    <a:pt x="341" y="78"/>
                    <a:pt x="353" y="78"/>
                  </a:cubicBezTo>
                  <a:cubicBezTo>
                    <a:pt x="353" y="68"/>
                    <a:pt x="353" y="68"/>
                    <a:pt x="353" y="68"/>
                  </a:cubicBezTo>
                  <a:cubicBezTo>
                    <a:pt x="341" y="68"/>
                    <a:pt x="325" y="68"/>
                    <a:pt x="309" y="66"/>
                  </a:cubicBezTo>
                  <a:moveTo>
                    <a:pt x="170" y="50"/>
                  </a:moveTo>
                  <a:cubicBezTo>
                    <a:pt x="150" y="50"/>
                    <a:pt x="124" y="60"/>
                    <a:pt x="101" y="64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124" y="71"/>
                    <a:pt x="150" y="60"/>
                    <a:pt x="170" y="60"/>
                  </a:cubicBezTo>
                  <a:cubicBezTo>
                    <a:pt x="174" y="60"/>
                    <a:pt x="177" y="61"/>
                    <a:pt x="181" y="62"/>
                  </a:cubicBezTo>
                  <a:cubicBezTo>
                    <a:pt x="181" y="51"/>
                    <a:pt x="181" y="51"/>
                    <a:pt x="181" y="51"/>
                  </a:cubicBezTo>
                  <a:cubicBezTo>
                    <a:pt x="177" y="50"/>
                    <a:pt x="174" y="50"/>
                    <a:pt x="170" y="50"/>
                  </a:cubicBezTo>
                  <a:moveTo>
                    <a:pt x="221" y="50"/>
                  </a:moveTo>
                  <a:cubicBezTo>
                    <a:pt x="217" y="50"/>
                    <a:pt x="213" y="50"/>
                    <a:pt x="210" y="51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3" y="61"/>
                    <a:pt x="217" y="60"/>
                    <a:pt x="221" y="60"/>
                  </a:cubicBezTo>
                  <a:cubicBezTo>
                    <a:pt x="241" y="60"/>
                    <a:pt x="266" y="71"/>
                    <a:pt x="290" y="74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66" y="60"/>
                    <a:pt x="241" y="50"/>
                    <a:pt x="221" y="50"/>
                  </a:cubicBezTo>
                  <a:moveTo>
                    <a:pt x="170" y="27"/>
                  </a:moveTo>
                  <a:cubicBezTo>
                    <a:pt x="150" y="27"/>
                    <a:pt x="124" y="38"/>
                    <a:pt x="101" y="41"/>
                  </a:cubicBezTo>
                  <a:cubicBezTo>
                    <a:pt x="80" y="45"/>
                    <a:pt x="55" y="45"/>
                    <a:pt x="38" y="45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55" y="56"/>
                    <a:pt x="80" y="55"/>
                    <a:pt x="101" y="52"/>
                  </a:cubicBezTo>
                  <a:cubicBezTo>
                    <a:pt x="124" y="48"/>
                    <a:pt x="150" y="38"/>
                    <a:pt x="170" y="38"/>
                  </a:cubicBezTo>
                  <a:cubicBezTo>
                    <a:pt x="174" y="38"/>
                    <a:pt x="177" y="38"/>
                    <a:pt x="181" y="39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77" y="28"/>
                    <a:pt x="174" y="27"/>
                    <a:pt x="170" y="27"/>
                  </a:cubicBezTo>
                  <a:moveTo>
                    <a:pt x="221" y="27"/>
                  </a:moveTo>
                  <a:cubicBezTo>
                    <a:pt x="217" y="27"/>
                    <a:pt x="213" y="28"/>
                    <a:pt x="210" y="29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3" y="38"/>
                    <a:pt x="217" y="38"/>
                    <a:pt x="221" y="38"/>
                  </a:cubicBezTo>
                  <a:cubicBezTo>
                    <a:pt x="241" y="38"/>
                    <a:pt x="266" y="48"/>
                    <a:pt x="290" y="52"/>
                  </a:cubicBezTo>
                  <a:cubicBezTo>
                    <a:pt x="311" y="55"/>
                    <a:pt x="336" y="56"/>
                    <a:pt x="353" y="56"/>
                  </a:cubicBezTo>
                  <a:cubicBezTo>
                    <a:pt x="353" y="45"/>
                    <a:pt x="353" y="45"/>
                    <a:pt x="353" y="45"/>
                  </a:cubicBezTo>
                  <a:cubicBezTo>
                    <a:pt x="336" y="45"/>
                    <a:pt x="311" y="45"/>
                    <a:pt x="290" y="41"/>
                  </a:cubicBezTo>
                  <a:cubicBezTo>
                    <a:pt x="266" y="38"/>
                    <a:pt x="241" y="27"/>
                    <a:pt x="221" y="27"/>
                  </a:cubicBezTo>
                  <a:moveTo>
                    <a:pt x="195" y="253"/>
                  </a:moveTo>
                  <a:cubicBezTo>
                    <a:pt x="200" y="249"/>
                    <a:pt x="200" y="249"/>
                    <a:pt x="200" y="249"/>
                  </a:cubicBezTo>
                  <a:cubicBezTo>
                    <a:pt x="206" y="244"/>
                    <a:pt x="213" y="242"/>
                    <a:pt x="221" y="242"/>
                  </a:cubicBezTo>
                  <a:cubicBezTo>
                    <a:pt x="232" y="242"/>
                    <a:pt x="246" y="246"/>
                    <a:pt x="260" y="249"/>
                  </a:cubicBezTo>
                  <a:cubicBezTo>
                    <a:pt x="269" y="252"/>
                    <a:pt x="279" y="254"/>
                    <a:pt x="289" y="256"/>
                  </a:cubicBezTo>
                  <a:cubicBezTo>
                    <a:pt x="311" y="259"/>
                    <a:pt x="336" y="260"/>
                    <a:pt x="354" y="260"/>
                  </a:cubicBezTo>
                  <a:cubicBezTo>
                    <a:pt x="357" y="260"/>
                    <a:pt x="361" y="260"/>
                    <a:pt x="363" y="260"/>
                  </a:cubicBezTo>
                  <a:cubicBezTo>
                    <a:pt x="364" y="260"/>
                    <a:pt x="364" y="260"/>
                    <a:pt x="364" y="260"/>
                  </a:cubicBezTo>
                  <a:cubicBezTo>
                    <a:pt x="364" y="271"/>
                    <a:pt x="364" y="271"/>
                    <a:pt x="364" y="271"/>
                  </a:cubicBezTo>
                  <a:cubicBezTo>
                    <a:pt x="27" y="271"/>
                    <a:pt x="27" y="271"/>
                    <a:pt x="27" y="27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30" y="260"/>
                    <a:pt x="33" y="260"/>
                    <a:pt x="37" y="260"/>
                  </a:cubicBezTo>
                  <a:cubicBezTo>
                    <a:pt x="54" y="260"/>
                    <a:pt x="80" y="259"/>
                    <a:pt x="102" y="256"/>
                  </a:cubicBezTo>
                  <a:cubicBezTo>
                    <a:pt x="111" y="254"/>
                    <a:pt x="121" y="252"/>
                    <a:pt x="131" y="249"/>
                  </a:cubicBezTo>
                  <a:cubicBezTo>
                    <a:pt x="145" y="246"/>
                    <a:pt x="158" y="242"/>
                    <a:pt x="170" y="242"/>
                  </a:cubicBezTo>
                  <a:cubicBezTo>
                    <a:pt x="178" y="242"/>
                    <a:pt x="185" y="244"/>
                    <a:pt x="190" y="249"/>
                  </a:cubicBezTo>
                  <a:cubicBezTo>
                    <a:pt x="195" y="253"/>
                    <a:pt x="195" y="253"/>
                    <a:pt x="195" y="253"/>
                  </a:cubicBezTo>
                  <a:moveTo>
                    <a:pt x="37" y="28"/>
                  </a:moveTo>
                  <a:cubicBezTo>
                    <a:pt x="54" y="28"/>
                    <a:pt x="80" y="27"/>
                    <a:pt x="102" y="24"/>
                  </a:cubicBezTo>
                  <a:cubicBezTo>
                    <a:pt x="111" y="22"/>
                    <a:pt x="122" y="20"/>
                    <a:pt x="131" y="17"/>
                  </a:cubicBezTo>
                  <a:cubicBezTo>
                    <a:pt x="145" y="13"/>
                    <a:pt x="158" y="10"/>
                    <a:pt x="170" y="10"/>
                  </a:cubicBezTo>
                  <a:cubicBezTo>
                    <a:pt x="178" y="10"/>
                    <a:pt x="185" y="12"/>
                    <a:pt x="190" y="16"/>
                  </a:cubicBezTo>
                  <a:cubicBezTo>
                    <a:pt x="190" y="237"/>
                    <a:pt x="190" y="237"/>
                    <a:pt x="190" y="237"/>
                  </a:cubicBezTo>
                  <a:cubicBezTo>
                    <a:pt x="184" y="233"/>
                    <a:pt x="177" y="232"/>
                    <a:pt x="170" y="232"/>
                  </a:cubicBezTo>
                  <a:cubicBezTo>
                    <a:pt x="157" y="232"/>
                    <a:pt x="143" y="236"/>
                    <a:pt x="129" y="240"/>
                  </a:cubicBezTo>
                  <a:cubicBezTo>
                    <a:pt x="119" y="242"/>
                    <a:pt x="109" y="245"/>
                    <a:pt x="100" y="246"/>
                  </a:cubicBezTo>
                  <a:cubicBezTo>
                    <a:pt x="79" y="249"/>
                    <a:pt x="54" y="250"/>
                    <a:pt x="37" y="250"/>
                  </a:cubicBezTo>
                  <a:cubicBezTo>
                    <a:pt x="34" y="250"/>
                    <a:pt x="30" y="250"/>
                    <a:pt x="27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0" y="28"/>
                    <a:pt x="33" y="28"/>
                    <a:pt x="37" y="28"/>
                  </a:cubicBezTo>
                  <a:moveTo>
                    <a:pt x="200" y="237"/>
                  </a:moveTo>
                  <a:cubicBezTo>
                    <a:pt x="200" y="16"/>
                    <a:pt x="200" y="16"/>
                    <a:pt x="200" y="16"/>
                  </a:cubicBezTo>
                  <a:cubicBezTo>
                    <a:pt x="206" y="12"/>
                    <a:pt x="213" y="10"/>
                    <a:pt x="221" y="10"/>
                  </a:cubicBezTo>
                  <a:cubicBezTo>
                    <a:pt x="232" y="10"/>
                    <a:pt x="246" y="13"/>
                    <a:pt x="260" y="17"/>
                  </a:cubicBezTo>
                  <a:cubicBezTo>
                    <a:pt x="269" y="20"/>
                    <a:pt x="279" y="22"/>
                    <a:pt x="289" y="24"/>
                  </a:cubicBezTo>
                  <a:cubicBezTo>
                    <a:pt x="311" y="27"/>
                    <a:pt x="336" y="28"/>
                    <a:pt x="354" y="28"/>
                  </a:cubicBezTo>
                  <a:cubicBezTo>
                    <a:pt x="357" y="28"/>
                    <a:pt x="361" y="28"/>
                    <a:pt x="363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50"/>
                    <a:pt x="364" y="250"/>
                    <a:pt x="364" y="250"/>
                  </a:cubicBezTo>
                  <a:cubicBezTo>
                    <a:pt x="363" y="250"/>
                    <a:pt x="363" y="250"/>
                    <a:pt x="363" y="250"/>
                  </a:cubicBezTo>
                  <a:cubicBezTo>
                    <a:pt x="361" y="250"/>
                    <a:pt x="357" y="250"/>
                    <a:pt x="354" y="250"/>
                  </a:cubicBezTo>
                  <a:cubicBezTo>
                    <a:pt x="336" y="250"/>
                    <a:pt x="312" y="249"/>
                    <a:pt x="291" y="246"/>
                  </a:cubicBezTo>
                  <a:cubicBezTo>
                    <a:pt x="281" y="245"/>
                    <a:pt x="272" y="242"/>
                    <a:pt x="262" y="240"/>
                  </a:cubicBezTo>
                  <a:cubicBezTo>
                    <a:pt x="248" y="236"/>
                    <a:pt x="234" y="232"/>
                    <a:pt x="221" y="232"/>
                  </a:cubicBezTo>
                  <a:cubicBezTo>
                    <a:pt x="214" y="232"/>
                    <a:pt x="207" y="233"/>
                    <a:pt x="200" y="237"/>
                  </a:cubicBezTo>
                  <a:moveTo>
                    <a:pt x="221" y="0"/>
                  </a:moveTo>
                  <a:cubicBezTo>
                    <a:pt x="211" y="0"/>
                    <a:pt x="203" y="2"/>
                    <a:pt x="195" y="8"/>
                  </a:cubicBezTo>
                  <a:cubicBezTo>
                    <a:pt x="188" y="2"/>
                    <a:pt x="179" y="0"/>
                    <a:pt x="170" y="0"/>
                  </a:cubicBezTo>
                  <a:cubicBezTo>
                    <a:pt x="157" y="0"/>
                    <a:pt x="143" y="4"/>
                    <a:pt x="129" y="7"/>
                  </a:cubicBezTo>
                  <a:cubicBezTo>
                    <a:pt x="119" y="10"/>
                    <a:pt x="109" y="13"/>
                    <a:pt x="100" y="14"/>
                  </a:cubicBezTo>
                  <a:cubicBezTo>
                    <a:pt x="79" y="17"/>
                    <a:pt x="54" y="18"/>
                    <a:pt x="37" y="18"/>
                  </a:cubicBezTo>
                  <a:cubicBezTo>
                    <a:pt x="33" y="18"/>
                    <a:pt x="30" y="18"/>
                    <a:pt x="27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91" y="295"/>
                    <a:pt x="391" y="295"/>
                    <a:pt x="391" y="295"/>
                  </a:cubicBezTo>
                  <a:cubicBezTo>
                    <a:pt x="391" y="41"/>
                    <a:pt x="391" y="41"/>
                    <a:pt x="391" y="41"/>
                  </a:cubicBezTo>
                  <a:cubicBezTo>
                    <a:pt x="374" y="41"/>
                    <a:pt x="374" y="41"/>
                    <a:pt x="374" y="41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69" y="18"/>
                    <a:pt x="369" y="18"/>
                    <a:pt x="369" y="18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1" y="18"/>
                    <a:pt x="357" y="18"/>
                    <a:pt x="354" y="18"/>
                  </a:cubicBezTo>
                  <a:cubicBezTo>
                    <a:pt x="337" y="18"/>
                    <a:pt x="312" y="17"/>
                    <a:pt x="291" y="14"/>
                  </a:cubicBezTo>
                  <a:cubicBezTo>
                    <a:pt x="281" y="13"/>
                    <a:pt x="272" y="10"/>
                    <a:pt x="262" y="7"/>
                  </a:cubicBezTo>
                  <a:cubicBezTo>
                    <a:pt x="248" y="4"/>
                    <a:pt x="234" y="0"/>
                    <a:pt x="221" y="0"/>
                  </a:cubicBezTo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61930" y="3167925"/>
            <a:ext cx="984666" cy="2990939"/>
            <a:chOff x="6405415" y="3667035"/>
            <a:chExt cx="984666" cy="2990939"/>
          </a:xfrm>
        </p:grpSpPr>
        <p:sp>
          <p:nvSpPr>
            <p:cNvPr id="12" name="矩形 11"/>
            <p:cNvSpPr/>
            <p:nvPr/>
          </p:nvSpPr>
          <p:spPr>
            <a:xfrm>
              <a:off x="6573748" y="4165599"/>
              <a:ext cx="648000" cy="2492375"/>
            </a:xfrm>
            <a:prstGeom prst="rect">
              <a:avLst/>
            </a:prstGeom>
            <a:gradFill flip="none"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6405415" y="3667035"/>
              <a:ext cx="984666" cy="984666"/>
            </a:xfrm>
            <a:prstGeom prst="ellipse">
              <a:avLst/>
            </a:prstGeom>
            <a:solidFill>
              <a:srgbClr val="F5EDE8"/>
            </a:solidFill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AutoShape 99"/>
            <p:cNvSpPr>
              <a:spLocks noChangeAspect="1" noChangeArrowheads="1" noTextEdit="1"/>
            </p:cNvSpPr>
            <p:nvPr/>
          </p:nvSpPr>
          <p:spPr bwMode="auto">
            <a:xfrm>
              <a:off x="6699748" y="3985601"/>
              <a:ext cx="396000" cy="34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6699748" y="3982370"/>
              <a:ext cx="396000" cy="353997"/>
              <a:chOff x="6699748" y="3982370"/>
              <a:chExt cx="396000" cy="353997"/>
            </a:xfrm>
          </p:grpSpPr>
          <p:sp>
            <p:nvSpPr>
              <p:cNvPr id="106" name="Freeform 101"/>
              <p:cNvSpPr/>
              <p:nvPr/>
            </p:nvSpPr>
            <p:spPr bwMode="auto">
              <a:xfrm>
                <a:off x="6699748" y="4106523"/>
                <a:ext cx="141692" cy="221075"/>
              </a:xfrm>
              <a:custGeom>
                <a:avLst/>
                <a:gdLst>
                  <a:gd name="T0" fmla="*/ 58 w 129"/>
                  <a:gd name="T1" fmla="*/ 101 h 201"/>
                  <a:gd name="T2" fmla="*/ 129 w 129"/>
                  <a:gd name="T3" fmla="*/ 4 h 201"/>
                  <a:gd name="T4" fmla="*/ 100 w 129"/>
                  <a:gd name="T5" fmla="*/ 0 h 201"/>
                  <a:gd name="T6" fmla="*/ 0 w 129"/>
                  <a:gd name="T7" fmla="*/ 101 h 201"/>
                  <a:gd name="T8" fmla="*/ 100 w 129"/>
                  <a:gd name="T9" fmla="*/ 201 h 201"/>
                  <a:gd name="T10" fmla="*/ 129 w 129"/>
                  <a:gd name="T11" fmla="*/ 197 h 201"/>
                  <a:gd name="T12" fmla="*/ 58 w 129"/>
                  <a:gd name="T13" fmla="*/ 1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201">
                    <a:moveTo>
                      <a:pt x="58" y="101"/>
                    </a:moveTo>
                    <a:cubicBezTo>
                      <a:pt x="58" y="55"/>
                      <a:pt x="88" y="17"/>
                      <a:pt x="129" y="4"/>
                    </a:cubicBezTo>
                    <a:cubicBezTo>
                      <a:pt x="120" y="1"/>
                      <a:pt x="111" y="0"/>
                      <a:pt x="100" y="0"/>
                    </a:cubicBezTo>
                    <a:cubicBezTo>
                      <a:pt x="45" y="0"/>
                      <a:pt x="0" y="45"/>
                      <a:pt x="0" y="101"/>
                    </a:cubicBezTo>
                    <a:cubicBezTo>
                      <a:pt x="0" y="156"/>
                      <a:pt x="45" y="201"/>
                      <a:pt x="100" y="201"/>
                    </a:cubicBezTo>
                    <a:cubicBezTo>
                      <a:pt x="111" y="201"/>
                      <a:pt x="120" y="200"/>
                      <a:pt x="129" y="197"/>
                    </a:cubicBezTo>
                    <a:cubicBezTo>
                      <a:pt x="88" y="185"/>
                      <a:pt x="58" y="146"/>
                      <a:pt x="58" y="101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108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102"/>
              <p:cNvSpPr/>
              <p:nvPr/>
            </p:nvSpPr>
            <p:spPr bwMode="auto">
              <a:xfrm>
                <a:off x="6794363" y="3982370"/>
                <a:ext cx="301385" cy="353997"/>
              </a:xfrm>
              <a:custGeom>
                <a:avLst/>
                <a:gdLst>
                  <a:gd name="T0" fmla="*/ 274 w 274"/>
                  <a:gd name="T1" fmla="*/ 193 h 322"/>
                  <a:gd name="T2" fmla="*/ 250 w 274"/>
                  <a:gd name="T3" fmla="*/ 167 h 322"/>
                  <a:gd name="T4" fmla="*/ 261 w 274"/>
                  <a:gd name="T5" fmla="*/ 148 h 322"/>
                  <a:gd name="T6" fmla="*/ 155 w 274"/>
                  <a:gd name="T7" fmla="*/ 122 h 322"/>
                  <a:gd name="T8" fmla="*/ 148 w 274"/>
                  <a:gd name="T9" fmla="*/ 122 h 322"/>
                  <a:gd name="T10" fmla="*/ 169 w 274"/>
                  <a:gd name="T11" fmla="*/ 101 h 322"/>
                  <a:gd name="T12" fmla="*/ 189 w 274"/>
                  <a:gd name="T13" fmla="*/ 59 h 322"/>
                  <a:gd name="T14" fmla="*/ 168 w 274"/>
                  <a:gd name="T15" fmla="*/ 3 h 322"/>
                  <a:gd name="T16" fmla="*/ 141 w 274"/>
                  <a:gd name="T17" fmla="*/ 45 h 322"/>
                  <a:gd name="T18" fmla="*/ 129 w 274"/>
                  <a:gd name="T19" fmla="*/ 62 h 322"/>
                  <a:gd name="T20" fmla="*/ 60 w 274"/>
                  <a:gd name="T21" fmla="*/ 112 h 322"/>
                  <a:gd name="T22" fmla="*/ 0 w 274"/>
                  <a:gd name="T23" fmla="*/ 222 h 322"/>
                  <a:gd name="T24" fmla="*/ 110 w 274"/>
                  <a:gd name="T25" fmla="*/ 322 h 322"/>
                  <a:gd name="T26" fmla="*/ 186 w 274"/>
                  <a:gd name="T27" fmla="*/ 306 h 322"/>
                  <a:gd name="T28" fmla="*/ 233 w 274"/>
                  <a:gd name="T29" fmla="*/ 281 h 322"/>
                  <a:gd name="T30" fmla="*/ 229 w 274"/>
                  <a:gd name="T31" fmla="*/ 269 h 322"/>
                  <a:gd name="T32" fmla="*/ 260 w 274"/>
                  <a:gd name="T33" fmla="*/ 241 h 322"/>
                  <a:gd name="T34" fmla="*/ 245 w 274"/>
                  <a:gd name="T35" fmla="*/ 220 h 322"/>
                  <a:gd name="T36" fmla="*/ 274 w 274"/>
                  <a:gd name="T37" fmla="*/ 19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" h="322">
                    <a:moveTo>
                      <a:pt x="274" y="193"/>
                    </a:moveTo>
                    <a:cubicBezTo>
                      <a:pt x="274" y="182"/>
                      <a:pt x="264" y="173"/>
                      <a:pt x="250" y="167"/>
                    </a:cubicBezTo>
                    <a:cubicBezTo>
                      <a:pt x="257" y="162"/>
                      <a:pt x="262" y="155"/>
                      <a:pt x="261" y="148"/>
                    </a:cubicBezTo>
                    <a:cubicBezTo>
                      <a:pt x="258" y="121"/>
                      <a:pt x="191" y="122"/>
                      <a:pt x="155" y="122"/>
                    </a:cubicBezTo>
                    <a:cubicBezTo>
                      <a:pt x="152" y="122"/>
                      <a:pt x="150" y="122"/>
                      <a:pt x="148" y="122"/>
                    </a:cubicBezTo>
                    <a:cubicBezTo>
                      <a:pt x="149" y="115"/>
                      <a:pt x="168" y="107"/>
                      <a:pt x="169" y="101"/>
                    </a:cubicBezTo>
                    <a:cubicBezTo>
                      <a:pt x="178" y="93"/>
                      <a:pt x="186" y="78"/>
                      <a:pt x="189" y="59"/>
                    </a:cubicBezTo>
                    <a:cubicBezTo>
                      <a:pt x="194" y="30"/>
                      <a:pt x="184" y="5"/>
                      <a:pt x="168" y="3"/>
                    </a:cubicBezTo>
                    <a:cubicBezTo>
                      <a:pt x="151" y="0"/>
                      <a:pt x="146" y="16"/>
                      <a:pt x="141" y="45"/>
                    </a:cubicBezTo>
                    <a:cubicBezTo>
                      <a:pt x="141" y="49"/>
                      <a:pt x="129" y="58"/>
                      <a:pt x="129" y="62"/>
                    </a:cubicBezTo>
                    <a:cubicBezTo>
                      <a:pt x="97" y="73"/>
                      <a:pt x="81" y="100"/>
                      <a:pt x="60" y="112"/>
                    </a:cubicBezTo>
                    <a:cubicBezTo>
                      <a:pt x="17" y="128"/>
                      <a:pt x="0" y="175"/>
                      <a:pt x="0" y="222"/>
                    </a:cubicBezTo>
                    <a:cubicBezTo>
                      <a:pt x="0" y="284"/>
                      <a:pt x="45" y="322"/>
                      <a:pt x="110" y="322"/>
                    </a:cubicBezTo>
                    <a:cubicBezTo>
                      <a:pt x="135" y="322"/>
                      <a:pt x="167" y="319"/>
                      <a:pt x="186" y="306"/>
                    </a:cubicBezTo>
                    <a:cubicBezTo>
                      <a:pt x="213" y="302"/>
                      <a:pt x="233" y="296"/>
                      <a:pt x="233" y="281"/>
                    </a:cubicBezTo>
                    <a:cubicBezTo>
                      <a:pt x="233" y="277"/>
                      <a:pt x="232" y="273"/>
                      <a:pt x="229" y="269"/>
                    </a:cubicBezTo>
                    <a:cubicBezTo>
                      <a:pt x="248" y="264"/>
                      <a:pt x="260" y="253"/>
                      <a:pt x="260" y="241"/>
                    </a:cubicBezTo>
                    <a:cubicBezTo>
                      <a:pt x="260" y="233"/>
                      <a:pt x="255" y="226"/>
                      <a:pt x="245" y="220"/>
                    </a:cubicBezTo>
                    <a:cubicBezTo>
                      <a:pt x="263" y="214"/>
                      <a:pt x="274" y="204"/>
                      <a:pt x="274" y="1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108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advTm="6224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93" grpId="0"/>
      <p:bldP spid="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056210" y="1941286"/>
            <a:ext cx="1116911" cy="3163650"/>
            <a:chOff x="8980794" y="2186396"/>
            <a:chExt cx="1116911" cy="3163650"/>
          </a:xfrm>
        </p:grpSpPr>
        <p:sp>
          <p:nvSpPr>
            <p:cNvPr id="59" name="圆角矩形 58"/>
            <p:cNvSpPr/>
            <p:nvPr/>
          </p:nvSpPr>
          <p:spPr>
            <a:xfrm>
              <a:off x="9089705" y="2214633"/>
              <a:ext cx="1008000" cy="3132000"/>
            </a:xfrm>
            <a:prstGeom prst="roundRect">
              <a:avLst/>
            </a:prstGeom>
            <a:solidFill>
              <a:srgbClr val="1D495D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 rot="29136">
              <a:off x="8980794" y="2186396"/>
              <a:ext cx="1104351" cy="3163650"/>
            </a:xfrm>
            <a:prstGeom prst="roundRect">
              <a:avLst/>
            </a:prstGeom>
            <a:gradFill flip="none"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3500000" scaled="0"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 rot="20533">
              <a:off x="9048660" y="2252561"/>
              <a:ext cx="966308" cy="3022903"/>
            </a:xfrm>
            <a:prstGeom prst="roundRect">
              <a:avLst/>
            </a:prstGeom>
            <a:noFill/>
            <a:ln w="25400" cap="flat" cmpd="sng" algn="ctr">
              <a:solidFill>
                <a:srgbClr val="1D495D"/>
              </a:solidFill>
              <a:prstDash val="sysDot"/>
            </a:ln>
            <a:effectLst>
              <a:outerShdw dist="12700" algn="l" rotWithShape="0">
                <a:srgbClr val="F5EDE8"/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 rot="184381">
              <a:off x="9408525" y="2220325"/>
              <a:ext cx="216000" cy="216000"/>
            </a:xfrm>
            <a:prstGeom prst="ellipse">
              <a:avLst/>
            </a:prstGeom>
            <a:solidFill>
              <a:srgbClr val="F0E6DE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9085272" y="2489247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5EDE8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04</a:t>
              </a:r>
              <a:endParaRPr lang="zh-CN" altLang="en-US" sz="3200" dirty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9085272" y="2995143"/>
              <a:ext cx="937060" cy="1670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5EDE8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1420000">
            <a:off x="6812650" y="2542972"/>
            <a:ext cx="1044000" cy="3096000"/>
          </a:xfrm>
          <a:prstGeom prst="roundRect">
            <a:avLst/>
          </a:prstGeom>
          <a:solidFill>
            <a:srgbClr val="982B1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5" name="圆角矩形 54"/>
          <p:cNvSpPr/>
          <p:nvPr/>
        </p:nvSpPr>
        <p:spPr>
          <a:xfrm rot="21444755">
            <a:off x="6740263" y="2472430"/>
            <a:ext cx="1104351" cy="3163650"/>
          </a:xfrm>
          <a:prstGeom prst="roundRect">
            <a:avLst/>
          </a:prstGeom>
          <a:gradFill flip="none" rotWithShape="1">
            <a:gsLst>
              <a:gs pos="0">
                <a:srgbClr val="E30000"/>
              </a:gs>
              <a:gs pos="100000">
                <a:srgbClr val="760303"/>
              </a:gs>
            </a:gsLst>
            <a:lin ang="13500000" scaled="0"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6" name="圆角矩形 55"/>
          <p:cNvSpPr/>
          <p:nvPr/>
        </p:nvSpPr>
        <p:spPr>
          <a:xfrm rot="21436152">
            <a:off x="6807866" y="2538654"/>
            <a:ext cx="966308" cy="3022903"/>
          </a:xfrm>
          <a:prstGeom prst="round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0800000" scaled="0"/>
          </a:gradFill>
          <a:ln w="25400" cap="flat" cmpd="sng" algn="ctr">
            <a:solidFill>
              <a:srgbClr val="A83728"/>
            </a:solidFill>
            <a:prstDash val="sysDot"/>
          </a:ln>
          <a:effectLst>
            <a:outerShdw dist="12700" algn="l" rotWithShape="0">
              <a:srgbClr val="F5EDE8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077391" y="2509215"/>
            <a:ext cx="216000" cy="216000"/>
          </a:xfrm>
          <a:prstGeom prst="ellipse">
            <a:avLst/>
          </a:prstGeom>
          <a:solidFill>
            <a:srgbClr val="F0E6DE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97" name="文本框 96"/>
          <p:cNvSpPr txBox="1"/>
          <p:nvPr/>
        </p:nvSpPr>
        <p:spPr>
          <a:xfrm rot="21420000">
            <a:off x="6845419" y="2790892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03</a:t>
            </a:r>
            <a:endParaRPr lang="zh-CN" altLang="en-US" sz="32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 rot="21420000">
            <a:off x="6845419" y="3477414"/>
            <a:ext cx="937060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F5EDE8"/>
                </a:solidFill>
                <a:latin typeface="微软雅黑" panose="020B0503020204020204" charset="-122"/>
                <a:ea typeface="微软雅黑" panose="020B0503020204020204" charset="-122"/>
              </a:rPr>
              <a:t>文字是简单的视觉图案再现 口语的声音，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418296" y="1921769"/>
            <a:ext cx="1122406" cy="3163650"/>
            <a:chOff x="4681669" y="2166879"/>
            <a:chExt cx="1122406" cy="3163650"/>
          </a:xfrm>
        </p:grpSpPr>
        <p:sp>
          <p:nvSpPr>
            <p:cNvPr id="47" name="圆角矩形 46"/>
            <p:cNvSpPr/>
            <p:nvPr/>
          </p:nvSpPr>
          <p:spPr>
            <a:xfrm>
              <a:off x="4796075" y="2178483"/>
              <a:ext cx="1008000" cy="3132000"/>
            </a:xfrm>
            <a:prstGeom prst="roundRect">
              <a:avLst/>
            </a:prstGeom>
            <a:solidFill>
              <a:srgbClr val="1D495D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 rot="29136">
              <a:off x="4681669" y="2166879"/>
              <a:ext cx="1104351" cy="3163650"/>
            </a:xfrm>
            <a:prstGeom prst="roundRect">
              <a:avLst/>
            </a:prstGeom>
            <a:gradFill flip="none"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3500000" scaled="0"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 rot="20533">
              <a:off x="4749536" y="2233044"/>
              <a:ext cx="966308" cy="3022903"/>
            </a:xfrm>
            <a:prstGeom prst="roundRect">
              <a:avLst/>
            </a:prstGeom>
            <a:noFill/>
            <a:ln w="25400" cap="flat" cmpd="sng" algn="ctr">
              <a:solidFill>
                <a:srgbClr val="1D495D"/>
              </a:solidFill>
              <a:prstDash val="sysDot"/>
            </a:ln>
            <a:effectLst>
              <a:outerShdw dist="12700" algn="l" rotWithShape="0">
                <a:srgbClr val="F5EDE8"/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 rot="184381">
              <a:off x="5138374" y="2200809"/>
              <a:ext cx="216000" cy="216000"/>
            </a:xfrm>
            <a:prstGeom prst="ellipse">
              <a:avLst/>
            </a:prstGeom>
            <a:solidFill>
              <a:srgbClr val="F5EDE8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4802906" y="2489247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5EDE8"/>
                  </a:solidFill>
                  <a:latin typeface="方正综艺简体" panose="02010601030101010101" pitchFamily="65" charset="-122"/>
                  <a:ea typeface="方正综艺简体" panose="02010601030101010101" pitchFamily="65" charset="-122"/>
                </a:rPr>
                <a:t>02</a:t>
              </a:r>
              <a:endParaRPr lang="zh-CN" altLang="en-US" sz="3200" dirty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802906" y="2995143"/>
              <a:ext cx="937060" cy="1670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5EDE8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</p:grpSp>
      <p:sp>
        <p:nvSpPr>
          <p:cNvPr id="41" name="圆角矩形 40"/>
          <p:cNvSpPr/>
          <p:nvPr/>
        </p:nvSpPr>
        <p:spPr>
          <a:xfrm rot="21420000">
            <a:off x="2138735" y="2517244"/>
            <a:ext cx="1080000" cy="3119868"/>
          </a:xfrm>
          <a:prstGeom prst="roundRect">
            <a:avLst/>
          </a:prstGeom>
          <a:solidFill>
            <a:srgbClr val="982B1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2" name="圆角矩形 1"/>
          <p:cNvSpPr/>
          <p:nvPr/>
        </p:nvSpPr>
        <p:spPr>
          <a:xfrm rot="21444755">
            <a:off x="2099067" y="2492076"/>
            <a:ext cx="1104351" cy="3163650"/>
          </a:xfrm>
          <a:prstGeom prst="roundRect">
            <a:avLst/>
          </a:prstGeom>
          <a:gradFill flip="none" rotWithShape="1"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381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" name="圆角矩形 4"/>
          <p:cNvSpPr/>
          <p:nvPr/>
        </p:nvSpPr>
        <p:spPr>
          <a:xfrm rot="21436152">
            <a:off x="2166670" y="2558300"/>
            <a:ext cx="966308" cy="3022903"/>
          </a:xfrm>
          <a:prstGeom prst="roundRect">
            <a:avLst/>
          </a:prstGeom>
          <a:noFill/>
          <a:ln w="25400" cap="flat" cmpd="sng" algn="ctr">
            <a:solidFill>
              <a:srgbClr val="982B1C"/>
            </a:solidFill>
            <a:prstDash val="sysDot"/>
          </a:ln>
          <a:effectLst>
            <a:outerShdw dist="12700" algn="l" rotWithShape="0">
              <a:srgbClr val="F5EDE8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2436196" y="2528861"/>
            <a:ext cx="216000" cy="216000"/>
          </a:xfrm>
          <a:prstGeom prst="ellipse">
            <a:avLst/>
          </a:prstGeom>
          <a:solidFill>
            <a:srgbClr val="F5EDE8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93" name="文本框 92"/>
          <p:cNvSpPr txBox="1"/>
          <p:nvPr/>
        </p:nvSpPr>
        <p:spPr>
          <a:xfrm rot="21420000">
            <a:off x="2190801" y="2790892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5EDE8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</a:rPr>
              <a:t>01</a:t>
            </a:r>
            <a:endParaRPr lang="zh-CN" altLang="en-US" sz="3200" dirty="0">
              <a:solidFill>
                <a:srgbClr val="F5EDE8"/>
              </a:solidFill>
              <a:latin typeface="方正综艺简体" panose="02010601030101010101" pitchFamily="65" charset="-122"/>
              <a:ea typeface="方正综艺简体" panose="02010601030101010101" pitchFamily="65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 rot="21420000">
            <a:off x="2190801" y="3477414"/>
            <a:ext cx="937060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F5EDE8"/>
                </a:solidFill>
                <a:latin typeface="微软雅黑" panose="020B0503020204020204" charset="-122"/>
                <a:ea typeface="微软雅黑" panose="020B0503020204020204" charset="-122"/>
              </a:rPr>
              <a:t>文字是简单的视觉图案再现 口语的声音，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-28281" y="1414010"/>
            <a:ext cx="12220280" cy="1380250"/>
            <a:chOff x="-28281" y="1659120"/>
            <a:chExt cx="12220280" cy="1380250"/>
          </a:xfrm>
        </p:grpSpPr>
        <p:sp>
          <p:nvSpPr>
            <p:cNvPr id="68" name="任意多边形 67"/>
            <p:cNvSpPr/>
            <p:nvPr/>
          </p:nvSpPr>
          <p:spPr>
            <a:xfrm>
              <a:off x="9596486" y="1802756"/>
              <a:ext cx="2595513" cy="866363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  <a:gd name="connsiteX0-19" fmla="*/ 0 w 1738870"/>
                <a:gd name="connsiteY0-20" fmla="*/ 265576 h 850193"/>
                <a:gd name="connsiteX1-21" fmla="*/ 1034321 w 1738870"/>
                <a:gd name="connsiteY1-22" fmla="*/ 160645 h 850193"/>
                <a:gd name="connsiteX2-23" fmla="*/ 1738859 w 1738870"/>
                <a:gd name="connsiteY2-24" fmla="*/ 850193 h 850193"/>
                <a:gd name="connsiteX0-25" fmla="*/ 0 w 1738902"/>
                <a:gd name="connsiteY0-26" fmla="*/ 226278 h 810895"/>
                <a:gd name="connsiteX1-27" fmla="*/ 1034321 w 1738902"/>
                <a:gd name="connsiteY1-28" fmla="*/ 121347 h 810895"/>
                <a:gd name="connsiteX2-29" fmla="*/ 1738859 w 1738902"/>
                <a:gd name="connsiteY2-30" fmla="*/ 810895 h 810895"/>
                <a:gd name="connsiteX0-31" fmla="*/ 0 w 2376365"/>
                <a:gd name="connsiteY0-32" fmla="*/ 263775 h 814840"/>
                <a:gd name="connsiteX1-33" fmla="*/ 1034321 w 2376365"/>
                <a:gd name="connsiteY1-34" fmla="*/ 158844 h 814840"/>
                <a:gd name="connsiteX2-35" fmla="*/ 2376361 w 2376365"/>
                <a:gd name="connsiteY2-36" fmla="*/ 814840 h 814840"/>
                <a:gd name="connsiteX0-37" fmla="*/ 0 w 2376366"/>
                <a:gd name="connsiteY0-38" fmla="*/ 508726 h 1059791"/>
                <a:gd name="connsiteX1-39" fmla="*/ 1034321 w 2376366"/>
                <a:gd name="connsiteY1-40" fmla="*/ 403795 h 1059791"/>
                <a:gd name="connsiteX2-41" fmla="*/ 2376361 w 2376366"/>
                <a:gd name="connsiteY2-42" fmla="*/ 1059791 h 10597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76366" h="1059791">
                  <a:moveTo>
                    <a:pt x="0" y="508726"/>
                  </a:moveTo>
                  <a:cubicBezTo>
                    <a:pt x="508416" y="47778"/>
                    <a:pt x="554378" y="-308773"/>
                    <a:pt x="1034321" y="403795"/>
                  </a:cubicBezTo>
                  <a:cubicBezTo>
                    <a:pt x="1514264" y="1116363"/>
                    <a:pt x="2378859" y="1017319"/>
                    <a:pt x="2376361" y="1059791"/>
                  </a:cubicBezTo>
                </a:path>
              </a:pathLst>
            </a:custGeom>
            <a:noFill/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142636" y="2347274"/>
              <a:ext cx="2453851" cy="631187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  <a:gd name="connsiteX0-19" fmla="*/ 0 w 1723880"/>
                <a:gd name="connsiteY0-20" fmla="*/ 513114 h 513114"/>
                <a:gd name="connsiteX1-21" fmla="*/ 1034321 w 1723880"/>
                <a:gd name="connsiteY1-22" fmla="*/ 408183 h 513114"/>
                <a:gd name="connsiteX2-23" fmla="*/ 1723869 w 1723880"/>
                <a:gd name="connsiteY2-24" fmla="*/ 3448 h 513114"/>
                <a:gd name="connsiteX0-25" fmla="*/ 0 w 1723877"/>
                <a:gd name="connsiteY0-26" fmla="*/ 511809 h 654152"/>
                <a:gd name="connsiteX1-27" fmla="*/ 884419 w 1723877"/>
                <a:gd name="connsiteY1-28" fmla="*/ 646721 h 654152"/>
                <a:gd name="connsiteX2-29" fmla="*/ 1723869 w 1723877"/>
                <a:gd name="connsiteY2-30" fmla="*/ 2143 h 654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723877" h="654152">
                  <a:moveTo>
                    <a:pt x="0" y="511809"/>
                  </a:moveTo>
                  <a:cubicBezTo>
                    <a:pt x="508416" y="50861"/>
                    <a:pt x="597108" y="731665"/>
                    <a:pt x="884419" y="646721"/>
                  </a:cubicBezTo>
                  <a:cubicBezTo>
                    <a:pt x="1171730" y="561777"/>
                    <a:pt x="1726367" y="-40329"/>
                    <a:pt x="1723869" y="2143"/>
                  </a:cubicBezTo>
                </a:path>
              </a:pathLst>
            </a:custGeom>
            <a:noFill/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5058831" y="1932555"/>
              <a:ext cx="2143247" cy="923296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414888"/>
                <a:gd name="connsiteY0-2" fmla="*/ 1022874 h 1862323"/>
                <a:gd name="connsiteX1-3" fmla="*/ 1289154 w 1414888"/>
                <a:gd name="connsiteY1-4" fmla="*/ 18533 h 1862323"/>
                <a:gd name="connsiteX2-5" fmla="*/ 1364105 w 1414888"/>
                <a:gd name="connsiteY2-6" fmla="*/ 1862323 h 1862323"/>
                <a:gd name="connsiteX0-7" fmla="*/ 0 w 1364148"/>
                <a:gd name="connsiteY0-8" fmla="*/ 279647 h 1119096"/>
                <a:gd name="connsiteX1-9" fmla="*/ 1034321 w 1364148"/>
                <a:gd name="connsiteY1-10" fmla="*/ 174716 h 1119096"/>
                <a:gd name="connsiteX2-11" fmla="*/ 1364105 w 1364148"/>
                <a:gd name="connsiteY2-12" fmla="*/ 1119096 h 1119096"/>
                <a:gd name="connsiteX0-13" fmla="*/ 0 w 1364123"/>
                <a:gd name="connsiteY0-14" fmla="*/ 289987 h 1129436"/>
                <a:gd name="connsiteX1-15" fmla="*/ 1034321 w 1364123"/>
                <a:gd name="connsiteY1-16" fmla="*/ 185056 h 1129436"/>
                <a:gd name="connsiteX2-17" fmla="*/ 1364105 w 1364123"/>
                <a:gd name="connsiteY2-18" fmla="*/ 1129436 h 11294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64123" h="1129436">
                  <a:moveTo>
                    <a:pt x="0" y="289987"/>
                  </a:moveTo>
                  <a:cubicBezTo>
                    <a:pt x="508416" y="-170961"/>
                    <a:pt x="956872" y="15168"/>
                    <a:pt x="1034321" y="185056"/>
                  </a:cubicBezTo>
                  <a:cubicBezTo>
                    <a:pt x="1111770" y="354944"/>
                    <a:pt x="1366603" y="1086964"/>
                    <a:pt x="1364105" y="1129436"/>
                  </a:cubicBezTo>
                </a:path>
              </a:pathLst>
            </a:custGeom>
            <a:noFill/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2498374" y="1825686"/>
              <a:ext cx="2488405" cy="983501"/>
            </a:xfrm>
            <a:custGeom>
              <a:avLst/>
              <a:gdLst>
                <a:gd name="connsiteX0" fmla="*/ 0 w 1633987"/>
                <a:gd name="connsiteY0" fmla="*/ 1012754 h 1012754"/>
                <a:gd name="connsiteX1" fmla="*/ 1289154 w 1633987"/>
                <a:gd name="connsiteY1" fmla="*/ 8413 h 1012754"/>
                <a:gd name="connsiteX2" fmla="*/ 1633928 w 1633987"/>
                <a:gd name="connsiteY2" fmla="*/ 518078 h 1012754"/>
                <a:gd name="connsiteX0-1" fmla="*/ 0 w 1708912"/>
                <a:gd name="connsiteY0-2" fmla="*/ 1013432 h 1013432"/>
                <a:gd name="connsiteX1-3" fmla="*/ 1289154 w 1708912"/>
                <a:gd name="connsiteY1-4" fmla="*/ 9091 h 1013432"/>
                <a:gd name="connsiteX2-5" fmla="*/ 1708879 w 1708912"/>
                <a:gd name="connsiteY2-6" fmla="*/ 503766 h 10134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708912" h="1013432">
                  <a:moveTo>
                    <a:pt x="0" y="1013432"/>
                  </a:moveTo>
                  <a:cubicBezTo>
                    <a:pt x="508416" y="552484"/>
                    <a:pt x="1004341" y="94035"/>
                    <a:pt x="1289154" y="9091"/>
                  </a:cubicBezTo>
                  <a:cubicBezTo>
                    <a:pt x="1573967" y="-75853"/>
                    <a:pt x="1711377" y="461294"/>
                    <a:pt x="1708879" y="503766"/>
                  </a:cubicBezTo>
                </a:path>
              </a:pathLst>
            </a:custGeom>
            <a:noFill/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28281" y="1659120"/>
              <a:ext cx="2556437" cy="1380250"/>
            </a:xfrm>
            <a:custGeom>
              <a:avLst/>
              <a:gdLst>
                <a:gd name="connsiteX0" fmla="*/ 0 w 1993691"/>
                <a:gd name="connsiteY0" fmla="*/ 0 h 974361"/>
                <a:gd name="connsiteX1" fmla="*/ 1993691 w 1993691"/>
                <a:gd name="connsiteY1" fmla="*/ 974361 h 974361"/>
                <a:gd name="connsiteX0-1" fmla="*/ 0 w 1993691"/>
                <a:gd name="connsiteY0-2" fmla="*/ 0 h 974361"/>
                <a:gd name="connsiteX1-3" fmla="*/ 1993691 w 1993691"/>
                <a:gd name="connsiteY1-4" fmla="*/ 974361 h 974361"/>
                <a:gd name="connsiteX0-5" fmla="*/ 0 w 1993691"/>
                <a:gd name="connsiteY0-6" fmla="*/ 0 h 1100308"/>
                <a:gd name="connsiteX1-7" fmla="*/ 1993691 w 1993691"/>
                <a:gd name="connsiteY1-8" fmla="*/ 974361 h 1100308"/>
                <a:gd name="connsiteX0-9" fmla="*/ 0 w 2413100"/>
                <a:gd name="connsiteY0-10" fmla="*/ 0 h 1100308"/>
                <a:gd name="connsiteX1-11" fmla="*/ 2413100 w 2413100"/>
                <a:gd name="connsiteY1-12" fmla="*/ 974361 h 11003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2413100" h="1100308">
                  <a:moveTo>
                    <a:pt x="0" y="0"/>
                  </a:moveTo>
                  <a:cubicBezTo>
                    <a:pt x="1079291" y="1833796"/>
                    <a:pt x="869114" y="774493"/>
                    <a:pt x="2413100" y="974361"/>
                  </a:cubicBezTo>
                </a:path>
              </a:pathLst>
            </a:custGeom>
            <a:noFill/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</p:spTree>
  </p:cSld>
  <p:clrMapOvr>
    <a:masterClrMapping/>
  </p:clrMapOvr>
  <p:transition advTm="411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53" grpId="0" bldLvl="0" animBg="1"/>
      <p:bldP spid="55" grpId="0" bldLvl="0" animBg="1"/>
      <p:bldP spid="56" grpId="0" bldLvl="0" animBg="1"/>
      <p:bldP spid="57" grpId="0" bldLvl="0" animBg="1"/>
      <p:bldP spid="97" grpId="0"/>
      <p:bldP spid="98" grpId="0"/>
      <p:bldP spid="41" grpId="0" bldLvl="0" animBg="1"/>
      <p:bldP spid="2" grpId="0" bldLvl="0" animBg="1"/>
      <p:bldP spid="5" grpId="0" bldLvl="0" animBg="1"/>
      <p:bldP spid="45" grpId="0" bldLvl="0" animBg="1"/>
      <p:bldP spid="93" grpId="0"/>
      <p:bldP spid="9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5689600" y="1111264"/>
            <a:ext cx="1016000" cy="5358494"/>
            <a:chOff x="7320910" y="1298589"/>
            <a:chExt cx="1016000" cy="5358494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468" name="Freeform 22"/>
            <p:cNvSpPr/>
            <p:nvPr/>
          </p:nvSpPr>
          <p:spPr bwMode="auto">
            <a:xfrm>
              <a:off x="7723184" y="1298589"/>
              <a:ext cx="14183" cy="554416"/>
            </a:xfrm>
            <a:custGeom>
              <a:avLst/>
              <a:gdLst>
                <a:gd name="T0" fmla="*/ 11 w 11"/>
                <a:gd name="T1" fmla="*/ 430 h 430"/>
                <a:gd name="T2" fmla="*/ 0 w 11"/>
                <a:gd name="T3" fmla="*/ 0 h 430"/>
                <a:gd name="T4" fmla="*/ 0 w 11"/>
                <a:gd name="T5" fmla="*/ 430 h 430"/>
                <a:gd name="T6" fmla="*/ 11 w 11"/>
                <a:gd name="T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30">
                  <a:moveTo>
                    <a:pt x="11" y="430"/>
                  </a:moveTo>
                  <a:lnTo>
                    <a:pt x="0" y="0"/>
                  </a:lnTo>
                  <a:lnTo>
                    <a:pt x="0" y="430"/>
                  </a:lnTo>
                  <a:lnTo>
                    <a:pt x="11" y="4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21"/>
            <p:cNvSpPr/>
            <p:nvPr/>
          </p:nvSpPr>
          <p:spPr bwMode="auto">
            <a:xfrm>
              <a:off x="7723184" y="1298589"/>
              <a:ext cx="14183" cy="554416"/>
            </a:xfrm>
            <a:custGeom>
              <a:avLst/>
              <a:gdLst>
                <a:gd name="T0" fmla="*/ 0 w 11"/>
                <a:gd name="T1" fmla="*/ 430 h 430"/>
                <a:gd name="T2" fmla="*/ 11 w 11"/>
                <a:gd name="T3" fmla="*/ 0 h 430"/>
                <a:gd name="T4" fmla="*/ 11 w 11"/>
                <a:gd name="T5" fmla="*/ 430 h 430"/>
                <a:gd name="T6" fmla="*/ 0 w 11"/>
                <a:gd name="T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30">
                  <a:moveTo>
                    <a:pt x="0" y="430"/>
                  </a:moveTo>
                  <a:lnTo>
                    <a:pt x="11" y="0"/>
                  </a:lnTo>
                  <a:lnTo>
                    <a:pt x="11" y="430"/>
                  </a:lnTo>
                  <a:lnTo>
                    <a:pt x="0" y="4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Oval 5"/>
            <p:cNvSpPr>
              <a:spLocks noChangeArrowheads="1"/>
            </p:cNvSpPr>
            <p:nvPr/>
          </p:nvSpPr>
          <p:spPr bwMode="auto">
            <a:xfrm>
              <a:off x="7444687" y="3320273"/>
              <a:ext cx="571178" cy="5608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Oval 6"/>
            <p:cNvSpPr>
              <a:spLocks noChangeArrowheads="1"/>
            </p:cNvSpPr>
            <p:nvPr/>
          </p:nvSpPr>
          <p:spPr bwMode="auto">
            <a:xfrm>
              <a:off x="7416321" y="5433500"/>
              <a:ext cx="627909" cy="61888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Oval 7"/>
            <p:cNvSpPr>
              <a:spLocks noChangeArrowheads="1"/>
            </p:cNvSpPr>
            <p:nvPr/>
          </p:nvSpPr>
          <p:spPr bwMode="auto">
            <a:xfrm>
              <a:off x="7635509" y="3995887"/>
              <a:ext cx="189533" cy="19340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Oval 8"/>
            <p:cNvSpPr>
              <a:spLocks noChangeArrowheads="1"/>
            </p:cNvSpPr>
            <p:nvPr/>
          </p:nvSpPr>
          <p:spPr bwMode="auto">
            <a:xfrm>
              <a:off x="7635509" y="4275673"/>
              <a:ext cx="189533" cy="19469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Oval 9"/>
            <p:cNvSpPr>
              <a:spLocks noChangeArrowheads="1"/>
            </p:cNvSpPr>
            <p:nvPr/>
          </p:nvSpPr>
          <p:spPr bwMode="auto">
            <a:xfrm>
              <a:off x="7635509" y="4564485"/>
              <a:ext cx="189533" cy="19340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Oval 10"/>
            <p:cNvSpPr>
              <a:spLocks noChangeArrowheads="1"/>
            </p:cNvSpPr>
            <p:nvPr/>
          </p:nvSpPr>
          <p:spPr bwMode="auto">
            <a:xfrm>
              <a:off x="7635509" y="4844272"/>
              <a:ext cx="189533" cy="19469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Oval 11"/>
            <p:cNvSpPr>
              <a:spLocks noChangeArrowheads="1"/>
            </p:cNvSpPr>
            <p:nvPr/>
          </p:nvSpPr>
          <p:spPr bwMode="auto">
            <a:xfrm>
              <a:off x="7635509" y="5125348"/>
              <a:ext cx="189533" cy="19340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Oval 12"/>
            <p:cNvSpPr>
              <a:spLocks noChangeArrowheads="1"/>
            </p:cNvSpPr>
            <p:nvPr/>
          </p:nvSpPr>
          <p:spPr bwMode="auto">
            <a:xfrm>
              <a:off x="7627773" y="2643370"/>
              <a:ext cx="205005" cy="20113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Freeform 13"/>
            <p:cNvSpPr/>
            <p:nvPr/>
          </p:nvSpPr>
          <p:spPr bwMode="auto">
            <a:xfrm>
              <a:off x="7657428" y="3190050"/>
              <a:ext cx="145696" cy="150853"/>
            </a:xfrm>
            <a:custGeom>
              <a:avLst/>
              <a:gdLst>
                <a:gd name="T0" fmla="*/ 0 w 20"/>
                <a:gd name="T1" fmla="*/ 20 h 21"/>
                <a:gd name="T2" fmla="*/ 3 w 20"/>
                <a:gd name="T3" fmla="*/ 0 h 21"/>
                <a:gd name="T4" fmla="*/ 17 w 20"/>
                <a:gd name="T5" fmla="*/ 0 h 21"/>
                <a:gd name="T6" fmla="*/ 20 w 20"/>
                <a:gd name="T7" fmla="*/ 20 h 21"/>
                <a:gd name="T8" fmla="*/ 0 w 20"/>
                <a:gd name="T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0" y="2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9" y="20"/>
                    <a:pt x="20" y="20"/>
                  </a:cubicBezTo>
                  <a:cubicBezTo>
                    <a:pt x="20" y="21"/>
                    <a:pt x="0" y="2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Oval 14"/>
            <p:cNvSpPr>
              <a:spLocks noChangeArrowheads="1"/>
            </p:cNvSpPr>
            <p:nvPr/>
          </p:nvSpPr>
          <p:spPr bwMode="auto">
            <a:xfrm>
              <a:off x="7657428" y="3139765"/>
              <a:ext cx="145696" cy="5802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Oval 15"/>
            <p:cNvSpPr>
              <a:spLocks noChangeArrowheads="1"/>
            </p:cNvSpPr>
            <p:nvPr/>
          </p:nvSpPr>
          <p:spPr bwMode="auto">
            <a:xfrm>
              <a:off x="7657428" y="2615005"/>
              <a:ext cx="145696" cy="5802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Rectangle 16"/>
            <p:cNvSpPr>
              <a:spLocks noChangeArrowheads="1"/>
            </p:cNvSpPr>
            <p:nvPr/>
          </p:nvSpPr>
          <p:spPr bwMode="auto">
            <a:xfrm>
              <a:off x="7685793" y="2816141"/>
              <a:ext cx="88965" cy="34554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Rectangle 17"/>
            <p:cNvSpPr>
              <a:spLocks noChangeArrowheads="1"/>
            </p:cNvSpPr>
            <p:nvPr/>
          </p:nvSpPr>
          <p:spPr bwMode="auto">
            <a:xfrm>
              <a:off x="7707712" y="2269462"/>
              <a:ext cx="45127" cy="35199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18"/>
            <p:cNvSpPr/>
            <p:nvPr/>
          </p:nvSpPr>
          <p:spPr bwMode="auto">
            <a:xfrm>
              <a:off x="7685793" y="2241096"/>
              <a:ext cx="88965" cy="36101"/>
            </a:xfrm>
            <a:custGeom>
              <a:avLst/>
              <a:gdLst>
                <a:gd name="T0" fmla="*/ 12 w 12"/>
                <a:gd name="T1" fmla="*/ 2 h 5"/>
                <a:gd name="T2" fmla="*/ 9 w 12"/>
                <a:gd name="T3" fmla="*/ 5 h 5"/>
                <a:gd name="T4" fmla="*/ 3 w 12"/>
                <a:gd name="T5" fmla="*/ 5 h 5"/>
                <a:gd name="T6" fmla="*/ 0 w 12"/>
                <a:gd name="T7" fmla="*/ 2 h 5"/>
                <a:gd name="T8" fmla="*/ 0 w 12"/>
                <a:gd name="T9" fmla="*/ 2 h 5"/>
                <a:gd name="T10" fmla="*/ 3 w 12"/>
                <a:gd name="T11" fmla="*/ 0 h 5"/>
                <a:gd name="T12" fmla="*/ 9 w 12"/>
                <a:gd name="T13" fmla="*/ 0 h 5"/>
                <a:gd name="T14" fmla="*/ 12 w 12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">
                  <a:moveTo>
                    <a:pt x="12" y="2"/>
                  </a:moveTo>
                  <a:cubicBezTo>
                    <a:pt x="12" y="3"/>
                    <a:pt x="11" y="5"/>
                    <a:pt x="9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2" y="1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Rectangle 19"/>
            <p:cNvSpPr>
              <a:spLocks noChangeArrowheads="1"/>
            </p:cNvSpPr>
            <p:nvPr/>
          </p:nvSpPr>
          <p:spPr bwMode="auto">
            <a:xfrm>
              <a:off x="7707712" y="1873634"/>
              <a:ext cx="45127" cy="35972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20"/>
            <p:cNvSpPr/>
            <p:nvPr/>
          </p:nvSpPr>
          <p:spPr bwMode="auto">
            <a:xfrm>
              <a:off x="7701265" y="1853005"/>
              <a:ext cx="58021" cy="20629"/>
            </a:xfrm>
            <a:custGeom>
              <a:avLst/>
              <a:gdLst>
                <a:gd name="T0" fmla="*/ 8 w 8"/>
                <a:gd name="T1" fmla="*/ 2 h 3"/>
                <a:gd name="T2" fmla="*/ 6 w 8"/>
                <a:gd name="T3" fmla="*/ 3 h 3"/>
                <a:gd name="T4" fmla="*/ 2 w 8"/>
                <a:gd name="T5" fmla="*/ 3 h 3"/>
                <a:gd name="T6" fmla="*/ 0 w 8"/>
                <a:gd name="T7" fmla="*/ 2 h 3"/>
                <a:gd name="T8" fmla="*/ 0 w 8"/>
                <a:gd name="T9" fmla="*/ 2 h 3"/>
                <a:gd name="T10" fmla="*/ 2 w 8"/>
                <a:gd name="T11" fmla="*/ 0 h 3"/>
                <a:gd name="T12" fmla="*/ 6 w 8"/>
                <a:gd name="T13" fmla="*/ 0 h 3"/>
                <a:gd name="T14" fmla="*/ 8 w 8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2"/>
                  </a:moveTo>
                  <a:cubicBezTo>
                    <a:pt x="8" y="3"/>
                    <a:pt x="8" y="3"/>
                    <a:pt x="6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8" y="1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Rectangle 23"/>
            <p:cNvSpPr>
              <a:spLocks noChangeArrowheads="1"/>
            </p:cNvSpPr>
            <p:nvPr/>
          </p:nvSpPr>
          <p:spPr bwMode="auto">
            <a:xfrm>
              <a:off x="7591671" y="3808933"/>
              <a:ext cx="94122" cy="171095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Rectangle 24"/>
            <p:cNvSpPr>
              <a:spLocks noChangeArrowheads="1"/>
            </p:cNvSpPr>
            <p:nvPr/>
          </p:nvSpPr>
          <p:spPr bwMode="auto">
            <a:xfrm>
              <a:off x="7774757" y="3808933"/>
              <a:ext cx="94122" cy="171095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Rectangle 25"/>
            <p:cNvSpPr>
              <a:spLocks noChangeArrowheads="1"/>
            </p:cNvSpPr>
            <p:nvPr/>
          </p:nvSpPr>
          <p:spPr bwMode="auto">
            <a:xfrm>
              <a:off x="7729631" y="6016281"/>
              <a:ext cx="117330" cy="63306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26"/>
            <p:cNvSpPr/>
            <p:nvPr/>
          </p:nvSpPr>
          <p:spPr bwMode="auto">
            <a:xfrm>
              <a:off x="7832778" y="5973733"/>
              <a:ext cx="504132" cy="675614"/>
            </a:xfrm>
            <a:custGeom>
              <a:avLst/>
              <a:gdLst>
                <a:gd name="T0" fmla="*/ 0 w 391"/>
                <a:gd name="T1" fmla="*/ 33 h 524"/>
                <a:gd name="T2" fmla="*/ 306 w 391"/>
                <a:gd name="T3" fmla="*/ 524 h 524"/>
                <a:gd name="T4" fmla="*/ 391 w 391"/>
                <a:gd name="T5" fmla="*/ 524 h 524"/>
                <a:gd name="T6" fmla="*/ 57 w 391"/>
                <a:gd name="T7" fmla="*/ 0 h 524"/>
                <a:gd name="T8" fmla="*/ 0 w 391"/>
                <a:gd name="T9" fmla="*/ 33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524">
                  <a:moveTo>
                    <a:pt x="0" y="33"/>
                  </a:moveTo>
                  <a:lnTo>
                    <a:pt x="306" y="524"/>
                  </a:lnTo>
                  <a:lnTo>
                    <a:pt x="391" y="524"/>
                  </a:lnTo>
                  <a:lnTo>
                    <a:pt x="57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27"/>
            <p:cNvSpPr/>
            <p:nvPr/>
          </p:nvSpPr>
          <p:spPr bwMode="auto">
            <a:xfrm>
              <a:off x="7444687" y="6009835"/>
              <a:ext cx="234660" cy="639512"/>
            </a:xfrm>
            <a:custGeom>
              <a:avLst/>
              <a:gdLst>
                <a:gd name="T0" fmla="*/ 114 w 182"/>
                <a:gd name="T1" fmla="*/ 0 h 496"/>
                <a:gd name="T2" fmla="*/ 0 w 182"/>
                <a:gd name="T3" fmla="*/ 496 h 496"/>
                <a:gd name="T4" fmla="*/ 74 w 182"/>
                <a:gd name="T5" fmla="*/ 496 h 496"/>
                <a:gd name="T6" fmla="*/ 182 w 182"/>
                <a:gd name="T7" fmla="*/ 16 h 496"/>
                <a:gd name="T8" fmla="*/ 114 w 182"/>
                <a:gd name="T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96">
                  <a:moveTo>
                    <a:pt x="114" y="0"/>
                  </a:moveTo>
                  <a:lnTo>
                    <a:pt x="0" y="496"/>
                  </a:lnTo>
                  <a:lnTo>
                    <a:pt x="74" y="496"/>
                  </a:lnTo>
                  <a:lnTo>
                    <a:pt x="182" y="1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28"/>
            <p:cNvSpPr/>
            <p:nvPr/>
          </p:nvSpPr>
          <p:spPr bwMode="auto">
            <a:xfrm>
              <a:off x="7320910" y="6002099"/>
              <a:ext cx="328782" cy="654984"/>
            </a:xfrm>
            <a:custGeom>
              <a:avLst/>
              <a:gdLst>
                <a:gd name="T0" fmla="*/ 187 w 255"/>
                <a:gd name="T1" fmla="*/ 0 h 508"/>
                <a:gd name="T2" fmla="*/ 0 w 255"/>
                <a:gd name="T3" fmla="*/ 502 h 508"/>
                <a:gd name="T4" fmla="*/ 74 w 255"/>
                <a:gd name="T5" fmla="*/ 508 h 508"/>
                <a:gd name="T6" fmla="*/ 255 w 255"/>
                <a:gd name="T7" fmla="*/ 17 h 508"/>
                <a:gd name="T8" fmla="*/ 187 w 255"/>
                <a:gd name="T9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508">
                  <a:moveTo>
                    <a:pt x="187" y="0"/>
                  </a:moveTo>
                  <a:lnTo>
                    <a:pt x="0" y="502"/>
                  </a:lnTo>
                  <a:lnTo>
                    <a:pt x="74" y="508"/>
                  </a:lnTo>
                  <a:lnTo>
                    <a:pt x="255" y="17"/>
                  </a:lnTo>
                  <a:lnTo>
                    <a:pt x="1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Oval 29"/>
            <p:cNvSpPr>
              <a:spLocks noChangeArrowheads="1"/>
            </p:cNvSpPr>
            <p:nvPr/>
          </p:nvSpPr>
          <p:spPr bwMode="auto">
            <a:xfrm>
              <a:off x="7422768" y="6297357"/>
              <a:ext cx="117330" cy="786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Oval 30"/>
            <p:cNvSpPr>
              <a:spLocks noChangeArrowheads="1"/>
            </p:cNvSpPr>
            <p:nvPr/>
          </p:nvSpPr>
          <p:spPr bwMode="auto">
            <a:xfrm>
              <a:off x="7532362" y="6261255"/>
              <a:ext cx="109594" cy="786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Oval 31"/>
            <p:cNvSpPr>
              <a:spLocks noChangeArrowheads="1"/>
            </p:cNvSpPr>
            <p:nvPr/>
          </p:nvSpPr>
          <p:spPr bwMode="auto">
            <a:xfrm>
              <a:off x="8000392" y="6267703"/>
              <a:ext cx="146985" cy="10185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32"/>
            <p:cNvSpPr/>
            <p:nvPr/>
          </p:nvSpPr>
          <p:spPr bwMode="auto">
            <a:xfrm>
              <a:off x="7562017" y="6333458"/>
              <a:ext cx="190822" cy="315888"/>
            </a:xfrm>
            <a:custGeom>
              <a:avLst/>
              <a:gdLst>
                <a:gd name="T0" fmla="*/ 40 w 148"/>
                <a:gd name="T1" fmla="*/ 0 h 245"/>
                <a:gd name="T2" fmla="*/ 148 w 148"/>
                <a:gd name="T3" fmla="*/ 245 h 245"/>
                <a:gd name="T4" fmla="*/ 102 w 148"/>
                <a:gd name="T5" fmla="*/ 245 h 245"/>
                <a:gd name="T6" fmla="*/ 0 w 148"/>
                <a:gd name="T7" fmla="*/ 11 h 245"/>
                <a:gd name="T8" fmla="*/ 40 w 148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45">
                  <a:moveTo>
                    <a:pt x="40" y="0"/>
                  </a:moveTo>
                  <a:lnTo>
                    <a:pt x="148" y="245"/>
                  </a:lnTo>
                  <a:lnTo>
                    <a:pt x="102" y="245"/>
                  </a:lnTo>
                  <a:lnTo>
                    <a:pt x="0" y="11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33"/>
            <p:cNvSpPr/>
            <p:nvPr/>
          </p:nvSpPr>
          <p:spPr bwMode="auto">
            <a:xfrm>
              <a:off x="7671610" y="6333458"/>
              <a:ext cx="380355" cy="315888"/>
            </a:xfrm>
            <a:custGeom>
              <a:avLst/>
              <a:gdLst>
                <a:gd name="T0" fmla="*/ 261 w 295"/>
                <a:gd name="T1" fmla="*/ 0 h 245"/>
                <a:gd name="T2" fmla="*/ 0 w 295"/>
                <a:gd name="T3" fmla="*/ 245 h 245"/>
                <a:gd name="T4" fmla="*/ 45 w 295"/>
                <a:gd name="T5" fmla="*/ 245 h 245"/>
                <a:gd name="T6" fmla="*/ 295 w 295"/>
                <a:gd name="T7" fmla="*/ 11 h 245"/>
                <a:gd name="T8" fmla="*/ 261 w 295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245">
                  <a:moveTo>
                    <a:pt x="261" y="0"/>
                  </a:moveTo>
                  <a:lnTo>
                    <a:pt x="0" y="245"/>
                  </a:lnTo>
                  <a:lnTo>
                    <a:pt x="45" y="245"/>
                  </a:lnTo>
                  <a:lnTo>
                    <a:pt x="295" y="11"/>
                  </a:lnTo>
                  <a:lnTo>
                    <a:pt x="2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Rectangle 34"/>
            <p:cNvSpPr>
              <a:spLocks noChangeArrowheads="1"/>
            </p:cNvSpPr>
            <p:nvPr/>
          </p:nvSpPr>
          <p:spPr bwMode="auto">
            <a:xfrm>
              <a:off x="7737367" y="3585877"/>
              <a:ext cx="183086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Rectangle 35"/>
            <p:cNvSpPr>
              <a:spLocks noChangeArrowheads="1"/>
            </p:cNvSpPr>
            <p:nvPr/>
          </p:nvSpPr>
          <p:spPr bwMode="auto">
            <a:xfrm>
              <a:off x="7950107" y="3585877"/>
              <a:ext cx="36101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Rectangle 36"/>
            <p:cNvSpPr>
              <a:spLocks noChangeArrowheads="1"/>
            </p:cNvSpPr>
            <p:nvPr/>
          </p:nvSpPr>
          <p:spPr bwMode="auto">
            <a:xfrm>
              <a:off x="7752839" y="2723309"/>
              <a:ext cx="43838" cy="4254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Rectangle 37"/>
            <p:cNvSpPr>
              <a:spLocks noChangeArrowheads="1"/>
            </p:cNvSpPr>
            <p:nvPr/>
          </p:nvSpPr>
          <p:spPr bwMode="auto">
            <a:xfrm>
              <a:off x="7663874" y="3585877"/>
              <a:ext cx="43838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Rectangle 38"/>
            <p:cNvSpPr>
              <a:spLocks noChangeArrowheads="1"/>
            </p:cNvSpPr>
            <p:nvPr/>
          </p:nvSpPr>
          <p:spPr bwMode="auto">
            <a:xfrm>
              <a:off x="7569753" y="5742941"/>
              <a:ext cx="36101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Rectangle 39"/>
            <p:cNvSpPr>
              <a:spLocks noChangeArrowheads="1"/>
            </p:cNvSpPr>
            <p:nvPr/>
          </p:nvSpPr>
          <p:spPr bwMode="auto">
            <a:xfrm>
              <a:off x="7898534" y="5742941"/>
              <a:ext cx="36101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Rectangle 40"/>
            <p:cNvSpPr>
              <a:spLocks noChangeArrowheads="1"/>
            </p:cNvSpPr>
            <p:nvPr/>
          </p:nvSpPr>
          <p:spPr bwMode="auto">
            <a:xfrm>
              <a:off x="7978473" y="5742941"/>
              <a:ext cx="43838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Rectangle 41"/>
            <p:cNvSpPr>
              <a:spLocks noChangeArrowheads="1"/>
            </p:cNvSpPr>
            <p:nvPr/>
          </p:nvSpPr>
          <p:spPr bwMode="auto">
            <a:xfrm>
              <a:off x="7810859" y="5742941"/>
              <a:ext cx="36101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Rectangle 42"/>
            <p:cNvSpPr>
              <a:spLocks noChangeArrowheads="1"/>
            </p:cNvSpPr>
            <p:nvPr/>
          </p:nvSpPr>
          <p:spPr bwMode="auto">
            <a:xfrm>
              <a:off x="7554281" y="3585877"/>
              <a:ext cx="81229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Rectangle 43"/>
            <p:cNvSpPr>
              <a:spLocks noChangeArrowheads="1"/>
            </p:cNvSpPr>
            <p:nvPr/>
          </p:nvSpPr>
          <p:spPr bwMode="auto">
            <a:xfrm>
              <a:off x="7649692" y="2723309"/>
              <a:ext cx="73493" cy="4254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Rectangle 44"/>
            <p:cNvSpPr>
              <a:spLocks noChangeArrowheads="1"/>
            </p:cNvSpPr>
            <p:nvPr/>
          </p:nvSpPr>
          <p:spPr bwMode="auto">
            <a:xfrm>
              <a:off x="7444687" y="5742941"/>
              <a:ext cx="81229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Rectangle 45"/>
            <p:cNvSpPr>
              <a:spLocks noChangeArrowheads="1"/>
            </p:cNvSpPr>
            <p:nvPr/>
          </p:nvSpPr>
          <p:spPr bwMode="auto">
            <a:xfrm>
              <a:off x="7679346" y="5742941"/>
              <a:ext cx="73493" cy="3610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2" name="任意多边形 511"/>
          <p:cNvSpPr>
            <a:spLocks noChangeAspect="1" noChangeArrowheads="1"/>
          </p:cNvSpPr>
          <p:nvPr/>
        </p:nvSpPr>
        <p:spPr bwMode="auto">
          <a:xfrm>
            <a:off x="5689600" y="1109358"/>
            <a:ext cx="408707" cy="5360400"/>
          </a:xfrm>
          <a:custGeom>
            <a:avLst/>
            <a:gdLst>
              <a:gd name="connsiteX0" fmla="*/ 476648 w 503047"/>
              <a:gd name="connsiteY0" fmla="*/ 1160463 h 6597649"/>
              <a:gd name="connsiteX1" fmla="*/ 503047 w 503047"/>
              <a:gd name="connsiteY1" fmla="*/ 1160463 h 6597649"/>
              <a:gd name="connsiteX2" fmla="*/ 503047 w 503047"/>
              <a:gd name="connsiteY2" fmla="*/ 3179570 h 6597649"/>
              <a:gd name="connsiteX3" fmla="*/ 449263 w 503047"/>
              <a:gd name="connsiteY3" fmla="*/ 3168907 h 6597649"/>
              <a:gd name="connsiteX4" fmla="*/ 449263 w 503047"/>
              <a:gd name="connsiteY4" fmla="*/ 3336839 h 6597649"/>
              <a:gd name="connsiteX5" fmla="*/ 458614 w 503047"/>
              <a:gd name="connsiteY5" fmla="*/ 3330405 h 6597649"/>
              <a:gd name="connsiteX6" fmla="*/ 503047 w 503047"/>
              <a:gd name="connsiteY6" fmla="*/ 3321252 h 6597649"/>
              <a:gd name="connsiteX7" fmla="*/ 503047 w 503047"/>
              <a:gd name="connsiteY7" fmla="*/ 3558972 h 6597649"/>
              <a:gd name="connsiteX8" fmla="*/ 458614 w 503047"/>
              <a:gd name="connsiteY8" fmla="*/ 3549818 h 6597649"/>
              <a:gd name="connsiteX9" fmla="*/ 449263 w 503047"/>
              <a:gd name="connsiteY9" fmla="*/ 3543385 h 6597649"/>
              <a:gd name="connsiteX10" fmla="*/ 449263 w 503047"/>
              <a:gd name="connsiteY10" fmla="*/ 3681431 h 6597649"/>
              <a:gd name="connsiteX11" fmla="*/ 458614 w 503047"/>
              <a:gd name="connsiteY11" fmla="*/ 3674955 h 6597649"/>
              <a:gd name="connsiteX12" fmla="*/ 503047 w 503047"/>
              <a:gd name="connsiteY12" fmla="*/ 3665740 h 6597649"/>
              <a:gd name="connsiteX13" fmla="*/ 503047 w 503047"/>
              <a:gd name="connsiteY13" fmla="*/ 3905046 h 6597649"/>
              <a:gd name="connsiteX14" fmla="*/ 458614 w 503047"/>
              <a:gd name="connsiteY14" fmla="*/ 3895831 h 6597649"/>
              <a:gd name="connsiteX15" fmla="*/ 449263 w 503047"/>
              <a:gd name="connsiteY15" fmla="*/ 3889355 h 6597649"/>
              <a:gd name="connsiteX16" fmla="*/ 449263 w 503047"/>
              <a:gd name="connsiteY16" fmla="*/ 4036926 h 6597649"/>
              <a:gd name="connsiteX17" fmla="*/ 458614 w 503047"/>
              <a:gd name="connsiteY17" fmla="*/ 4030492 h 6597649"/>
              <a:gd name="connsiteX18" fmla="*/ 503047 w 503047"/>
              <a:gd name="connsiteY18" fmla="*/ 4021339 h 6597649"/>
              <a:gd name="connsiteX19" fmla="*/ 503047 w 503047"/>
              <a:gd name="connsiteY19" fmla="*/ 4259059 h 6597649"/>
              <a:gd name="connsiteX20" fmla="*/ 458614 w 503047"/>
              <a:gd name="connsiteY20" fmla="*/ 4249905 h 6597649"/>
              <a:gd name="connsiteX21" fmla="*/ 449263 w 503047"/>
              <a:gd name="connsiteY21" fmla="*/ 4243472 h 6597649"/>
              <a:gd name="connsiteX22" fmla="*/ 449263 w 503047"/>
              <a:gd name="connsiteY22" fmla="*/ 4381519 h 6597649"/>
              <a:gd name="connsiteX23" fmla="*/ 458614 w 503047"/>
              <a:gd name="connsiteY23" fmla="*/ 4375043 h 6597649"/>
              <a:gd name="connsiteX24" fmla="*/ 503047 w 503047"/>
              <a:gd name="connsiteY24" fmla="*/ 4365829 h 6597649"/>
              <a:gd name="connsiteX25" fmla="*/ 503047 w 503047"/>
              <a:gd name="connsiteY25" fmla="*/ 4605134 h 6597649"/>
              <a:gd name="connsiteX26" fmla="*/ 458614 w 503047"/>
              <a:gd name="connsiteY26" fmla="*/ 4595919 h 6597649"/>
              <a:gd name="connsiteX27" fmla="*/ 449263 w 503047"/>
              <a:gd name="connsiteY27" fmla="*/ 4589443 h 6597649"/>
              <a:gd name="connsiteX28" fmla="*/ 449263 w 503047"/>
              <a:gd name="connsiteY28" fmla="*/ 4727488 h 6597649"/>
              <a:gd name="connsiteX29" fmla="*/ 458614 w 503047"/>
              <a:gd name="connsiteY29" fmla="*/ 4721055 h 6597649"/>
              <a:gd name="connsiteX30" fmla="*/ 503047 w 503047"/>
              <a:gd name="connsiteY30" fmla="*/ 4711902 h 6597649"/>
              <a:gd name="connsiteX31" fmla="*/ 503047 w 503047"/>
              <a:gd name="connsiteY31" fmla="*/ 4949622 h 6597649"/>
              <a:gd name="connsiteX32" fmla="*/ 458614 w 503047"/>
              <a:gd name="connsiteY32" fmla="*/ 4940468 h 6597649"/>
              <a:gd name="connsiteX33" fmla="*/ 449263 w 503047"/>
              <a:gd name="connsiteY33" fmla="*/ 4934035 h 6597649"/>
              <a:gd name="connsiteX34" fmla="*/ 449263 w 503047"/>
              <a:gd name="connsiteY34" fmla="*/ 5102009 h 6597649"/>
              <a:gd name="connsiteX35" fmla="*/ 503047 w 503047"/>
              <a:gd name="connsiteY35" fmla="*/ 5091307 h 6597649"/>
              <a:gd name="connsiteX36" fmla="*/ 503047 w 503047"/>
              <a:gd name="connsiteY36" fmla="*/ 5852915 h 6597649"/>
              <a:gd name="connsiteX37" fmla="*/ 438200 w 503047"/>
              <a:gd name="connsiteY37" fmla="*/ 5840011 h 6597649"/>
              <a:gd name="connsiteX38" fmla="*/ 374281 w 503047"/>
              <a:gd name="connsiteY38" fmla="*/ 6124098 h 6597649"/>
              <a:gd name="connsiteX39" fmla="*/ 375527 w 503047"/>
              <a:gd name="connsiteY39" fmla="*/ 6124468 h 6597649"/>
              <a:gd name="connsiteX40" fmla="*/ 395288 w 503047"/>
              <a:gd name="connsiteY40" fmla="*/ 6158705 h 6597649"/>
              <a:gd name="connsiteX41" fmla="*/ 375527 w 503047"/>
              <a:gd name="connsiteY41" fmla="*/ 6192943 h 6597649"/>
              <a:gd name="connsiteX42" fmla="*/ 357591 w 503047"/>
              <a:gd name="connsiteY42" fmla="*/ 6198274 h 6597649"/>
              <a:gd name="connsiteX43" fmla="*/ 357190 w 503047"/>
              <a:gd name="connsiteY43" fmla="*/ 6200059 h 6597649"/>
              <a:gd name="connsiteX44" fmla="*/ 360363 w 503047"/>
              <a:gd name="connsiteY44" fmla="*/ 6199186 h 6597649"/>
              <a:gd name="connsiteX45" fmla="*/ 502541 w 503047"/>
              <a:gd name="connsiteY45" fmla="*/ 6521720 h 6597649"/>
              <a:gd name="connsiteX46" fmla="*/ 503047 w 503047"/>
              <a:gd name="connsiteY46" fmla="*/ 6521245 h 6597649"/>
              <a:gd name="connsiteX47" fmla="*/ 503047 w 503047"/>
              <a:gd name="connsiteY47" fmla="*/ 6588124 h 6597649"/>
              <a:gd name="connsiteX48" fmla="*/ 458788 w 503047"/>
              <a:gd name="connsiteY48" fmla="*/ 6588124 h 6597649"/>
              <a:gd name="connsiteX49" fmla="*/ 431800 w 503047"/>
              <a:gd name="connsiteY49" fmla="*/ 6588124 h 6597649"/>
              <a:gd name="connsiteX50" fmla="*/ 450952 w 503047"/>
              <a:gd name="connsiteY50" fmla="*/ 6570147 h 6597649"/>
              <a:gd name="connsiteX51" fmla="*/ 334190 w 503047"/>
              <a:gd name="connsiteY51" fmla="*/ 6302281 h 6597649"/>
              <a:gd name="connsiteX52" fmla="*/ 269875 w 503047"/>
              <a:gd name="connsiteY52" fmla="*/ 6588124 h 6597649"/>
              <a:gd name="connsiteX53" fmla="*/ 152400 w 503047"/>
              <a:gd name="connsiteY53" fmla="*/ 6588124 h 6597649"/>
              <a:gd name="connsiteX54" fmla="*/ 204419 w 503047"/>
              <a:gd name="connsiteY54" fmla="*/ 6361797 h 6597649"/>
              <a:gd name="connsiteX55" fmla="*/ 117475 w 503047"/>
              <a:gd name="connsiteY55" fmla="*/ 6597649 h 6597649"/>
              <a:gd name="connsiteX56" fmla="*/ 0 w 503047"/>
              <a:gd name="connsiteY56" fmla="*/ 6588124 h 6597649"/>
              <a:gd name="connsiteX57" fmla="*/ 134953 w 503047"/>
              <a:gd name="connsiteY57" fmla="*/ 6225844 h 6597649"/>
              <a:gd name="connsiteX58" fmla="*/ 131089 w 503047"/>
              <a:gd name="connsiteY58" fmla="*/ 6222002 h 6597649"/>
              <a:gd name="connsiteX59" fmla="*/ 125413 w 503047"/>
              <a:gd name="connsiteY59" fmla="*/ 6203155 h 6597649"/>
              <a:gd name="connsiteX60" fmla="*/ 146569 w 503047"/>
              <a:gd name="connsiteY60" fmla="*/ 6168918 h 6597649"/>
              <a:gd name="connsiteX61" fmla="*/ 157265 w 503047"/>
              <a:gd name="connsiteY61" fmla="*/ 6165948 h 6597649"/>
              <a:gd name="connsiteX62" fmla="*/ 296863 w 503047"/>
              <a:gd name="connsiteY62" fmla="*/ 5791199 h 6597649"/>
              <a:gd name="connsiteX63" fmla="*/ 302430 w 503047"/>
              <a:gd name="connsiteY63" fmla="*/ 5792591 h 6597649"/>
              <a:gd name="connsiteX64" fmla="*/ 258146 w 503047"/>
              <a:gd name="connsiteY64" fmla="*/ 5766109 h 6597649"/>
              <a:gd name="connsiteX65" fmla="*/ 117475 w 503047"/>
              <a:gd name="connsiteY65" fmla="*/ 5472111 h 6597649"/>
              <a:gd name="connsiteX66" fmla="*/ 287904 w 503047"/>
              <a:gd name="connsiteY66" fmla="*/ 5156180 h 6597649"/>
              <a:gd name="connsiteX67" fmla="*/ 333375 w 503047"/>
              <a:gd name="connsiteY67" fmla="*/ 5131854 h 6597649"/>
              <a:gd name="connsiteX68" fmla="*/ 333375 w 503047"/>
              <a:gd name="connsiteY68" fmla="*/ 3134624 h 6597649"/>
              <a:gd name="connsiteX69" fmla="*/ 307431 w 503047"/>
              <a:gd name="connsiteY69" fmla="*/ 3120796 h 6597649"/>
              <a:gd name="connsiteX70" fmla="*/ 152400 w 503047"/>
              <a:gd name="connsiteY70" fmla="*/ 2834481 h 6597649"/>
              <a:gd name="connsiteX71" fmla="*/ 367161 w 503047"/>
              <a:gd name="connsiteY71" fmla="*/ 2516334 h 6597649"/>
              <a:gd name="connsiteX72" fmla="*/ 419332 w 503047"/>
              <a:gd name="connsiteY72" fmla="*/ 2505990 h 6597649"/>
              <a:gd name="connsiteX73" fmla="*/ 414338 w 503047"/>
              <a:gd name="connsiteY73" fmla="*/ 2505756 h 6597649"/>
              <a:gd name="connsiteX74" fmla="*/ 441246 w 503047"/>
              <a:gd name="connsiteY74" fmla="*/ 2328862 h 6597649"/>
              <a:gd name="connsiteX75" fmla="*/ 444098 w 503047"/>
              <a:gd name="connsiteY75" fmla="*/ 2328862 h 6597649"/>
              <a:gd name="connsiteX76" fmla="*/ 440609 w 503047"/>
              <a:gd name="connsiteY76" fmla="*/ 2327925 h 6597649"/>
              <a:gd name="connsiteX77" fmla="*/ 414338 w 503047"/>
              <a:gd name="connsiteY77" fmla="*/ 2302667 h 6597649"/>
              <a:gd name="connsiteX78" fmla="*/ 440609 w 503047"/>
              <a:gd name="connsiteY78" fmla="*/ 2277411 h 6597649"/>
              <a:gd name="connsiteX79" fmla="*/ 449263 w 503047"/>
              <a:gd name="connsiteY79" fmla="*/ 2275087 h 6597649"/>
              <a:gd name="connsiteX80" fmla="*/ 449263 w 503047"/>
              <a:gd name="connsiteY80" fmla="*/ 1889950 h 6597649"/>
              <a:gd name="connsiteX81" fmla="*/ 414790 w 503047"/>
              <a:gd name="connsiteY81" fmla="*/ 1867147 h 6597649"/>
              <a:gd name="connsiteX82" fmla="*/ 377825 w 503047"/>
              <a:gd name="connsiteY82" fmla="*/ 1779589 h 6597649"/>
              <a:gd name="connsiteX83" fmla="*/ 414790 w 503047"/>
              <a:gd name="connsiteY83" fmla="*/ 1692031 h 6597649"/>
              <a:gd name="connsiteX84" fmla="*/ 435128 w 503047"/>
              <a:gd name="connsiteY84" fmla="*/ 1678578 h 6597649"/>
              <a:gd name="connsiteX85" fmla="*/ 421386 w 503047"/>
              <a:gd name="connsiteY85" fmla="*/ 1670462 h 6597649"/>
              <a:gd name="connsiteX86" fmla="*/ 414338 w 503047"/>
              <a:gd name="connsiteY86" fmla="*/ 1656558 h 6597649"/>
              <a:gd name="connsiteX87" fmla="*/ 469119 w 503047"/>
              <a:gd name="connsiteY87" fmla="*/ 1623646 h 6597649"/>
              <a:gd name="connsiteX88" fmla="*/ 476250 w 503047"/>
              <a:gd name="connsiteY88" fmla="*/ 1623073 h 6597649"/>
              <a:gd name="connsiteX89" fmla="*/ 476250 w 503047"/>
              <a:gd name="connsiteY89" fmla="*/ 1204720 h 6597649"/>
              <a:gd name="connsiteX90" fmla="*/ 456109 w 503047"/>
              <a:gd name="connsiteY90" fmla="*/ 1194912 h 6597649"/>
              <a:gd name="connsiteX91" fmla="*/ 449263 w 503047"/>
              <a:gd name="connsiteY91" fmla="*/ 1178243 h 6597649"/>
              <a:gd name="connsiteX92" fmla="*/ 476648 w 503047"/>
              <a:gd name="connsiteY92" fmla="*/ 1160463 h 6597649"/>
              <a:gd name="connsiteX93" fmla="*/ 495300 w 503047"/>
              <a:gd name="connsiteY93" fmla="*/ 0 h 6597649"/>
              <a:gd name="connsiteX94" fmla="*/ 503047 w 503047"/>
              <a:gd name="connsiteY94" fmla="*/ 302812 h 6597649"/>
              <a:gd name="connsiteX95" fmla="*/ 503047 w 503047"/>
              <a:gd name="connsiteY95" fmla="*/ 682625 h 6597649"/>
              <a:gd name="connsiteX96" fmla="*/ 503047 w 503047"/>
              <a:gd name="connsiteY96" fmla="*/ 1150938 h 6597649"/>
              <a:gd name="connsiteX97" fmla="*/ 476250 w 503047"/>
              <a:gd name="connsiteY97" fmla="*/ 1150938 h 6597649"/>
              <a:gd name="connsiteX98" fmla="*/ 476250 w 503047"/>
              <a:gd name="connsiteY98" fmla="*/ 708025 h 6597649"/>
              <a:gd name="connsiteX99" fmla="*/ 486173 w 503047"/>
              <a:gd name="connsiteY99" fmla="*/ 708025 h 6597649"/>
              <a:gd name="connsiteX100" fmla="*/ 468313 w 503047"/>
              <a:gd name="connsiteY100" fmla="*/ 699558 h 6597649"/>
              <a:gd name="connsiteX101" fmla="*/ 486173 w 503047"/>
              <a:gd name="connsiteY101" fmla="*/ 682625 h 6597649"/>
              <a:gd name="connsiteX102" fmla="*/ 495300 w 503047"/>
              <a:gd name="connsiteY102" fmla="*/ 682625 h 659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503047" h="6597649">
                <a:moveTo>
                  <a:pt x="476648" y="1160463"/>
                </a:moveTo>
                <a:lnTo>
                  <a:pt x="503047" y="1160463"/>
                </a:lnTo>
                <a:lnTo>
                  <a:pt x="503047" y="3179570"/>
                </a:lnTo>
                <a:lnTo>
                  <a:pt x="449263" y="3168907"/>
                </a:lnTo>
                <a:lnTo>
                  <a:pt x="449263" y="3336839"/>
                </a:lnTo>
                <a:lnTo>
                  <a:pt x="458614" y="3330405"/>
                </a:lnTo>
                <a:lnTo>
                  <a:pt x="503047" y="3321252"/>
                </a:lnTo>
                <a:lnTo>
                  <a:pt x="503047" y="3558972"/>
                </a:lnTo>
                <a:lnTo>
                  <a:pt x="458614" y="3549818"/>
                </a:lnTo>
                <a:lnTo>
                  <a:pt x="449263" y="3543385"/>
                </a:lnTo>
                <a:lnTo>
                  <a:pt x="449263" y="3681431"/>
                </a:lnTo>
                <a:lnTo>
                  <a:pt x="458614" y="3674955"/>
                </a:lnTo>
                <a:lnTo>
                  <a:pt x="503047" y="3665740"/>
                </a:lnTo>
                <a:lnTo>
                  <a:pt x="503047" y="3905046"/>
                </a:lnTo>
                <a:lnTo>
                  <a:pt x="458614" y="3895831"/>
                </a:lnTo>
                <a:lnTo>
                  <a:pt x="449263" y="3889355"/>
                </a:lnTo>
                <a:lnTo>
                  <a:pt x="449263" y="4036926"/>
                </a:lnTo>
                <a:lnTo>
                  <a:pt x="458614" y="4030492"/>
                </a:lnTo>
                <a:lnTo>
                  <a:pt x="503047" y="4021339"/>
                </a:lnTo>
                <a:lnTo>
                  <a:pt x="503047" y="4259059"/>
                </a:lnTo>
                <a:lnTo>
                  <a:pt x="458614" y="4249905"/>
                </a:lnTo>
                <a:lnTo>
                  <a:pt x="449263" y="4243472"/>
                </a:lnTo>
                <a:lnTo>
                  <a:pt x="449263" y="4381519"/>
                </a:lnTo>
                <a:lnTo>
                  <a:pt x="458614" y="4375043"/>
                </a:lnTo>
                <a:lnTo>
                  <a:pt x="503047" y="4365829"/>
                </a:lnTo>
                <a:lnTo>
                  <a:pt x="503047" y="4605134"/>
                </a:lnTo>
                <a:lnTo>
                  <a:pt x="458614" y="4595919"/>
                </a:lnTo>
                <a:lnTo>
                  <a:pt x="449263" y="4589443"/>
                </a:lnTo>
                <a:lnTo>
                  <a:pt x="449263" y="4727488"/>
                </a:lnTo>
                <a:lnTo>
                  <a:pt x="458614" y="4721055"/>
                </a:lnTo>
                <a:lnTo>
                  <a:pt x="503047" y="4711902"/>
                </a:lnTo>
                <a:lnTo>
                  <a:pt x="503047" y="4949622"/>
                </a:lnTo>
                <a:lnTo>
                  <a:pt x="458614" y="4940468"/>
                </a:lnTo>
                <a:lnTo>
                  <a:pt x="449263" y="4934035"/>
                </a:lnTo>
                <a:lnTo>
                  <a:pt x="449263" y="5102009"/>
                </a:lnTo>
                <a:lnTo>
                  <a:pt x="503047" y="5091307"/>
                </a:lnTo>
                <a:lnTo>
                  <a:pt x="503047" y="5852915"/>
                </a:lnTo>
                <a:lnTo>
                  <a:pt x="438200" y="5840011"/>
                </a:lnTo>
                <a:lnTo>
                  <a:pt x="374281" y="6124098"/>
                </a:lnTo>
                <a:lnTo>
                  <a:pt x="375527" y="6124468"/>
                </a:lnTo>
                <a:cubicBezTo>
                  <a:pt x="387736" y="6133230"/>
                  <a:pt x="395288" y="6145335"/>
                  <a:pt x="395288" y="6158705"/>
                </a:cubicBezTo>
                <a:cubicBezTo>
                  <a:pt x="395288" y="6172076"/>
                  <a:pt x="387736" y="6184181"/>
                  <a:pt x="375527" y="6192943"/>
                </a:cubicBezTo>
                <a:lnTo>
                  <a:pt x="357591" y="6198274"/>
                </a:lnTo>
                <a:lnTo>
                  <a:pt x="357190" y="6200059"/>
                </a:lnTo>
                <a:lnTo>
                  <a:pt x="360363" y="6199186"/>
                </a:lnTo>
                <a:lnTo>
                  <a:pt x="502541" y="6521720"/>
                </a:lnTo>
                <a:lnTo>
                  <a:pt x="503047" y="6521245"/>
                </a:lnTo>
                <a:lnTo>
                  <a:pt x="503047" y="6588124"/>
                </a:lnTo>
                <a:lnTo>
                  <a:pt x="458788" y="6588124"/>
                </a:lnTo>
                <a:lnTo>
                  <a:pt x="431800" y="6588124"/>
                </a:lnTo>
                <a:lnTo>
                  <a:pt x="450952" y="6570147"/>
                </a:lnTo>
                <a:lnTo>
                  <a:pt x="334190" y="6302281"/>
                </a:lnTo>
                <a:lnTo>
                  <a:pt x="269875" y="6588124"/>
                </a:lnTo>
                <a:lnTo>
                  <a:pt x="152400" y="6588124"/>
                </a:lnTo>
                <a:lnTo>
                  <a:pt x="204419" y="6361797"/>
                </a:lnTo>
                <a:lnTo>
                  <a:pt x="117475" y="6597649"/>
                </a:lnTo>
                <a:lnTo>
                  <a:pt x="0" y="6588124"/>
                </a:lnTo>
                <a:lnTo>
                  <a:pt x="134953" y="6225844"/>
                </a:lnTo>
                <a:lnTo>
                  <a:pt x="131089" y="6222002"/>
                </a:lnTo>
                <a:cubicBezTo>
                  <a:pt x="127434" y="6216209"/>
                  <a:pt x="125413" y="6209841"/>
                  <a:pt x="125413" y="6203155"/>
                </a:cubicBezTo>
                <a:cubicBezTo>
                  <a:pt x="125413" y="6189785"/>
                  <a:pt x="133498" y="6177680"/>
                  <a:pt x="146569" y="6168918"/>
                </a:cubicBezTo>
                <a:lnTo>
                  <a:pt x="157265" y="6165948"/>
                </a:lnTo>
                <a:lnTo>
                  <a:pt x="296863" y="5791199"/>
                </a:lnTo>
                <a:lnTo>
                  <a:pt x="302430" y="5792591"/>
                </a:lnTo>
                <a:lnTo>
                  <a:pt x="258146" y="5766109"/>
                </a:lnTo>
                <a:cubicBezTo>
                  <a:pt x="172234" y="5696228"/>
                  <a:pt x="117475" y="5590473"/>
                  <a:pt x="117475" y="5472111"/>
                </a:cubicBezTo>
                <a:cubicBezTo>
                  <a:pt x="117475" y="5340598"/>
                  <a:pt x="185079" y="5224648"/>
                  <a:pt x="287904" y="5156180"/>
                </a:cubicBezTo>
                <a:lnTo>
                  <a:pt x="333375" y="5131854"/>
                </a:lnTo>
                <a:lnTo>
                  <a:pt x="333375" y="3134624"/>
                </a:lnTo>
                <a:lnTo>
                  <a:pt x="307431" y="3120796"/>
                </a:lnTo>
                <a:cubicBezTo>
                  <a:pt x="213896" y="3058747"/>
                  <a:pt x="152400" y="2953666"/>
                  <a:pt x="152400" y="2834481"/>
                </a:cubicBezTo>
                <a:cubicBezTo>
                  <a:pt x="152400" y="2691462"/>
                  <a:pt x="240955" y="2568750"/>
                  <a:pt x="367161" y="2516334"/>
                </a:cubicBezTo>
                <a:lnTo>
                  <a:pt x="419332" y="2505990"/>
                </a:lnTo>
                <a:lnTo>
                  <a:pt x="414338" y="2505756"/>
                </a:lnTo>
                <a:cubicBezTo>
                  <a:pt x="441246" y="2328862"/>
                  <a:pt x="441246" y="2328862"/>
                  <a:pt x="441246" y="2328862"/>
                </a:cubicBezTo>
                <a:lnTo>
                  <a:pt x="444098" y="2328862"/>
                </a:lnTo>
                <a:lnTo>
                  <a:pt x="440609" y="2327925"/>
                </a:lnTo>
                <a:cubicBezTo>
                  <a:pt x="424377" y="2321462"/>
                  <a:pt x="414338" y="2312531"/>
                  <a:pt x="414338" y="2302667"/>
                </a:cubicBezTo>
                <a:cubicBezTo>
                  <a:pt x="414338" y="2292804"/>
                  <a:pt x="424377" y="2283875"/>
                  <a:pt x="440609" y="2277411"/>
                </a:cubicBezTo>
                <a:lnTo>
                  <a:pt x="449263" y="2275087"/>
                </a:lnTo>
                <a:lnTo>
                  <a:pt x="449263" y="1889950"/>
                </a:lnTo>
                <a:lnTo>
                  <a:pt x="414790" y="1867147"/>
                </a:lnTo>
                <a:cubicBezTo>
                  <a:pt x="391951" y="1844739"/>
                  <a:pt x="377825" y="1813783"/>
                  <a:pt x="377825" y="1779589"/>
                </a:cubicBezTo>
                <a:cubicBezTo>
                  <a:pt x="377825" y="1745396"/>
                  <a:pt x="391951" y="1714439"/>
                  <a:pt x="414790" y="1692031"/>
                </a:cubicBezTo>
                <a:lnTo>
                  <a:pt x="435128" y="1678578"/>
                </a:lnTo>
                <a:lnTo>
                  <a:pt x="421386" y="1670462"/>
                </a:lnTo>
                <a:cubicBezTo>
                  <a:pt x="416848" y="1666188"/>
                  <a:pt x="414338" y="1661490"/>
                  <a:pt x="414338" y="1656558"/>
                </a:cubicBezTo>
                <a:cubicBezTo>
                  <a:pt x="414338" y="1641763"/>
                  <a:pt x="436926" y="1629069"/>
                  <a:pt x="469119" y="1623646"/>
                </a:cubicBezTo>
                <a:lnTo>
                  <a:pt x="476250" y="1623073"/>
                </a:lnTo>
                <a:lnTo>
                  <a:pt x="476250" y="1204720"/>
                </a:lnTo>
                <a:lnTo>
                  <a:pt x="456109" y="1194912"/>
                </a:lnTo>
                <a:cubicBezTo>
                  <a:pt x="451545" y="1189356"/>
                  <a:pt x="449263" y="1182688"/>
                  <a:pt x="449263" y="1178243"/>
                </a:cubicBezTo>
                <a:cubicBezTo>
                  <a:pt x="449263" y="1169353"/>
                  <a:pt x="458391" y="1160463"/>
                  <a:pt x="476648" y="1160463"/>
                </a:cubicBezTo>
                <a:close/>
                <a:moveTo>
                  <a:pt x="495300" y="0"/>
                </a:moveTo>
                <a:lnTo>
                  <a:pt x="503047" y="302812"/>
                </a:lnTo>
                <a:lnTo>
                  <a:pt x="503047" y="682625"/>
                </a:lnTo>
                <a:lnTo>
                  <a:pt x="503047" y="1150938"/>
                </a:lnTo>
                <a:lnTo>
                  <a:pt x="476250" y="1150938"/>
                </a:lnTo>
                <a:lnTo>
                  <a:pt x="476250" y="708025"/>
                </a:lnTo>
                <a:lnTo>
                  <a:pt x="486173" y="708025"/>
                </a:lnTo>
                <a:cubicBezTo>
                  <a:pt x="477243" y="708025"/>
                  <a:pt x="468313" y="708025"/>
                  <a:pt x="468313" y="699558"/>
                </a:cubicBezTo>
                <a:cubicBezTo>
                  <a:pt x="468313" y="691092"/>
                  <a:pt x="477243" y="682625"/>
                  <a:pt x="486173" y="682625"/>
                </a:cubicBezTo>
                <a:lnTo>
                  <a:pt x="495300" y="682625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grpSp>
        <p:nvGrpSpPr>
          <p:cNvPr id="280" name="组合 279"/>
          <p:cNvGrpSpPr/>
          <p:nvPr/>
        </p:nvGrpSpPr>
        <p:grpSpPr>
          <a:xfrm>
            <a:off x="7401674" y="4769089"/>
            <a:ext cx="3374889" cy="1013734"/>
            <a:chOff x="980608" y="1870075"/>
            <a:chExt cx="3374889" cy="1013734"/>
          </a:xfrm>
        </p:grpSpPr>
        <p:sp>
          <p:nvSpPr>
            <p:cNvPr id="281" name="文本框 280"/>
            <p:cNvSpPr txBox="1"/>
            <p:nvPr/>
          </p:nvSpPr>
          <p:spPr>
            <a:xfrm>
              <a:off x="1255541" y="2183233"/>
              <a:ext cx="220956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282" name="组合 281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284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5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3" name="文本框 282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86" name="组合 285"/>
          <p:cNvGrpSpPr/>
          <p:nvPr/>
        </p:nvGrpSpPr>
        <p:grpSpPr>
          <a:xfrm>
            <a:off x="7401674" y="3319561"/>
            <a:ext cx="3374889" cy="1013734"/>
            <a:chOff x="980608" y="1870075"/>
            <a:chExt cx="3374889" cy="1013734"/>
          </a:xfrm>
        </p:grpSpPr>
        <p:sp>
          <p:nvSpPr>
            <p:cNvPr id="287" name="文本框 286"/>
            <p:cNvSpPr txBox="1"/>
            <p:nvPr/>
          </p:nvSpPr>
          <p:spPr>
            <a:xfrm>
              <a:off x="1255541" y="2183233"/>
              <a:ext cx="220956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288" name="组合 287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292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4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9" name="文本框 288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95" name="组合 294"/>
          <p:cNvGrpSpPr/>
          <p:nvPr/>
        </p:nvGrpSpPr>
        <p:grpSpPr>
          <a:xfrm>
            <a:off x="7401674" y="1870033"/>
            <a:ext cx="3374889" cy="1013734"/>
            <a:chOff x="980608" y="1870075"/>
            <a:chExt cx="3374889" cy="1013734"/>
          </a:xfrm>
        </p:grpSpPr>
        <p:sp>
          <p:nvSpPr>
            <p:cNvPr id="298" name="文本框 297"/>
            <p:cNvSpPr txBox="1"/>
            <p:nvPr/>
          </p:nvSpPr>
          <p:spPr>
            <a:xfrm>
              <a:off x="1255541" y="2183233"/>
              <a:ext cx="220956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300" name="组合 299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304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6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1" name="文本框 300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307" name="组合 306"/>
          <p:cNvGrpSpPr/>
          <p:nvPr/>
        </p:nvGrpSpPr>
        <p:grpSpPr>
          <a:xfrm>
            <a:off x="1927213" y="4769089"/>
            <a:ext cx="3374889" cy="1013734"/>
            <a:chOff x="980608" y="1870075"/>
            <a:chExt cx="3374889" cy="1013734"/>
          </a:xfrm>
        </p:grpSpPr>
        <p:sp>
          <p:nvSpPr>
            <p:cNvPr id="308" name="文本框 307"/>
            <p:cNvSpPr txBox="1"/>
            <p:nvPr/>
          </p:nvSpPr>
          <p:spPr>
            <a:xfrm>
              <a:off x="1255541" y="2183233"/>
              <a:ext cx="220956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309" name="组合 308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311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2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0" name="文本框 309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317" name="组合 316"/>
          <p:cNvGrpSpPr/>
          <p:nvPr/>
        </p:nvGrpSpPr>
        <p:grpSpPr>
          <a:xfrm>
            <a:off x="1927213" y="3319561"/>
            <a:ext cx="3374889" cy="1013734"/>
            <a:chOff x="980608" y="1870075"/>
            <a:chExt cx="3374889" cy="1013734"/>
          </a:xfrm>
        </p:grpSpPr>
        <p:sp>
          <p:nvSpPr>
            <p:cNvPr id="318" name="文本框 317"/>
            <p:cNvSpPr txBox="1"/>
            <p:nvPr/>
          </p:nvSpPr>
          <p:spPr>
            <a:xfrm>
              <a:off x="1255541" y="2183233"/>
              <a:ext cx="220956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319" name="组合 318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321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2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0" name="文本框 319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323" name="组合 322"/>
          <p:cNvGrpSpPr/>
          <p:nvPr/>
        </p:nvGrpSpPr>
        <p:grpSpPr>
          <a:xfrm>
            <a:off x="1927213" y="1870033"/>
            <a:ext cx="3374889" cy="1013734"/>
            <a:chOff x="980608" y="1870075"/>
            <a:chExt cx="3374889" cy="1013734"/>
          </a:xfrm>
        </p:grpSpPr>
        <p:sp>
          <p:nvSpPr>
            <p:cNvPr id="324" name="文本框 323"/>
            <p:cNvSpPr txBox="1"/>
            <p:nvPr/>
          </p:nvSpPr>
          <p:spPr>
            <a:xfrm>
              <a:off x="1255541" y="2183233"/>
              <a:ext cx="2209563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325" name="组合 324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327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8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6" name="文本框 325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</p:spTree>
  </p:cSld>
  <p:clrMapOvr>
    <a:masterClrMapping/>
  </p:clrMapOvr>
  <p:transition advTm="5803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val 65"/>
          <p:cNvSpPr>
            <a:spLocks noChangeAspect="1" noChangeArrowheads="1"/>
          </p:cNvSpPr>
          <p:nvPr/>
        </p:nvSpPr>
        <p:spPr bwMode="auto">
          <a:xfrm rot="9737635" flipV="1">
            <a:off x="2552470" y="5313743"/>
            <a:ext cx="2520000" cy="330232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Oval 65"/>
          <p:cNvSpPr>
            <a:spLocks noChangeAspect="1" noChangeArrowheads="1"/>
          </p:cNvSpPr>
          <p:nvPr/>
        </p:nvSpPr>
        <p:spPr bwMode="auto">
          <a:xfrm rot="9737635" flipV="1">
            <a:off x="4291514" y="4785549"/>
            <a:ext cx="2245561" cy="294268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Oval 65"/>
          <p:cNvSpPr>
            <a:spLocks noChangeAspect="1" noChangeArrowheads="1"/>
          </p:cNvSpPr>
          <p:nvPr/>
        </p:nvSpPr>
        <p:spPr bwMode="auto">
          <a:xfrm rot="9737635" flipV="1">
            <a:off x="5874425" y="4268956"/>
            <a:ext cx="2245561" cy="294268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Oval 65"/>
          <p:cNvSpPr>
            <a:spLocks noChangeAspect="1" noChangeArrowheads="1"/>
          </p:cNvSpPr>
          <p:nvPr/>
        </p:nvSpPr>
        <p:spPr bwMode="auto">
          <a:xfrm rot="9737635" flipV="1">
            <a:off x="7440535" y="3707282"/>
            <a:ext cx="2245561" cy="294268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64493" y="3498752"/>
            <a:ext cx="2544235" cy="1908880"/>
            <a:chOff x="7500268" y="4083104"/>
            <a:chExt cx="3388004" cy="2541941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grpSp>
          <p:nvGrpSpPr>
            <p:cNvPr id="5" name="组合 4"/>
            <p:cNvGrpSpPr/>
            <p:nvPr/>
          </p:nvGrpSpPr>
          <p:grpSpPr>
            <a:xfrm>
              <a:off x="7500268" y="4083104"/>
              <a:ext cx="3388004" cy="2369073"/>
              <a:chOff x="7500268" y="4083104"/>
              <a:chExt cx="3388004" cy="2369073"/>
            </a:xfrm>
            <a:grpFill/>
          </p:grpSpPr>
          <p:sp>
            <p:nvSpPr>
              <p:cNvPr id="7" name="下箭头 3"/>
              <p:cNvSpPr/>
              <p:nvPr/>
            </p:nvSpPr>
            <p:spPr>
              <a:xfrm rot="14160000">
                <a:off x="8953663" y="3143937"/>
                <a:ext cx="432000" cy="2310333"/>
              </a:xfrm>
              <a:custGeom>
                <a:avLst/>
                <a:gdLst>
                  <a:gd name="connsiteX0" fmla="*/ 0 w 432000"/>
                  <a:gd name="connsiteY0" fmla="*/ 1313040 h 2304000"/>
                  <a:gd name="connsiteX1" fmla="*/ 108000 w 432000"/>
                  <a:gd name="connsiteY1" fmla="*/ 1313040 h 2304000"/>
                  <a:gd name="connsiteX2" fmla="*/ 108000 w 432000"/>
                  <a:gd name="connsiteY2" fmla="*/ 0 h 2304000"/>
                  <a:gd name="connsiteX3" fmla="*/ 324000 w 432000"/>
                  <a:gd name="connsiteY3" fmla="*/ 0 h 2304000"/>
                  <a:gd name="connsiteX4" fmla="*/ 324000 w 432000"/>
                  <a:gd name="connsiteY4" fmla="*/ 1313040 h 2304000"/>
                  <a:gd name="connsiteX5" fmla="*/ 432000 w 432000"/>
                  <a:gd name="connsiteY5" fmla="*/ 1313040 h 2304000"/>
                  <a:gd name="connsiteX6" fmla="*/ 216000 w 432000"/>
                  <a:gd name="connsiteY6" fmla="*/ 2304000 h 2304000"/>
                  <a:gd name="connsiteX7" fmla="*/ 0 w 432000"/>
                  <a:gd name="connsiteY7" fmla="*/ 1313040 h 2304000"/>
                  <a:gd name="connsiteX0-1" fmla="*/ 0 w 432000"/>
                  <a:gd name="connsiteY0-2" fmla="*/ 1313040 h 2304000"/>
                  <a:gd name="connsiteX1-3" fmla="*/ 137016 w 432000"/>
                  <a:gd name="connsiteY1-4" fmla="*/ 1321124 h 2304000"/>
                  <a:gd name="connsiteX2-5" fmla="*/ 108000 w 432000"/>
                  <a:gd name="connsiteY2-6" fmla="*/ 0 h 2304000"/>
                  <a:gd name="connsiteX3-7" fmla="*/ 324000 w 432000"/>
                  <a:gd name="connsiteY3-8" fmla="*/ 0 h 2304000"/>
                  <a:gd name="connsiteX4-9" fmla="*/ 324000 w 432000"/>
                  <a:gd name="connsiteY4-10" fmla="*/ 1313040 h 2304000"/>
                  <a:gd name="connsiteX5-11" fmla="*/ 432000 w 432000"/>
                  <a:gd name="connsiteY5-12" fmla="*/ 1313040 h 2304000"/>
                  <a:gd name="connsiteX6-13" fmla="*/ 216000 w 432000"/>
                  <a:gd name="connsiteY6-14" fmla="*/ 2304000 h 2304000"/>
                  <a:gd name="connsiteX7-15" fmla="*/ 0 w 432000"/>
                  <a:gd name="connsiteY7-16" fmla="*/ 1313040 h 2304000"/>
                  <a:gd name="connsiteX0-17" fmla="*/ 0 w 432000"/>
                  <a:gd name="connsiteY0-18" fmla="*/ 1314000 h 2304960"/>
                  <a:gd name="connsiteX1-19" fmla="*/ 137016 w 432000"/>
                  <a:gd name="connsiteY1-20" fmla="*/ 1322084 h 2304960"/>
                  <a:gd name="connsiteX2-21" fmla="*/ 174710 w 432000"/>
                  <a:gd name="connsiteY2-22" fmla="*/ 0 h 2304960"/>
                  <a:gd name="connsiteX3-23" fmla="*/ 324000 w 432000"/>
                  <a:gd name="connsiteY3-24" fmla="*/ 960 h 2304960"/>
                  <a:gd name="connsiteX4-25" fmla="*/ 324000 w 432000"/>
                  <a:gd name="connsiteY4-26" fmla="*/ 1314000 h 2304960"/>
                  <a:gd name="connsiteX5-27" fmla="*/ 432000 w 432000"/>
                  <a:gd name="connsiteY5-28" fmla="*/ 1314000 h 2304960"/>
                  <a:gd name="connsiteX6-29" fmla="*/ 216000 w 432000"/>
                  <a:gd name="connsiteY6-30" fmla="*/ 2304960 h 2304960"/>
                  <a:gd name="connsiteX7-31" fmla="*/ 0 w 432000"/>
                  <a:gd name="connsiteY7-32" fmla="*/ 1314000 h 2304960"/>
                  <a:gd name="connsiteX0-33" fmla="*/ 0 w 432000"/>
                  <a:gd name="connsiteY0-34" fmla="*/ 1319373 h 2310333"/>
                  <a:gd name="connsiteX1-35" fmla="*/ 137016 w 432000"/>
                  <a:gd name="connsiteY1-36" fmla="*/ 1327457 h 2310333"/>
                  <a:gd name="connsiteX2-37" fmla="*/ 158228 w 432000"/>
                  <a:gd name="connsiteY2-38" fmla="*/ 0 h 2310333"/>
                  <a:gd name="connsiteX3-39" fmla="*/ 324000 w 432000"/>
                  <a:gd name="connsiteY3-40" fmla="*/ 6333 h 2310333"/>
                  <a:gd name="connsiteX4-41" fmla="*/ 324000 w 432000"/>
                  <a:gd name="connsiteY4-42" fmla="*/ 1319373 h 2310333"/>
                  <a:gd name="connsiteX5-43" fmla="*/ 432000 w 432000"/>
                  <a:gd name="connsiteY5-44" fmla="*/ 1319373 h 2310333"/>
                  <a:gd name="connsiteX6-45" fmla="*/ 216000 w 432000"/>
                  <a:gd name="connsiteY6-46" fmla="*/ 2310333 h 2310333"/>
                  <a:gd name="connsiteX7-47" fmla="*/ 0 w 432000"/>
                  <a:gd name="connsiteY7-48" fmla="*/ 1319373 h 23103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432000" h="2310333">
                    <a:moveTo>
                      <a:pt x="0" y="1319373"/>
                    </a:moveTo>
                    <a:lnTo>
                      <a:pt x="137016" y="1327457"/>
                    </a:lnTo>
                    <a:lnTo>
                      <a:pt x="158228" y="0"/>
                    </a:lnTo>
                    <a:lnTo>
                      <a:pt x="324000" y="6333"/>
                    </a:lnTo>
                    <a:lnTo>
                      <a:pt x="324000" y="1319373"/>
                    </a:lnTo>
                    <a:lnTo>
                      <a:pt x="432000" y="1319373"/>
                    </a:lnTo>
                    <a:lnTo>
                      <a:pt x="216000" y="2310333"/>
                    </a:lnTo>
                    <a:lnTo>
                      <a:pt x="0" y="13193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 rot="14280000">
                <a:off x="8061215" y="3625120"/>
                <a:ext cx="2266110" cy="3388004"/>
              </a:xfrm>
              <a:custGeom>
                <a:avLst/>
                <a:gdLst>
                  <a:gd name="connsiteX0" fmla="*/ 1790495 w 2266110"/>
                  <a:gd name="connsiteY0" fmla="*/ 1563015 h 3388004"/>
                  <a:gd name="connsiteX1" fmla="*/ 1555143 w 2266110"/>
                  <a:gd name="connsiteY1" fmla="*/ 543595 h 3388004"/>
                  <a:gd name="connsiteX2" fmla="*/ 535723 w 2266110"/>
                  <a:gd name="connsiteY2" fmla="*/ 778947 h 3388004"/>
                  <a:gd name="connsiteX3" fmla="*/ 771074 w 2266110"/>
                  <a:gd name="connsiteY3" fmla="*/ 1798367 h 3388004"/>
                  <a:gd name="connsiteX4" fmla="*/ 1790495 w 2266110"/>
                  <a:gd name="connsiteY4" fmla="*/ 1563015 h 3388004"/>
                  <a:gd name="connsiteX5" fmla="*/ 2050110 w 2266110"/>
                  <a:gd name="connsiteY5" fmla="*/ 3388004 h 3388004"/>
                  <a:gd name="connsiteX6" fmla="*/ 1834110 w 2266110"/>
                  <a:gd name="connsiteY6" fmla="*/ 2397044 h 3388004"/>
                  <a:gd name="connsiteX7" fmla="*/ 1942110 w 2266110"/>
                  <a:gd name="connsiteY7" fmla="*/ 2397044 h 3388004"/>
                  <a:gd name="connsiteX8" fmla="*/ 1942110 w 2266110"/>
                  <a:gd name="connsiteY8" fmla="*/ 1729785 h 3388004"/>
                  <a:gd name="connsiteX9" fmla="*/ 1932792 w 2266110"/>
                  <a:gd name="connsiteY9" fmla="*/ 1743147 h 3388004"/>
                  <a:gd name="connsiteX10" fmla="*/ 507831 w 2266110"/>
                  <a:gd name="connsiteY10" fmla="*/ 1996036 h 3388004"/>
                  <a:gd name="connsiteX11" fmla="*/ 164252 w 2266110"/>
                  <a:gd name="connsiteY11" fmla="*/ 507831 h 3388004"/>
                  <a:gd name="connsiteX12" fmla="*/ 1652457 w 2266110"/>
                  <a:gd name="connsiteY12" fmla="*/ 164252 h 3388004"/>
                  <a:gd name="connsiteX13" fmla="*/ 2159602 w 2266110"/>
                  <a:gd name="connsiteY13" fmla="*/ 1042631 h 3388004"/>
                  <a:gd name="connsiteX14" fmla="*/ 2157066 w 2266110"/>
                  <a:gd name="connsiteY14" fmla="*/ 1084004 h 3388004"/>
                  <a:gd name="connsiteX15" fmla="*/ 2158110 w 2266110"/>
                  <a:gd name="connsiteY15" fmla="*/ 1084004 h 3388004"/>
                  <a:gd name="connsiteX16" fmla="*/ 2158110 w 2266110"/>
                  <a:gd name="connsiteY16" fmla="*/ 2397044 h 3388004"/>
                  <a:gd name="connsiteX17" fmla="*/ 2266110 w 2266110"/>
                  <a:gd name="connsiteY17" fmla="*/ 2397044 h 33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66110" h="3388004">
                    <a:moveTo>
                      <a:pt x="1790495" y="1563015"/>
                    </a:moveTo>
                    <a:cubicBezTo>
                      <a:pt x="2007009" y="1216520"/>
                      <a:pt x="1901638" y="760109"/>
                      <a:pt x="1555143" y="543595"/>
                    </a:cubicBezTo>
                    <a:cubicBezTo>
                      <a:pt x="1208647" y="327081"/>
                      <a:pt x="752237" y="432451"/>
                      <a:pt x="535723" y="778947"/>
                    </a:cubicBezTo>
                    <a:cubicBezTo>
                      <a:pt x="319208" y="1125442"/>
                      <a:pt x="424579" y="1581853"/>
                      <a:pt x="771074" y="1798367"/>
                    </a:cubicBezTo>
                    <a:cubicBezTo>
                      <a:pt x="1117570" y="2014881"/>
                      <a:pt x="1573980" y="1909511"/>
                      <a:pt x="1790495" y="1563015"/>
                    </a:cubicBezTo>
                    <a:close/>
                    <a:moveTo>
                      <a:pt x="2050110" y="3388004"/>
                    </a:moveTo>
                    <a:lnTo>
                      <a:pt x="1834110" y="2397044"/>
                    </a:lnTo>
                    <a:lnTo>
                      <a:pt x="1942110" y="2397044"/>
                    </a:lnTo>
                    <a:lnTo>
                      <a:pt x="1942110" y="1729785"/>
                    </a:lnTo>
                    <a:lnTo>
                      <a:pt x="1932792" y="1743147"/>
                    </a:lnTo>
                    <a:cubicBezTo>
                      <a:pt x="1597297" y="2175683"/>
                      <a:pt x="982050" y="2292361"/>
                      <a:pt x="507831" y="1996036"/>
                    </a:cubicBezTo>
                    <a:cubicBezTo>
                      <a:pt x="1998" y="1679956"/>
                      <a:pt x="-151828" y="1013665"/>
                      <a:pt x="164252" y="507831"/>
                    </a:cubicBezTo>
                    <a:cubicBezTo>
                      <a:pt x="480332" y="1998"/>
                      <a:pt x="1146623" y="-151828"/>
                      <a:pt x="1652457" y="164252"/>
                    </a:cubicBezTo>
                    <a:cubicBezTo>
                      <a:pt x="1968603" y="361802"/>
                      <a:pt x="2147246" y="696153"/>
                      <a:pt x="2159602" y="1042631"/>
                    </a:cubicBezTo>
                    <a:lnTo>
                      <a:pt x="2157066" y="1084004"/>
                    </a:lnTo>
                    <a:lnTo>
                      <a:pt x="2158110" y="1084004"/>
                    </a:lnTo>
                    <a:lnTo>
                      <a:pt x="2158110" y="2397044"/>
                    </a:lnTo>
                    <a:lnTo>
                      <a:pt x="2266110" y="23970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" name="任意多边形 55"/>
            <p:cNvSpPr>
              <a:spLocks noChangeAspect="1"/>
            </p:cNvSpPr>
            <p:nvPr/>
          </p:nvSpPr>
          <p:spPr>
            <a:xfrm>
              <a:off x="7770663" y="4753045"/>
              <a:ext cx="1872000" cy="1872000"/>
            </a:xfrm>
            <a:custGeom>
              <a:avLst/>
              <a:gdLst>
                <a:gd name="connsiteX0" fmla="*/ 962663 w 1872000"/>
                <a:gd name="connsiteY0" fmla="*/ 80416 h 1872000"/>
                <a:gd name="connsiteX1" fmla="*/ 224928 w 1872000"/>
                <a:gd name="connsiteY1" fmla="*/ 818151 h 1872000"/>
                <a:gd name="connsiteX2" fmla="*/ 962663 w 1872000"/>
                <a:gd name="connsiteY2" fmla="*/ 1555886 h 1872000"/>
                <a:gd name="connsiteX3" fmla="*/ 1700398 w 1872000"/>
                <a:gd name="connsiteY3" fmla="*/ 818151 h 1872000"/>
                <a:gd name="connsiteX4" fmla="*/ 962663 w 1872000"/>
                <a:gd name="connsiteY4" fmla="*/ 80416 h 1872000"/>
                <a:gd name="connsiteX5" fmla="*/ 936000 w 1872000"/>
                <a:gd name="connsiteY5" fmla="*/ 0 h 1872000"/>
                <a:gd name="connsiteX6" fmla="*/ 1872000 w 1872000"/>
                <a:gd name="connsiteY6" fmla="*/ 936000 h 1872000"/>
                <a:gd name="connsiteX7" fmla="*/ 936000 w 1872000"/>
                <a:gd name="connsiteY7" fmla="*/ 1872000 h 1872000"/>
                <a:gd name="connsiteX8" fmla="*/ 0 w 1872000"/>
                <a:gd name="connsiteY8" fmla="*/ 936000 h 1872000"/>
                <a:gd name="connsiteX9" fmla="*/ 936000 w 1872000"/>
                <a:gd name="connsiteY9" fmla="*/ 0 h 18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2000" h="1872000">
                  <a:moveTo>
                    <a:pt x="962663" y="80416"/>
                  </a:moveTo>
                  <a:cubicBezTo>
                    <a:pt x="555223" y="80416"/>
                    <a:pt x="224928" y="410711"/>
                    <a:pt x="224928" y="818151"/>
                  </a:cubicBezTo>
                  <a:cubicBezTo>
                    <a:pt x="224928" y="1225591"/>
                    <a:pt x="555223" y="1555886"/>
                    <a:pt x="962663" y="1555886"/>
                  </a:cubicBezTo>
                  <a:cubicBezTo>
                    <a:pt x="1370103" y="1555886"/>
                    <a:pt x="1700398" y="1225591"/>
                    <a:pt x="1700398" y="818151"/>
                  </a:cubicBezTo>
                  <a:cubicBezTo>
                    <a:pt x="1700398" y="410711"/>
                    <a:pt x="1370103" y="80416"/>
                    <a:pt x="962663" y="80416"/>
                  </a:cubicBezTo>
                  <a:close/>
                  <a:moveTo>
                    <a:pt x="936000" y="0"/>
                  </a:moveTo>
                  <a:cubicBezTo>
                    <a:pt x="1452939" y="0"/>
                    <a:pt x="1872000" y="419061"/>
                    <a:pt x="1872000" y="936000"/>
                  </a:cubicBezTo>
                  <a:cubicBezTo>
                    <a:pt x="1872000" y="1452939"/>
                    <a:pt x="1452939" y="1872000"/>
                    <a:pt x="936000" y="1872000"/>
                  </a:cubicBezTo>
                  <a:cubicBezTo>
                    <a:pt x="419061" y="1872000"/>
                    <a:pt x="0" y="1452939"/>
                    <a:pt x="0" y="936000"/>
                  </a:cubicBezTo>
                  <a:cubicBezTo>
                    <a:pt x="0" y="419061"/>
                    <a:pt x="419061" y="0"/>
                    <a:pt x="936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266254" y="2954339"/>
            <a:ext cx="2544235" cy="1779064"/>
            <a:chOff x="7500268" y="4083104"/>
            <a:chExt cx="3388004" cy="2369073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62" name="下箭头 3"/>
            <p:cNvSpPr/>
            <p:nvPr/>
          </p:nvSpPr>
          <p:spPr>
            <a:xfrm rot="14160000">
              <a:off x="8953663" y="3143937"/>
              <a:ext cx="432000" cy="2310333"/>
            </a:xfrm>
            <a:custGeom>
              <a:avLst/>
              <a:gdLst>
                <a:gd name="connsiteX0" fmla="*/ 0 w 432000"/>
                <a:gd name="connsiteY0" fmla="*/ 1313040 h 2304000"/>
                <a:gd name="connsiteX1" fmla="*/ 108000 w 432000"/>
                <a:gd name="connsiteY1" fmla="*/ 1313040 h 2304000"/>
                <a:gd name="connsiteX2" fmla="*/ 108000 w 432000"/>
                <a:gd name="connsiteY2" fmla="*/ 0 h 2304000"/>
                <a:gd name="connsiteX3" fmla="*/ 324000 w 432000"/>
                <a:gd name="connsiteY3" fmla="*/ 0 h 2304000"/>
                <a:gd name="connsiteX4" fmla="*/ 324000 w 432000"/>
                <a:gd name="connsiteY4" fmla="*/ 1313040 h 2304000"/>
                <a:gd name="connsiteX5" fmla="*/ 432000 w 432000"/>
                <a:gd name="connsiteY5" fmla="*/ 1313040 h 2304000"/>
                <a:gd name="connsiteX6" fmla="*/ 216000 w 432000"/>
                <a:gd name="connsiteY6" fmla="*/ 2304000 h 2304000"/>
                <a:gd name="connsiteX7" fmla="*/ 0 w 432000"/>
                <a:gd name="connsiteY7" fmla="*/ 1313040 h 2304000"/>
                <a:gd name="connsiteX0-1" fmla="*/ 0 w 432000"/>
                <a:gd name="connsiteY0-2" fmla="*/ 1313040 h 2304000"/>
                <a:gd name="connsiteX1-3" fmla="*/ 137016 w 432000"/>
                <a:gd name="connsiteY1-4" fmla="*/ 1321124 h 2304000"/>
                <a:gd name="connsiteX2-5" fmla="*/ 108000 w 432000"/>
                <a:gd name="connsiteY2-6" fmla="*/ 0 h 2304000"/>
                <a:gd name="connsiteX3-7" fmla="*/ 324000 w 432000"/>
                <a:gd name="connsiteY3-8" fmla="*/ 0 h 2304000"/>
                <a:gd name="connsiteX4-9" fmla="*/ 324000 w 432000"/>
                <a:gd name="connsiteY4-10" fmla="*/ 1313040 h 2304000"/>
                <a:gd name="connsiteX5-11" fmla="*/ 432000 w 432000"/>
                <a:gd name="connsiteY5-12" fmla="*/ 1313040 h 2304000"/>
                <a:gd name="connsiteX6-13" fmla="*/ 216000 w 432000"/>
                <a:gd name="connsiteY6-14" fmla="*/ 2304000 h 2304000"/>
                <a:gd name="connsiteX7-15" fmla="*/ 0 w 432000"/>
                <a:gd name="connsiteY7-16" fmla="*/ 1313040 h 2304000"/>
                <a:gd name="connsiteX0-17" fmla="*/ 0 w 432000"/>
                <a:gd name="connsiteY0-18" fmla="*/ 1314000 h 2304960"/>
                <a:gd name="connsiteX1-19" fmla="*/ 137016 w 432000"/>
                <a:gd name="connsiteY1-20" fmla="*/ 1322084 h 2304960"/>
                <a:gd name="connsiteX2-21" fmla="*/ 174710 w 432000"/>
                <a:gd name="connsiteY2-22" fmla="*/ 0 h 2304960"/>
                <a:gd name="connsiteX3-23" fmla="*/ 324000 w 432000"/>
                <a:gd name="connsiteY3-24" fmla="*/ 960 h 2304960"/>
                <a:gd name="connsiteX4-25" fmla="*/ 324000 w 432000"/>
                <a:gd name="connsiteY4-26" fmla="*/ 1314000 h 2304960"/>
                <a:gd name="connsiteX5-27" fmla="*/ 432000 w 432000"/>
                <a:gd name="connsiteY5-28" fmla="*/ 1314000 h 2304960"/>
                <a:gd name="connsiteX6-29" fmla="*/ 216000 w 432000"/>
                <a:gd name="connsiteY6-30" fmla="*/ 2304960 h 2304960"/>
                <a:gd name="connsiteX7-31" fmla="*/ 0 w 432000"/>
                <a:gd name="connsiteY7-32" fmla="*/ 1314000 h 2304960"/>
                <a:gd name="connsiteX0-33" fmla="*/ 0 w 432000"/>
                <a:gd name="connsiteY0-34" fmla="*/ 1319373 h 2310333"/>
                <a:gd name="connsiteX1-35" fmla="*/ 137016 w 432000"/>
                <a:gd name="connsiteY1-36" fmla="*/ 1327457 h 2310333"/>
                <a:gd name="connsiteX2-37" fmla="*/ 158228 w 432000"/>
                <a:gd name="connsiteY2-38" fmla="*/ 0 h 2310333"/>
                <a:gd name="connsiteX3-39" fmla="*/ 324000 w 432000"/>
                <a:gd name="connsiteY3-40" fmla="*/ 6333 h 2310333"/>
                <a:gd name="connsiteX4-41" fmla="*/ 324000 w 432000"/>
                <a:gd name="connsiteY4-42" fmla="*/ 1319373 h 2310333"/>
                <a:gd name="connsiteX5-43" fmla="*/ 432000 w 432000"/>
                <a:gd name="connsiteY5-44" fmla="*/ 1319373 h 2310333"/>
                <a:gd name="connsiteX6-45" fmla="*/ 216000 w 432000"/>
                <a:gd name="connsiteY6-46" fmla="*/ 2310333 h 2310333"/>
                <a:gd name="connsiteX7-47" fmla="*/ 0 w 432000"/>
                <a:gd name="connsiteY7-48" fmla="*/ 1319373 h 23103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432000" h="2310333">
                  <a:moveTo>
                    <a:pt x="0" y="1319373"/>
                  </a:moveTo>
                  <a:lnTo>
                    <a:pt x="137016" y="1327457"/>
                  </a:lnTo>
                  <a:lnTo>
                    <a:pt x="158228" y="0"/>
                  </a:lnTo>
                  <a:lnTo>
                    <a:pt x="324000" y="6333"/>
                  </a:lnTo>
                  <a:lnTo>
                    <a:pt x="324000" y="1319373"/>
                  </a:lnTo>
                  <a:lnTo>
                    <a:pt x="432000" y="1319373"/>
                  </a:lnTo>
                  <a:lnTo>
                    <a:pt x="216000" y="2310333"/>
                  </a:lnTo>
                  <a:lnTo>
                    <a:pt x="0" y="131937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 rot="14280000">
              <a:off x="8061215" y="3625120"/>
              <a:ext cx="2266110" cy="3388004"/>
            </a:xfrm>
            <a:custGeom>
              <a:avLst/>
              <a:gdLst>
                <a:gd name="connsiteX0" fmla="*/ 1790495 w 2266110"/>
                <a:gd name="connsiteY0" fmla="*/ 1563015 h 3388004"/>
                <a:gd name="connsiteX1" fmla="*/ 1555143 w 2266110"/>
                <a:gd name="connsiteY1" fmla="*/ 543595 h 3388004"/>
                <a:gd name="connsiteX2" fmla="*/ 535723 w 2266110"/>
                <a:gd name="connsiteY2" fmla="*/ 778947 h 3388004"/>
                <a:gd name="connsiteX3" fmla="*/ 771074 w 2266110"/>
                <a:gd name="connsiteY3" fmla="*/ 1798367 h 3388004"/>
                <a:gd name="connsiteX4" fmla="*/ 1790495 w 2266110"/>
                <a:gd name="connsiteY4" fmla="*/ 1563015 h 3388004"/>
                <a:gd name="connsiteX5" fmla="*/ 2050110 w 2266110"/>
                <a:gd name="connsiteY5" fmla="*/ 3388004 h 3388004"/>
                <a:gd name="connsiteX6" fmla="*/ 1834110 w 2266110"/>
                <a:gd name="connsiteY6" fmla="*/ 2397044 h 3388004"/>
                <a:gd name="connsiteX7" fmla="*/ 1942110 w 2266110"/>
                <a:gd name="connsiteY7" fmla="*/ 2397044 h 3388004"/>
                <a:gd name="connsiteX8" fmla="*/ 1942110 w 2266110"/>
                <a:gd name="connsiteY8" fmla="*/ 1729785 h 3388004"/>
                <a:gd name="connsiteX9" fmla="*/ 1932792 w 2266110"/>
                <a:gd name="connsiteY9" fmla="*/ 1743147 h 3388004"/>
                <a:gd name="connsiteX10" fmla="*/ 507831 w 2266110"/>
                <a:gd name="connsiteY10" fmla="*/ 1996036 h 3388004"/>
                <a:gd name="connsiteX11" fmla="*/ 164252 w 2266110"/>
                <a:gd name="connsiteY11" fmla="*/ 507831 h 3388004"/>
                <a:gd name="connsiteX12" fmla="*/ 1652457 w 2266110"/>
                <a:gd name="connsiteY12" fmla="*/ 164252 h 3388004"/>
                <a:gd name="connsiteX13" fmla="*/ 2159602 w 2266110"/>
                <a:gd name="connsiteY13" fmla="*/ 1042631 h 3388004"/>
                <a:gd name="connsiteX14" fmla="*/ 2157066 w 2266110"/>
                <a:gd name="connsiteY14" fmla="*/ 1084004 h 3388004"/>
                <a:gd name="connsiteX15" fmla="*/ 2158110 w 2266110"/>
                <a:gd name="connsiteY15" fmla="*/ 1084004 h 3388004"/>
                <a:gd name="connsiteX16" fmla="*/ 2158110 w 2266110"/>
                <a:gd name="connsiteY16" fmla="*/ 2397044 h 3388004"/>
                <a:gd name="connsiteX17" fmla="*/ 2266110 w 2266110"/>
                <a:gd name="connsiteY17" fmla="*/ 2397044 h 338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66110" h="3388004">
                  <a:moveTo>
                    <a:pt x="1790495" y="1563015"/>
                  </a:moveTo>
                  <a:cubicBezTo>
                    <a:pt x="2007009" y="1216520"/>
                    <a:pt x="1901638" y="760109"/>
                    <a:pt x="1555143" y="543595"/>
                  </a:cubicBezTo>
                  <a:cubicBezTo>
                    <a:pt x="1208647" y="327081"/>
                    <a:pt x="752237" y="432451"/>
                    <a:pt x="535723" y="778947"/>
                  </a:cubicBezTo>
                  <a:cubicBezTo>
                    <a:pt x="319208" y="1125442"/>
                    <a:pt x="424579" y="1581853"/>
                    <a:pt x="771074" y="1798367"/>
                  </a:cubicBezTo>
                  <a:cubicBezTo>
                    <a:pt x="1117570" y="2014881"/>
                    <a:pt x="1573980" y="1909511"/>
                    <a:pt x="1790495" y="1563015"/>
                  </a:cubicBezTo>
                  <a:close/>
                  <a:moveTo>
                    <a:pt x="2050110" y="3388004"/>
                  </a:moveTo>
                  <a:lnTo>
                    <a:pt x="1834110" y="2397044"/>
                  </a:lnTo>
                  <a:lnTo>
                    <a:pt x="1942110" y="2397044"/>
                  </a:lnTo>
                  <a:lnTo>
                    <a:pt x="1942110" y="1729785"/>
                  </a:lnTo>
                  <a:lnTo>
                    <a:pt x="1932792" y="1743147"/>
                  </a:lnTo>
                  <a:cubicBezTo>
                    <a:pt x="1597297" y="2175683"/>
                    <a:pt x="982050" y="2292361"/>
                    <a:pt x="507831" y="1996036"/>
                  </a:cubicBezTo>
                  <a:cubicBezTo>
                    <a:pt x="1998" y="1679956"/>
                    <a:pt x="-151828" y="1013665"/>
                    <a:pt x="164252" y="507831"/>
                  </a:cubicBezTo>
                  <a:cubicBezTo>
                    <a:pt x="480332" y="1998"/>
                    <a:pt x="1146623" y="-151828"/>
                    <a:pt x="1652457" y="164252"/>
                  </a:cubicBezTo>
                  <a:cubicBezTo>
                    <a:pt x="1968603" y="361802"/>
                    <a:pt x="2147246" y="696153"/>
                    <a:pt x="2159602" y="1042631"/>
                  </a:cubicBezTo>
                  <a:lnTo>
                    <a:pt x="2157066" y="1084004"/>
                  </a:lnTo>
                  <a:lnTo>
                    <a:pt x="2158110" y="1084004"/>
                  </a:lnTo>
                  <a:lnTo>
                    <a:pt x="2158110" y="2397044"/>
                  </a:lnTo>
                  <a:lnTo>
                    <a:pt x="2266110" y="239704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1" name="任意多边形 60"/>
          <p:cNvSpPr>
            <a:spLocks noChangeAspect="1"/>
          </p:cNvSpPr>
          <p:nvPr/>
        </p:nvSpPr>
        <p:spPr>
          <a:xfrm>
            <a:off x="4469308" y="3457434"/>
            <a:ext cx="1405786" cy="1405785"/>
          </a:xfrm>
          <a:custGeom>
            <a:avLst/>
            <a:gdLst>
              <a:gd name="connsiteX0" fmla="*/ 962663 w 1872000"/>
              <a:gd name="connsiteY0" fmla="*/ 80416 h 1872000"/>
              <a:gd name="connsiteX1" fmla="*/ 224928 w 1872000"/>
              <a:gd name="connsiteY1" fmla="*/ 818151 h 1872000"/>
              <a:gd name="connsiteX2" fmla="*/ 962663 w 1872000"/>
              <a:gd name="connsiteY2" fmla="*/ 1555886 h 1872000"/>
              <a:gd name="connsiteX3" fmla="*/ 1700398 w 1872000"/>
              <a:gd name="connsiteY3" fmla="*/ 818151 h 1872000"/>
              <a:gd name="connsiteX4" fmla="*/ 962663 w 1872000"/>
              <a:gd name="connsiteY4" fmla="*/ 80416 h 1872000"/>
              <a:gd name="connsiteX5" fmla="*/ 936000 w 1872000"/>
              <a:gd name="connsiteY5" fmla="*/ 0 h 1872000"/>
              <a:gd name="connsiteX6" fmla="*/ 1872000 w 1872000"/>
              <a:gd name="connsiteY6" fmla="*/ 936000 h 1872000"/>
              <a:gd name="connsiteX7" fmla="*/ 936000 w 1872000"/>
              <a:gd name="connsiteY7" fmla="*/ 1872000 h 1872000"/>
              <a:gd name="connsiteX8" fmla="*/ 0 w 1872000"/>
              <a:gd name="connsiteY8" fmla="*/ 936000 h 1872000"/>
              <a:gd name="connsiteX9" fmla="*/ 936000 w 1872000"/>
              <a:gd name="connsiteY9" fmla="*/ 0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2000" h="1872000">
                <a:moveTo>
                  <a:pt x="962663" y="80416"/>
                </a:moveTo>
                <a:cubicBezTo>
                  <a:pt x="555223" y="80416"/>
                  <a:pt x="224928" y="410711"/>
                  <a:pt x="224928" y="818151"/>
                </a:cubicBezTo>
                <a:cubicBezTo>
                  <a:pt x="224928" y="1225591"/>
                  <a:pt x="555223" y="1555886"/>
                  <a:pt x="962663" y="1555886"/>
                </a:cubicBezTo>
                <a:cubicBezTo>
                  <a:pt x="1370103" y="1555886"/>
                  <a:pt x="1700398" y="1225591"/>
                  <a:pt x="1700398" y="818151"/>
                </a:cubicBezTo>
                <a:cubicBezTo>
                  <a:pt x="1700398" y="410711"/>
                  <a:pt x="1370103" y="80416"/>
                  <a:pt x="962663" y="80416"/>
                </a:cubicBezTo>
                <a:close/>
                <a:moveTo>
                  <a:pt x="936000" y="0"/>
                </a:moveTo>
                <a:cubicBezTo>
                  <a:pt x="1452939" y="0"/>
                  <a:pt x="1872000" y="419061"/>
                  <a:pt x="1872000" y="936000"/>
                </a:cubicBezTo>
                <a:cubicBezTo>
                  <a:pt x="1872000" y="1452939"/>
                  <a:pt x="1452939" y="1872000"/>
                  <a:pt x="936000" y="1872000"/>
                </a:cubicBezTo>
                <a:cubicBezTo>
                  <a:pt x="419061" y="1872000"/>
                  <a:pt x="0" y="1452939"/>
                  <a:pt x="0" y="936000"/>
                </a:cubicBezTo>
                <a:cubicBezTo>
                  <a:pt x="0" y="419061"/>
                  <a:pt x="419061" y="0"/>
                  <a:pt x="936000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867862" y="2431755"/>
            <a:ext cx="2544235" cy="1908880"/>
            <a:chOff x="7500268" y="4083104"/>
            <a:chExt cx="3388004" cy="2541941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grpSp>
          <p:nvGrpSpPr>
            <p:cNvPr id="65" name="组合 64"/>
            <p:cNvGrpSpPr/>
            <p:nvPr/>
          </p:nvGrpSpPr>
          <p:grpSpPr>
            <a:xfrm>
              <a:off x="7500268" y="4083104"/>
              <a:ext cx="3388004" cy="2369073"/>
              <a:chOff x="7500268" y="4083104"/>
              <a:chExt cx="3388004" cy="2369073"/>
            </a:xfrm>
            <a:grpFill/>
          </p:grpSpPr>
          <p:sp>
            <p:nvSpPr>
              <p:cNvPr id="67" name="下箭头 3"/>
              <p:cNvSpPr/>
              <p:nvPr/>
            </p:nvSpPr>
            <p:spPr>
              <a:xfrm rot="14160000">
                <a:off x="8953663" y="3143937"/>
                <a:ext cx="432000" cy="2310333"/>
              </a:xfrm>
              <a:custGeom>
                <a:avLst/>
                <a:gdLst>
                  <a:gd name="connsiteX0" fmla="*/ 0 w 432000"/>
                  <a:gd name="connsiteY0" fmla="*/ 1313040 h 2304000"/>
                  <a:gd name="connsiteX1" fmla="*/ 108000 w 432000"/>
                  <a:gd name="connsiteY1" fmla="*/ 1313040 h 2304000"/>
                  <a:gd name="connsiteX2" fmla="*/ 108000 w 432000"/>
                  <a:gd name="connsiteY2" fmla="*/ 0 h 2304000"/>
                  <a:gd name="connsiteX3" fmla="*/ 324000 w 432000"/>
                  <a:gd name="connsiteY3" fmla="*/ 0 h 2304000"/>
                  <a:gd name="connsiteX4" fmla="*/ 324000 w 432000"/>
                  <a:gd name="connsiteY4" fmla="*/ 1313040 h 2304000"/>
                  <a:gd name="connsiteX5" fmla="*/ 432000 w 432000"/>
                  <a:gd name="connsiteY5" fmla="*/ 1313040 h 2304000"/>
                  <a:gd name="connsiteX6" fmla="*/ 216000 w 432000"/>
                  <a:gd name="connsiteY6" fmla="*/ 2304000 h 2304000"/>
                  <a:gd name="connsiteX7" fmla="*/ 0 w 432000"/>
                  <a:gd name="connsiteY7" fmla="*/ 1313040 h 2304000"/>
                  <a:gd name="connsiteX0-1" fmla="*/ 0 w 432000"/>
                  <a:gd name="connsiteY0-2" fmla="*/ 1313040 h 2304000"/>
                  <a:gd name="connsiteX1-3" fmla="*/ 137016 w 432000"/>
                  <a:gd name="connsiteY1-4" fmla="*/ 1321124 h 2304000"/>
                  <a:gd name="connsiteX2-5" fmla="*/ 108000 w 432000"/>
                  <a:gd name="connsiteY2-6" fmla="*/ 0 h 2304000"/>
                  <a:gd name="connsiteX3-7" fmla="*/ 324000 w 432000"/>
                  <a:gd name="connsiteY3-8" fmla="*/ 0 h 2304000"/>
                  <a:gd name="connsiteX4-9" fmla="*/ 324000 w 432000"/>
                  <a:gd name="connsiteY4-10" fmla="*/ 1313040 h 2304000"/>
                  <a:gd name="connsiteX5-11" fmla="*/ 432000 w 432000"/>
                  <a:gd name="connsiteY5-12" fmla="*/ 1313040 h 2304000"/>
                  <a:gd name="connsiteX6-13" fmla="*/ 216000 w 432000"/>
                  <a:gd name="connsiteY6-14" fmla="*/ 2304000 h 2304000"/>
                  <a:gd name="connsiteX7-15" fmla="*/ 0 w 432000"/>
                  <a:gd name="connsiteY7-16" fmla="*/ 1313040 h 2304000"/>
                  <a:gd name="connsiteX0-17" fmla="*/ 0 w 432000"/>
                  <a:gd name="connsiteY0-18" fmla="*/ 1314000 h 2304960"/>
                  <a:gd name="connsiteX1-19" fmla="*/ 137016 w 432000"/>
                  <a:gd name="connsiteY1-20" fmla="*/ 1322084 h 2304960"/>
                  <a:gd name="connsiteX2-21" fmla="*/ 174710 w 432000"/>
                  <a:gd name="connsiteY2-22" fmla="*/ 0 h 2304960"/>
                  <a:gd name="connsiteX3-23" fmla="*/ 324000 w 432000"/>
                  <a:gd name="connsiteY3-24" fmla="*/ 960 h 2304960"/>
                  <a:gd name="connsiteX4-25" fmla="*/ 324000 w 432000"/>
                  <a:gd name="connsiteY4-26" fmla="*/ 1314000 h 2304960"/>
                  <a:gd name="connsiteX5-27" fmla="*/ 432000 w 432000"/>
                  <a:gd name="connsiteY5-28" fmla="*/ 1314000 h 2304960"/>
                  <a:gd name="connsiteX6-29" fmla="*/ 216000 w 432000"/>
                  <a:gd name="connsiteY6-30" fmla="*/ 2304960 h 2304960"/>
                  <a:gd name="connsiteX7-31" fmla="*/ 0 w 432000"/>
                  <a:gd name="connsiteY7-32" fmla="*/ 1314000 h 2304960"/>
                  <a:gd name="connsiteX0-33" fmla="*/ 0 w 432000"/>
                  <a:gd name="connsiteY0-34" fmla="*/ 1319373 h 2310333"/>
                  <a:gd name="connsiteX1-35" fmla="*/ 137016 w 432000"/>
                  <a:gd name="connsiteY1-36" fmla="*/ 1327457 h 2310333"/>
                  <a:gd name="connsiteX2-37" fmla="*/ 158228 w 432000"/>
                  <a:gd name="connsiteY2-38" fmla="*/ 0 h 2310333"/>
                  <a:gd name="connsiteX3-39" fmla="*/ 324000 w 432000"/>
                  <a:gd name="connsiteY3-40" fmla="*/ 6333 h 2310333"/>
                  <a:gd name="connsiteX4-41" fmla="*/ 324000 w 432000"/>
                  <a:gd name="connsiteY4-42" fmla="*/ 1319373 h 2310333"/>
                  <a:gd name="connsiteX5-43" fmla="*/ 432000 w 432000"/>
                  <a:gd name="connsiteY5-44" fmla="*/ 1319373 h 2310333"/>
                  <a:gd name="connsiteX6-45" fmla="*/ 216000 w 432000"/>
                  <a:gd name="connsiteY6-46" fmla="*/ 2310333 h 2310333"/>
                  <a:gd name="connsiteX7-47" fmla="*/ 0 w 432000"/>
                  <a:gd name="connsiteY7-48" fmla="*/ 1319373 h 23103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432000" h="2310333">
                    <a:moveTo>
                      <a:pt x="0" y="1319373"/>
                    </a:moveTo>
                    <a:lnTo>
                      <a:pt x="137016" y="1327457"/>
                    </a:lnTo>
                    <a:lnTo>
                      <a:pt x="158228" y="0"/>
                    </a:lnTo>
                    <a:lnTo>
                      <a:pt x="324000" y="6333"/>
                    </a:lnTo>
                    <a:lnTo>
                      <a:pt x="324000" y="1319373"/>
                    </a:lnTo>
                    <a:lnTo>
                      <a:pt x="432000" y="1319373"/>
                    </a:lnTo>
                    <a:lnTo>
                      <a:pt x="216000" y="2310333"/>
                    </a:lnTo>
                    <a:lnTo>
                      <a:pt x="0" y="13193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任意多边形 67"/>
              <p:cNvSpPr/>
              <p:nvPr/>
            </p:nvSpPr>
            <p:spPr>
              <a:xfrm rot="14280000">
                <a:off x="8061215" y="3625120"/>
                <a:ext cx="2266110" cy="3388004"/>
              </a:xfrm>
              <a:custGeom>
                <a:avLst/>
                <a:gdLst>
                  <a:gd name="connsiteX0" fmla="*/ 1790495 w 2266110"/>
                  <a:gd name="connsiteY0" fmla="*/ 1563015 h 3388004"/>
                  <a:gd name="connsiteX1" fmla="*/ 1555143 w 2266110"/>
                  <a:gd name="connsiteY1" fmla="*/ 543595 h 3388004"/>
                  <a:gd name="connsiteX2" fmla="*/ 535723 w 2266110"/>
                  <a:gd name="connsiteY2" fmla="*/ 778947 h 3388004"/>
                  <a:gd name="connsiteX3" fmla="*/ 771074 w 2266110"/>
                  <a:gd name="connsiteY3" fmla="*/ 1798367 h 3388004"/>
                  <a:gd name="connsiteX4" fmla="*/ 1790495 w 2266110"/>
                  <a:gd name="connsiteY4" fmla="*/ 1563015 h 3388004"/>
                  <a:gd name="connsiteX5" fmla="*/ 2050110 w 2266110"/>
                  <a:gd name="connsiteY5" fmla="*/ 3388004 h 3388004"/>
                  <a:gd name="connsiteX6" fmla="*/ 1834110 w 2266110"/>
                  <a:gd name="connsiteY6" fmla="*/ 2397044 h 3388004"/>
                  <a:gd name="connsiteX7" fmla="*/ 1942110 w 2266110"/>
                  <a:gd name="connsiteY7" fmla="*/ 2397044 h 3388004"/>
                  <a:gd name="connsiteX8" fmla="*/ 1942110 w 2266110"/>
                  <a:gd name="connsiteY8" fmla="*/ 1729785 h 3388004"/>
                  <a:gd name="connsiteX9" fmla="*/ 1932792 w 2266110"/>
                  <a:gd name="connsiteY9" fmla="*/ 1743147 h 3388004"/>
                  <a:gd name="connsiteX10" fmla="*/ 507831 w 2266110"/>
                  <a:gd name="connsiteY10" fmla="*/ 1996036 h 3388004"/>
                  <a:gd name="connsiteX11" fmla="*/ 164252 w 2266110"/>
                  <a:gd name="connsiteY11" fmla="*/ 507831 h 3388004"/>
                  <a:gd name="connsiteX12" fmla="*/ 1652457 w 2266110"/>
                  <a:gd name="connsiteY12" fmla="*/ 164252 h 3388004"/>
                  <a:gd name="connsiteX13" fmla="*/ 2159602 w 2266110"/>
                  <a:gd name="connsiteY13" fmla="*/ 1042631 h 3388004"/>
                  <a:gd name="connsiteX14" fmla="*/ 2157066 w 2266110"/>
                  <a:gd name="connsiteY14" fmla="*/ 1084004 h 3388004"/>
                  <a:gd name="connsiteX15" fmla="*/ 2158110 w 2266110"/>
                  <a:gd name="connsiteY15" fmla="*/ 1084004 h 3388004"/>
                  <a:gd name="connsiteX16" fmla="*/ 2158110 w 2266110"/>
                  <a:gd name="connsiteY16" fmla="*/ 2397044 h 3388004"/>
                  <a:gd name="connsiteX17" fmla="*/ 2266110 w 2266110"/>
                  <a:gd name="connsiteY17" fmla="*/ 2397044 h 33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66110" h="3388004">
                    <a:moveTo>
                      <a:pt x="1790495" y="1563015"/>
                    </a:moveTo>
                    <a:cubicBezTo>
                      <a:pt x="2007009" y="1216520"/>
                      <a:pt x="1901638" y="760109"/>
                      <a:pt x="1555143" y="543595"/>
                    </a:cubicBezTo>
                    <a:cubicBezTo>
                      <a:pt x="1208647" y="327081"/>
                      <a:pt x="752237" y="432451"/>
                      <a:pt x="535723" y="778947"/>
                    </a:cubicBezTo>
                    <a:cubicBezTo>
                      <a:pt x="319208" y="1125442"/>
                      <a:pt x="424579" y="1581853"/>
                      <a:pt x="771074" y="1798367"/>
                    </a:cubicBezTo>
                    <a:cubicBezTo>
                      <a:pt x="1117570" y="2014881"/>
                      <a:pt x="1573980" y="1909511"/>
                      <a:pt x="1790495" y="1563015"/>
                    </a:cubicBezTo>
                    <a:close/>
                    <a:moveTo>
                      <a:pt x="2050110" y="3388004"/>
                    </a:moveTo>
                    <a:lnTo>
                      <a:pt x="1834110" y="2397044"/>
                    </a:lnTo>
                    <a:lnTo>
                      <a:pt x="1942110" y="2397044"/>
                    </a:lnTo>
                    <a:lnTo>
                      <a:pt x="1942110" y="1729785"/>
                    </a:lnTo>
                    <a:lnTo>
                      <a:pt x="1932792" y="1743147"/>
                    </a:lnTo>
                    <a:cubicBezTo>
                      <a:pt x="1597297" y="2175683"/>
                      <a:pt x="982050" y="2292361"/>
                      <a:pt x="507831" y="1996036"/>
                    </a:cubicBezTo>
                    <a:cubicBezTo>
                      <a:pt x="1998" y="1679956"/>
                      <a:pt x="-151828" y="1013665"/>
                      <a:pt x="164252" y="507831"/>
                    </a:cubicBezTo>
                    <a:cubicBezTo>
                      <a:pt x="480332" y="1998"/>
                      <a:pt x="1146623" y="-151828"/>
                      <a:pt x="1652457" y="164252"/>
                    </a:cubicBezTo>
                    <a:cubicBezTo>
                      <a:pt x="1968603" y="361802"/>
                      <a:pt x="2147246" y="696153"/>
                      <a:pt x="2159602" y="1042631"/>
                    </a:cubicBezTo>
                    <a:lnTo>
                      <a:pt x="2157066" y="1084004"/>
                    </a:lnTo>
                    <a:lnTo>
                      <a:pt x="2158110" y="1084004"/>
                    </a:lnTo>
                    <a:lnTo>
                      <a:pt x="2158110" y="2397044"/>
                    </a:lnTo>
                    <a:lnTo>
                      <a:pt x="2266110" y="23970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6" name="任意多边形 65"/>
            <p:cNvSpPr>
              <a:spLocks noChangeAspect="1"/>
            </p:cNvSpPr>
            <p:nvPr/>
          </p:nvSpPr>
          <p:spPr>
            <a:xfrm>
              <a:off x="7770663" y="4753045"/>
              <a:ext cx="1872000" cy="1872000"/>
            </a:xfrm>
            <a:custGeom>
              <a:avLst/>
              <a:gdLst>
                <a:gd name="connsiteX0" fmla="*/ 962663 w 1872000"/>
                <a:gd name="connsiteY0" fmla="*/ 80416 h 1872000"/>
                <a:gd name="connsiteX1" fmla="*/ 224928 w 1872000"/>
                <a:gd name="connsiteY1" fmla="*/ 818151 h 1872000"/>
                <a:gd name="connsiteX2" fmla="*/ 962663 w 1872000"/>
                <a:gd name="connsiteY2" fmla="*/ 1555886 h 1872000"/>
                <a:gd name="connsiteX3" fmla="*/ 1700398 w 1872000"/>
                <a:gd name="connsiteY3" fmla="*/ 818151 h 1872000"/>
                <a:gd name="connsiteX4" fmla="*/ 962663 w 1872000"/>
                <a:gd name="connsiteY4" fmla="*/ 80416 h 1872000"/>
                <a:gd name="connsiteX5" fmla="*/ 936000 w 1872000"/>
                <a:gd name="connsiteY5" fmla="*/ 0 h 1872000"/>
                <a:gd name="connsiteX6" fmla="*/ 1872000 w 1872000"/>
                <a:gd name="connsiteY6" fmla="*/ 936000 h 1872000"/>
                <a:gd name="connsiteX7" fmla="*/ 936000 w 1872000"/>
                <a:gd name="connsiteY7" fmla="*/ 1872000 h 1872000"/>
                <a:gd name="connsiteX8" fmla="*/ 0 w 1872000"/>
                <a:gd name="connsiteY8" fmla="*/ 936000 h 1872000"/>
                <a:gd name="connsiteX9" fmla="*/ 936000 w 1872000"/>
                <a:gd name="connsiteY9" fmla="*/ 0 h 18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2000" h="1872000">
                  <a:moveTo>
                    <a:pt x="962663" y="80416"/>
                  </a:moveTo>
                  <a:cubicBezTo>
                    <a:pt x="555223" y="80416"/>
                    <a:pt x="224928" y="410711"/>
                    <a:pt x="224928" y="818151"/>
                  </a:cubicBezTo>
                  <a:cubicBezTo>
                    <a:pt x="224928" y="1225591"/>
                    <a:pt x="555223" y="1555886"/>
                    <a:pt x="962663" y="1555886"/>
                  </a:cubicBezTo>
                  <a:cubicBezTo>
                    <a:pt x="1370103" y="1555886"/>
                    <a:pt x="1700398" y="1225591"/>
                    <a:pt x="1700398" y="818151"/>
                  </a:cubicBezTo>
                  <a:cubicBezTo>
                    <a:pt x="1700398" y="410711"/>
                    <a:pt x="1370103" y="80416"/>
                    <a:pt x="962663" y="80416"/>
                  </a:cubicBezTo>
                  <a:close/>
                  <a:moveTo>
                    <a:pt x="936000" y="0"/>
                  </a:moveTo>
                  <a:cubicBezTo>
                    <a:pt x="1452939" y="0"/>
                    <a:pt x="1872000" y="419061"/>
                    <a:pt x="1872000" y="936000"/>
                  </a:cubicBezTo>
                  <a:cubicBezTo>
                    <a:pt x="1872000" y="1452939"/>
                    <a:pt x="1452939" y="1872000"/>
                    <a:pt x="936000" y="1872000"/>
                  </a:cubicBezTo>
                  <a:cubicBezTo>
                    <a:pt x="419061" y="1872000"/>
                    <a:pt x="0" y="1452939"/>
                    <a:pt x="0" y="936000"/>
                  </a:cubicBezTo>
                  <a:cubicBezTo>
                    <a:pt x="0" y="419061"/>
                    <a:pt x="419061" y="0"/>
                    <a:pt x="936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2" name="下箭头 3"/>
          <p:cNvSpPr/>
          <p:nvPr/>
        </p:nvSpPr>
        <p:spPr>
          <a:xfrm rot="14160000">
            <a:off x="8533175" y="1160157"/>
            <a:ext cx="324412" cy="1734954"/>
          </a:xfrm>
          <a:custGeom>
            <a:avLst/>
            <a:gdLst>
              <a:gd name="connsiteX0" fmla="*/ 0 w 432000"/>
              <a:gd name="connsiteY0" fmla="*/ 1313040 h 2304000"/>
              <a:gd name="connsiteX1" fmla="*/ 108000 w 432000"/>
              <a:gd name="connsiteY1" fmla="*/ 1313040 h 2304000"/>
              <a:gd name="connsiteX2" fmla="*/ 108000 w 432000"/>
              <a:gd name="connsiteY2" fmla="*/ 0 h 2304000"/>
              <a:gd name="connsiteX3" fmla="*/ 324000 w 432000"/>
              <a:gd name="connsiteY3" fmla="*/ 0 h 2304000"/>
              <a:gd name="connsiteX4" fmla="*/ 324000 w 432000"/>
              <a:gd name="connsiteY4" fmla="*/ 1313040 h 2304000"/>
              <a:gd name="connsiteX5" fmla="*/ 432000 w 432000"/>
              <a:gd name="connsiteY5" fmla="*/ 1313040 h 2304000"/>
              <a:gd name="connsiteX6" fmla="*/ 216000 w 432000"/>
              <a:gd name="connsiteY6" fmla="*/ 2304000 h 2304000"/>
              <a:gd name="connsiteX7" fmla="*/ 0 w 432000"/>
              <a:gd name="connsiteY7" fmla="*/ 1313040 h 2304000"/>
              <a:gd name="connsiteX0-1" fmla="*/ 0 w 432000"/>
              <a:gd name="connsiteY0-2" fmla="*/ 1313040 h 2304000"/>
              <a:gd name="connsiteX1-3" fmla="*/ 137016 w 432000"/>
              <a:gd name="connsiteY1-4" fmla="*/ 1321124 h 2304000"/>
              <a:gd name="connsiteX2-5" fmla="*/ 108000 w 432000"/>
              <a:gd name="connsiteY2-6" fmla="*/ 0 h 2304000"/>
              <a:gd name="connsiteX3-7" fmla="*/ 324000 w 432000"/>
              <a:gd name="connsiteY3-8" fmla="*/ 0 h 2304000"/>
              <a:gd name="connsiteX4-9" fmla="*/ 324000 w 432000"/>
              <a:gd name="connsiteY4-10" fmla="*/ 1313040 h 2304000"/>
              <a:gd name="connsiteX5-11" fmla="*/ 432000 w 432000"/>
              <a:gd name="connsiteY5-12" fmla="*/ 1313040 h 2304000"/>
              <a:gd name="connsiteX6-13" fmla="*/ 216000 w 432000"/>
              <a:gd name="connsiteY6-14" fmla="*/ 2304000 h 2304000"/>
              <a:gd name="connsiteX7-15" fmla="*/ 0 w 432000"/>
              <a:gd name="connsiteY7-16" fmla="*/ 1313040 h 2304000"/>
              <a:gd name="connsiteX0-17" fmla="*/ 0 w 432000"/>
              <a:gd name="connsiteY0-18" fmla="*/ 1314000 h 2304960"/>
              <a:gd name="connsiteX1-19" fmla="*/ 137016 w 432000"/>
              <a:gd name="connsiteY1-20" fmla="*/ 1322084 h 2304960"/>
              <a:gd name="connsiteX2-21" fmla="*/ 174710 w 432000"/>
              <a:gd name="connsiteY2-22" fmla="*/ 0 h 2304960"/>
              <a:gd name="connsiteX3-23" fmla="*/ 324000 w 432000"/>
              <a:gd name="connsiteY3-24" fmla="*/ 960 h 2304960"/>
              <a:gd name="connsiteX4-25" fmla="*/ 324000 w 432000"/>
              <a:gd name="connsiteY4-26" fmla="*/ 1314000 h 2304960"/>
              <a:gd name="connsiteX5-27" fmla="*/ 432000 w 432000"/>
              <a:gd name="connsiteY5-28" fmla="*/ 1314000 h 2304960"/>
              <a:gd name="connsiteX6-29" fmla="*/ 216000 w 432000"/>
              <a:gd name="connsiteY6-30" fmla="*/ 2304960 h 2304960"/>
              <a:gd name="connsiteX7-31" fmla="*/ 0 w 432000"/>
              <a:gd name="connsiteY7-32" fmla="*/ 1314000 h 2304960"/>
              <a:gd name="connsiteX0-33" fmla="*/ 0 w 432000"/>
              <a:gd name="connsiteY0-34" fmla="*/ 1319373 h 2310333"/>
              <a:gd name="connsiteX1-35" fmla="*/ 137016 w 432000"/>
              <a:gd name="connsiteY1-36" fmla="*/ 1327457 h 2310333"/>
              <a:gd name="connsiteX2-37" fmla="*/ 158228 w 432000"/>
              <a:gd name="connsiteY2-38" fmla="*/ 0 h 2310333"/>
              <a:gd name="connsiteX3-39" fmla="*/ 324000 w 432000"/>
              <a:gd name="connsiteY3-40" fmla="*/ 6333 h 2310333"/>
              <a:gd name="connsiteX4-41" fmla="*/ 324000 w 432000"/>
              <a:gd name="connsiteY4-42" fmla="*/ 1319373 h 2310333"/>
              <a:gd name="connsiteX5-43" fmla="*/ 432000 w 432000"/>
              <a:gd name="connsiteY5-44" fmla="*/ 1319373 h 2310333"/>
              <a:gd name="connsiteX6-45" fmla="*/ 216000 w 432000"/>
              <a:gd name="connsiteY6-46" fmla="*/ 2310333 h 2310333"/>
              <a:gd name="connsiteX7-47" fmla="*/ 0 w 432000"/>
              <a:gd name="connsiteY7-48" fmla="*/ 1319373 h 23103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432000" h="2310333">
                <a:moveTo>
                  <a:pt x="0" y="1319373"/>
                </a:moveTo>
                <a:lnTo>
                  <a:pt x="137016" y="1327457"/>
                </a:lnTo>
                <a:lnTo>
                  <a:pt x="158228" y="0"/>
                </a:lnTo>
                <a:lnTo>
                  <a:pt x="324000" y="6333"/>
                </a:lnTo>
                <a:lnTo>
                  <a:pt x="324000" y="1319373"/>
                </a:lnTo>
                <a:lnTo>
                  <a:pt x="432000" y="1319373"/>
                </a:lnTo>
                <a:lnTo>
                  <a:pt x="216000" y="2310333"/>
                </a:lnTo>
                <a:lnTo>
                  <a:pt x="0" y="1319373"/>
                </a:lnTo>
                <a:close/>
              </a:path>
            </a:pathLst>
          </a:custGeom>
          <a:solidFill>
            <a:srgbClr val="CF3C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 rot="14280000">
            <a:off x="7862988" y="1521503"/>
            <a:ext cx="1701744" cy="2544235"/>
          </a:xfrm>
          <a:custGeom>
            <a:avLst/>
            <a:gdLst>
              <a:gd name="connsiteX0" fmla="*/ 1790495 w 2266110"/>
              <a:gd name="connsiteY0" fmla="*/ 1563015 h 3388004"/>
              <a:gd name="connsiteX1" fmla="*/ 1555143 w 2266110"/>
              <a:gd name="connsiteY1" fmla="*/ 543595 h 3388004"/>
              <a:gd name="connsiteX2" fmla="*/ 535723 w 2266110"/>
              <a:gd name="connsiteY2" fmla="*/ 778947 h 3388004"/>
              <a:gd name="connsiteX3" fmla="*/ 771074 w 2266110"/>
              <a:gd name="connsiteY3" fmla="*/ 1798367 h 3388004"/>
              <a:gd name="connsiteX4" fmla="*/ 1790495 w 2266110"/>
              <a:gd name="connsiteY4" fmla="*/ 1563015 h 3388004"/>
              <a:gd name="connsiteX5" fmla="*/ 2050110 w 2266110"/>
              <a:gd name="connsiteY5" fmla="*/ 3388004 h 3388004"/>
              <a:gd name="connsiteX6" fmla="*/ 1834110 w 2266110"/>
              <a:gd name="connsiteY6" fmla="*/ 2397044 h 3388004"/>
              <a:gd name="connsiteX7" fmla="*/ 1942110 w 2266110"/>
              <a:gd name="connsiteY7" fmla="*/ 2397044 h 3388004"/>
              <a:gd name="connsiteX8" fmla="*/ 1942110 w 2266110"/>
              <a:gd name="connsiteY8" fmla="*/ 1729785 h 3388004"/>
              <a:gd name="connsiteX9" fmla="*/ 1932792 w 2266110"/>
              <a:gd name="connsiteY9" fmla="*/ 1743147 h 3388004"/>
              <a:gd name="connsiteX10" fmla="*/ 507831 w 2266110"/>
              <a:gd name="connsiteY10" fmla="*/ 1996036 h 3388004"/>
              <a:gd name="connsiteX11" fmla="*/ 164252 w 2266110"/>
              <a:gd name="connsiteY11" fmla="*/ 507831 h 3388004"/>
              <a:gd name="connsiteX12" fmla="*/ 1652457 w 2266110"/>
              <a:gd name="connsiteY12" fmla="*/ 164252 h 3388004"/>
              <a:gd name="connsiteX13" fmla="*/ 2159602 w 2266110"/>
              <a:gd name="connsiteY13" fmla="*/ 1042631 h 3388004"/>
              <a:gd name="connsiteX14" fmla="*/ 2157066 w 2266110"/>
              <a:gd name="connsiteY14" fmla="*/ 1084004 h 3388004"/>
              <a:gd name="connsiteX15" fmla="*/ 2158110 w 2266110"/>
              <a:gd name="connsiteY15" fmla="*/ 1084004 h 3388004"/>
              <a:gd name="connsiteX16" fmla="*/ 2158110 w 2266110"/>
              <a:gd name="connsiteY16" fmla="*/ 2397044 h 3388004"/>
              <a:gd name="connsiteX17" fmla="*/ 2266110 w 2266110"/>
              <a:gd name="connsiteY17" fmla="*/ 2397044 h 338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66110" h="3388004">
                <a:moveTo>
                  <a:pt x="1790495" y="1563015"/>
                </a:moveTo>
                <a:cubicBezTo>
                  <a:pt x="2007009" y="1216520"/>
                  <a:pt x="1901638" y="760109"/>
                  <a:pt x="1555143" y="543595"/>
                </a:cubicBezTo>
                <a:cubicBezTo>
                  <a:pt x="1208647" y="327081"/>
                  <a:pt x="752237" y="432451"/>
                  <a:pt x="535723" y="778947"/>
                </a:cubicBezTo>
                <a:cubicBezTo>
                  <a:pt x="319208" y="1125442"/>
                  <a:pt x="424579" y="1581853"/>
                  <a:pt x="771074" y="1798367"/>
                </a:cubicBezTo>
                <a:cubicBezTo>
                  <a:pt x="1117570" y="2014881"/>
                  <a:pt x="1573980" y="1909511"/>
                  <a:pt x="1790495" y="1563015"/>
                </a:cubicBezTo>
                <a:close/>
                <a:moveTo>
                  <a:pt x="2050110" y="3388004"/>
                </a:moveTo>
                <a:lnTo>
                  <a:pt x="1834110" y="2397044"/>
                </a:lnTo>
                <a:lnTo>
                  <a:pt x="1942110" y="2397044"/>
                </a:lnTo>
                <a:lnTo>
                  <a:pt x="1942110" y="1729785"/>
                </a:lnTo>
                <a:lnTo>
                  <a:pt x="1932792" y="1743147"/>
                </a:lnTo>
                <a:cubicBezTo>
                  <a:pt x="1597297" y="2175683"/>
                  <a:pt x="982050" y="2292361"/>
                  <a:pt x="507831" y="1996036"/>
                </a:cubicBezTo>
                <a:cubicBezTo>
                  <a:pt x="1998" y="1679956"/>
                  <a:pt x="-151828" y="1013665"/>
                  <a:pt x="164252" y="507831"/>
                </a:cubicBezTo>
                <a:cubicBezTo>
                  <a:pt x="480332" y="1998"/>
                  <a:pt x="1146623" y="-151828"/>
                  <a:pt x="1652457" y="164252"/>
                </a:cubicBezTo>
                <a:cubicBezTo>
                  <a:pt x="1968603" y="361802"/>
                  <a:pt x="2147246" y="696153"/>
                  <a:pt x="2159602" y="1042631"/>
                </a:cubicBezTo>
                <a:lnTo>
                  <a:pt x="2157066" y="1084004"/>
                </a:lnTo>
                <a:lnTo>
                  <a:pt x="2158110" y="1084004"/>
                </a:lnTo>
                <a:lnTo>
                  <a:pt x="2158110" y="2397044"/>
                </a:lnTo>
                <a:lnTo>
                  <a:pt x="2266110" y="2397044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1" name="任意多边形 70"/>
          <p:cNvSpPr>
            <a:spLocks noChangeAspect="1"/>
          </p:cNvSpPr>
          <p:nvPr/>
        </p:nvSpPr>
        <p:spPr>
          <a:xfrm>
            <a:off x="7644796" y="2368523"/>
            <a:ext cx="1405786" cy="1405785"/>
          </a:xfrm>
          <a:custGeom>
            <a:avLst/>
            <a:gdLst>
              <a:gd name="connsiteX0" fmla="*/ 962663 w 1872000"/>
              <a:gd name="connsiteY0" fmla="*/ 80416 h 1872000"/>
              <a:gd name="connsiteX1" fmla="*/ 224928 w 1872000"/>
              <a:gd name="connsiteY1" fmla="*/ 818151 h 1872000"/>
              <a:gd name="connsiteX2" fmla="*/ 962663 w 1872000"/>
              <a:gd name="connsiteY2" fmla="*/ 1555886 h 1872000"/>
              <a:gd name="connsiteX3" fmla="*/ 1700398 w 1872000"/>
              <a:gd name="connsiteY3" fmla="*/ 818151 h 1872000"/>
              <a:gd name="connsiteX4" fmla="*/ 962663 w 1872000"/>
              <a:gd name="connsiteY4" fmla="*/ 80416 h 1872000"/>
              <a:gd name="connsiteX5" fmla="*/ 936000 w 1872000"/>
              <a:gd name="connsiteY5" fmla="*/ 0 h 1872000"/>
              <a:gd name="connsiteX6" fmla="*/ 1872000 w 1872000"/>
              <a:gd name="connsiteY6" fmla="*/ 936000 h 1872000"/>
              <a:gd name="connsiteX7" fmla="*/ 936000 w 1872000"/>
              <a:gd name="connsiteY7" fmla="*/ 1872000 h 1872000"/>
              <a:gd name="connsiteX8" fmla="*/ 0 w 1872000"/>
              <a:gd name="connsiteY8" fmla="*/ 936000 h 1872000"/>
              <a:gd name="connsiteX9" fmla="*/ 936000 w 1872000"/>
              <a:gd name="connsiteY9" fmla="*/ 0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2000" h="1872000">
                <a:moveTo>
                  <a:pt x="962663" y="80416"/>
                </a:moveTo>
                <a:cubicBezTo>
                  <a:pt x="555223" y="80416"/>
                  <a:pt x="224928" y="410711"/>
                  <a:pt x="224928" y="818151"/>
                </a:cubicBezTo>
                <a:cubicBezTo>
                  <a:pt x="224928" y="1225591"/>
                  <a:pt x="555223" y="1555886"/>
                  <a:pt x="962663" y="1555886"/>
                </a:cubicBezTo>
                <a:cubicBezTo>
                  <a:pt x="1370103" y="1555886"/>
                  <a:pt x="1700398" y="1225591"/>
                  <a:pt x="1700398" y="818151"/>
                </a:cubicBezTo>
                <a:cubicBezTo>
                  <a:pt x="1700398" y="410711"/>
                  <a:pt x="1370103" y="80416"/>
                  <a:pt x="962663" y="80416"/>
                </a:cubicBezTo>
                <a:close/>
                <a:moveTo>
                  <a:pt x="936000" y="0"/>
                </a:moveTo>
                <a:cubicBezTo>
                  <a:pt x="1452939" y="0"/>
                  <a:pt x="1872000" y="419061"/>
                  <a:pt x="1872000" y="936000"/>
                </a:cubicBezTo>
                <a:cubicBezTo>
                  <a:pt x="1872000" y="1452939"/>
                  <a:pt x="1452939" y="1872000"/>
                  <a:pt x="936000" y="1872000"/>
                </a:cubicBezTo>
                <a:cubicBezTo>
                  <a:pt x="419061" y="1872000"/>
                  <a:pt x="0" y="1452939"/>
                  <a:pt x="0" y="936000"/>
                </a:cubicBezTo>
                <a:cubicBezTo>
                  <a:pt x="0" y="419061"/>
                  <a:pt x="419061" y="0"/>
                  <a:pt x="936000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64184" y="4414892"/>
            <a:ext cx="10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标题一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4671530" y="3874470"/>
            <a:ext cx="10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标题二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6270302" y="3351389"/>
            <a:ext cx="10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标题三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7842803" y="2782267"/>
            <a:ext cx="10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标题四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8305332" y="3930486"/>
            <a:ext cx="2981484" cy="700576"/>
            <a:chOff x="8086014" y="3048406"/>
            <a:chExt cx="2981484" cy="700576"/>
          </a:xfrm>
        </p:grpSpPr>
        <p:grpSp>
          <p:nvGrpSpPr>
            <p:cNvPr id="84" name="组合 83"/>
            <p:cNvGrpSpPr>
              <a:grpSpLocks noChangeAspect="1"/>
            </p:cNvGrpSpPr>
            <p:nvPr/>
          </p:nvGrpSpPr>
          <p:grpSpPr>
            <a:xfrm>
              <a:off x="8086014" y="3165205"/>
              <a:ext cx="216000" cy="216443"/>
              <a:chOff x="-1355725" y="3125788"/>
              <a:chExt cx="773113" cy="774700"/>
            </a:xfrm>
            <a:solidFill>
              <a:srgbClr val="CF3C27"/>
            </a:solidFill>
          </p:grpSpPr>
          <p:sp>
            <p:nvSpPr>
              <p:cNvPr id="86" name="Freeform 15"/>
              <p:cNvSpPr>
                <a:spLocks noEditPoints="1"/>
              </p:cNvSpPr>
              <p:nvPr/>
            </p:nvSpPr>
            <p:spPr bwMode="auto">
              <a:xfrm>
                <a:off x="-1066800" y="3235326"/>
                <a:ext cx="165100" cy="552450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Freeform 16"/>
              <p:cNvSpPr>
                <a:spLocks noEditPoints="1"/>
              </p:cNvSpPr>
              <p:nvPr/>
            </p:nvSpPr>
            <p:spPr bwMode="auto">
              <a:xfrm>
                <a:off x="-1355725" y="3125788"/>
                <a:ext cx="773113" cy="774700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Oval 17"/>
              <p:cNvSpPr>
                <a:spLocks noChangeArrowheads="1"/>
              </p:cNvSpPr>
              <p:nvPr/>
            </p:nvSpPr>
            <p:spPr bwMode="auto">
              <a:xfrm>
                <a:off x="-973138" y="3505201"/>
                <a:ext cx="7938" cy="79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5" name="矩形 84"/>
            <p:cNvSpPr/>
            <p:nvPr/>
          </p:nvSpPr>
          <p:spPr>
            <a:xfrm>
              <a:off x="8382737" y="3048406"/>
              <a:ext cx="2684761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778186" y="4836415"/>
            <a:ext cx="2981484" cy="700576"/>
            <a:chOff x="8086014" y="3048406"/>
            <a:chExt cx="2981484" cy="700576"/>
          </a:xfrm>
        </p:grpSpPr>
        <p:grpSp>
          <p:nvGrpSpPr>
            <p:cNvPr id="90" name="组合 89"/>
            <p:cNvGrpSpPr>
              <a:grpSpLocks noChangeAspect="1"/>
            </p:cNvGrpSpPr>
            <p:nvPr/>
          </p:nvGrpSpPr>
          <p:grpSpPr>
            <a:xfrm>
              <a:off x="8086014" y="3165205"/>
              <a:ext cx="216000" cy="216443"/>
              <a:chOff x="-1355725" y="3125788"/>
              <a:chExt cx="773113" cy="774700"/>
            </a:xfrm>
            <a:solidFill>
              <a:srgbClr val="CF3C27"/>
            </a:solidFill>
          </p:grpSpPr>
          <p:sp>
            <p:nvSpPr>
              <p:cNvPr id="92" name="Freeform 15"/>
              <p:cNvSpPr>
                <a:spLocks noEditPoints="1"/>
              </p:cNvSpPr>
              <p:nvPr/>
            </p:nvSpPr>
            <p:spPr bwMode="auto">
              <a:xfrm>
                <a:off x="-1066800" y="3235326"/>
                <a:ext cx="165100" cy="552450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Freeform 16"/>
              <p:cNvSpPr>
                <a:spLocks noEditPoints="1"/>
              </p:cNvSpPr>
              <p:nvPr/>
            </p:nvSpPr>
            <p:spPr bwMode="auto">
              <a:xfrm>
                <a:off x="-1355725" y="3125788"/>
                <a:ext cx="773113" cy="774700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Oval 17"/>
              <p:cNvSpPr>
                <a:spLocks noChangeArrowheads="1"/>
              </p:cNvSpPr>
              <p:nvPr/>
            </p:nvSpPr>
            <p:spPr bwMode="auto">
              <a:xfrm>
                <a:off x="-973138" y="3505201"/>
                <a:ext cx="7938" cy="79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1" name="矩形 90"/>
            <p:cNvSpPr/>
            <p:nvPr/>
          </p:nvSpPr>
          <p:spPr>
            <a:xfrm>
              <a:off x="8382737" y="3048406"/>
              <a:ext cx="2684761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3270615" y="1658627"/>
            <a:ext cx="2981484" cy="700576"/>
            <a:chOff x="8086014" y="3048406"/>
            <a:chExt cx="2981484" cy="700576"/>
          </a:xfrm>
        </p:grpSpPr>
        <p:grpSp>
          <p:nvGrpSpPr>
            <p:cNvPr id="96" name="组合 95"/>
            <p:cNvGrpSpPr>
              <a:grpSpLocks noChangeAspect="1"/>
            </p:cNvGrpSpPr>
            <p:nvPr/>
          </p:nvGrpSpPr>
          <p:grpSpPr>
            <a:xfrm>
              <a:off x="8086014" y="3165205"/>
              <a:ext cx="216000" cy="216443"/>
              <a:chOff x="-1355725" y="3125788"/>
              <a:chExt cx="773113" cy="774700"/>
            </a:xfrm>
            <a:solidFill>
              <a:srgbClr val="CF3C27"/>
            </a:solidFill>
          </p:grpSpPr>
          <p:sp>
            <p:nvSpPr>
              <p:cNvPr id="98" name="Freeform 15"/>
              <p:cNvSpPr>
                <a:spLocks noEditPoints="1"/>
              </p:cNvSpPr>
              <p:nvPr/>
            </p:nvSpPr>
            <p:spPr bwMode="auto">
              <a:xfrm>
                <a:off x="-1066800" y="3235326"/>
                <a:ext cx="165100" cy="552450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Freeform 16"/>
              <p:cNvSpPr>
                <a:spLocks noEditPoints="1"/>
              </p:cNvSpPr>
              <p:nvPr/>
            </p:nvSpPr>
            <p:spPr bwMode="auto">
              <a:xfrm>
                <a:off x="-1355725" y="3125788"/>
                <a:ext cx="773113" cy="774700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Oval 17"/>
              <p:cNvSpPr>
                <a:spLocks noChangeArrowheads="1"/>
              </p:cNvSpPr>
              <p:nvPr/>
            </p:nvSpPr>
            <p:spPr bwMode="auto">
              <a:xfrm>
                <a:off x="-973138" y="3505201"/>
                <a:ext cx="7938" cy="79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7" name="矩形 96"/>
            <p:cNvSpPr/>
            <p:nvPr/>
          </p:nvSpPr>
          <p:spPr>
            <a:xfrm>
              <a:off x="8382737" y="3048406"/>
              <a:ext cx="2684761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215566" y="2602259"/>
            <a:ext cx="2981484" cy="700576"/>
            <a:chOff x="8086014" y="3048406"/>
            <a:chExt cx="2981484" cy="700576"/>
          </a:xfrm>
        </p:grpSpPr>
        <p:grpSp>
          <p:nvGrpSpPr>
            <p:cNvPr id="102" name="组合 101"/>
            <p:cNvGrpSpPr>
              <a:grpSpLocks noChangeAspect="1"/>
            </p:cNvGrpSpPr>
            <p:nvPr/>
          </p:nvGrpSpPr>
          <p:grpSpPr>
            <a:xfrm>
              <a:off x="8086014" y="3165205"/>
              <a:ext cx="216000" cy="216443"/>
              <a:chOff x="-1355725" y="3125788"/>
              <a:chExt cx="773113" cy="774700"/>
            </a:xfrm>
            <a:solidFill>
              <a:srgbClr val="CF3C27"/>
            </a:solidFill>
          </p:grpSpPr>
          <p:sp>
            <p:nvSpPr>
              <p:cNvPr id="104" name="Freeform 15"/>
              <p:cNvSpPr>
                <a:spLocks noEditPoints="1"/>
              </p:cNvSpPr>
              <p:nvPr/>
            </p:nvSpPr>
            <p:spPr bwMode="auto">
              <a:xfrm>
                <a:off x="-1066800" y="3235326"/>
                <a:ext cx="165100" cy="552450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Freeform 16"/>
              <p:cNvSpPr>
                <a:spLocks noEditPoints="1"/>
              </p:cNvSpPr>
              <p:nvPr/>
            </p:nvSpPr>
            <p:spPr bwMode="auto">
              <a:xfrm>
                <a:off x="-1355725" y="3125788"/>
                <a:ext cx="773113" cy="774700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Oval 17"/>
              <p:cNvSpPr>
                <a:spLocks noChangeArrowheads="1"/>
              </p:cNvSpPr>
              <p:nvPr/>
            </p:nvSpPr>
            <p:spPr bwMode="auto">
              <a:xfrm>
                <a:off x="-973138" y="3505201"/>
                <a:ext cx="7938" cy="79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3" name="矩形 102"/>
            <p:cNvSpPr/>
            <p:nvPr/>
          </p:nvSpPr>
          <p:spPr>
            <a:xfrm>
              <a:off x="8382737" y="3048406"/>
              <a:ext cx="2684761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口语的声音，因而更加清晰，</a:t>
              </a:r>
            </a:p>
          </p:txBody>
        </p:sp>
      </p:grpSp>
    </p:spTree>
  </p:cSld>
  <p:clrMapOvr>
    <a:masterClrMapping/>
  </p:clrMapOvr>
  <p:transition advTm="5709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2" grpId="0" bldLvl="0" animBg="1"/>
      <p:bldP spid="20" grpId="0" bldLvl="0" animBg="1"/>
      <p:bldP spid="3" grpId="0" bldLvl="0" animBg="1"/>
      <p:bldP spid="22" grpId="0" bldLvl="0" animBg="1"/>
      <p:bldP spid="61" grpId="0" bldLvl="0" animBg="1"/>
      <p:bldP spid="72" grpId="0" bldLvl="0" animBg="1"/>
      <p:bldP spid="73" grpId="0" bldLvl="0" animBg="1"/>
      <p:bldP spid="71" grpId="0" bldLvl="0" animBg="1"/>
      <p:bldP spid="9" grpId="0"/>
      <p:bldP spid="78" grpId="0"/>
      <p:bldP spid="80" grpId="0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48" name="组合 247"/>
          <p:cNvGrpSpPr/>
          <p:nvPr/>
        </p:nvGrpSpPr>
        <p:grpSpPr>
          <a:xfrm>
            <a:off x="8239874" y="4425166"/>
            <a:ext cx="3374889" cy="1051822"/>
            <a:chOff x="980608" y="1870075"/>
            <a:chExt cx="3374889" cy="1051822"/>
          </a:xfrm>
        </p:grpSpPr>
        <p:sp>
          <p:nvSpPr>
            <p:cNvPr id="249" name="文本框 248"/>
            <p:cNvSpPr txBox="1"/>
            <p:nvPr/>
          </p:nvSpPr>
          <p:spPr>
            <a:xfrm>
              <a:off x="1255541" y="2183233"/>
              <a:ext cx="22095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250" name="组合 249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252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3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51" name="文本框 250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8239874" y="2999205"/>
            <a:ext cx="3374889" cy="1051822"/>
            <a:chOff x="980608" y="1870075"/>
            <a:chExt cx="3374889" cy="1051822"/>
          </a:xfrm>
        </p:grpSpPr>
        <p:sp>
          <p:nvSpPr>
            <p:cNvPr id="255" name="文本框 254"/>
            <p:cNvSpPr txBox="1"/>
            <p:nvPr/>
          </p:nvSpPr>
          <p:spPr>
            <a:xfrm>
              <a:off x="1255541" y="2183233"/>
              <a:ext cx="22095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256" name="组合 255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258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57" name="文本框 256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8239874" y="1573245"/>
            <a:ext cx="3374889" cy="1051822"/>
            <a:chOff x="980608" y="1870075"/>
            <a:chExt cx="3374889" cy="1051822"/>
          </a:xfrm>
        </p:grpSpPr>
        <p:sp>
          <p:nvSpPr>
            <p:cNvPr id="261" name="文本框 260"/>
            <p:cNvSpPr txBox="1"/>
            <p:nvPr/>
          </p:nvSpPr>
          <p:spPr>
            <a:xfrm>
              <a:off x="1255541" y="2183233"/>
              <a:ext cx="22095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262" name="组合 261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264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5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3" name="文本框 262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1552563" y="4425166"/>
            <a:ext cx="3374889" cy="1051822"/>
            <a:chOff x="980608" y="1870075"/>
            <a:chExt cx="3374889" cy="1051822"/>
          </a:xfrm>
        </p:grpSpPr>
        <p:sp>
          <p:nvSpPr>
            <p:cNvPr id="267" name="文本框 266"/>
            <p:cNvSpPr txBox="1"/>
            <p:nvPr/>
          </p:nvSpPr>
          <p:spPr>
            <a:xfrm>
              <a:off x="1255541" y="2183233"/>
              <a:ext cx="22095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268" name="组合 267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270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1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9" name="文本框 268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1552563" y="2999205"/>
            <a:ext cx="3374889" cy="1051822"/>
            <a:chOff x="980608" y="1870075"/>
            <a:chExt cx="3374889" cy="1051822"/>
          </a:xfrm>
        </p:grpSpPr>
        <p:sp>
          <p:nvSpPr>
            <p:cNvPr id="273" name="文本框 272"/>
            <p:cNvSpPr txBox="1"/>
            <p:nvPr/>
          </p:nvSpPr>
          <p:spPr>
            <a:xfrm>
              <a:off x="1255541" y="2183233"/>
              <a:ext cx="22095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274" name="组合 273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276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5" name="文本框 274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1552563" y="1573245"/>
            <a:ext cx="3374889" cy="1051822"/>
            <a:chOff x="980608" y="1870075"/>
            <a:chExt cx="3374889" cy="1051822"/>
          </a:xfrm>
        </p:grpSpPr>
        <p:sp>
          <p:nvSpPr>
            <p:cNvPr id="279" name="文本框 278"/>
            <p:cNvSpPr txBox="1"/>
            <p:nvPr/>
          </p:nvSpPr>
          <p:spPr>
            <a:xfrm>
              <a:off x="1255541" y="2183233"/>
              <a:ext cx="22095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文字是简单的视觉图案再现 口语的声音，</a:t>
              </a:r>
            </a:p>
          </p:txBody>
        </p:sp>
        <p:grpSp>
          <p:nvGrpSpPr>
            <p:cNvPr id="280" name="组合 279"/>
            <p:cNvGrpSpPr/>
            <p:nvPr/>
          </p:nvGrpSpPr>
          <p:grpSpPr>
            <a:xfrm>
              <a:off x="980608" y="1948657"/>
              <a:ext cx="216000" cy="216443"/>
              <a:chOff x="980608" y="2248535"/>
              <a:chExt cx="216000" cy="216443"/>
            </a:xfrm>
          </p:grpSpPr>
          <p:sp>
            <p:nvSpPr>
              <p:cNvPr id="282" name="Freeform 15"/>
              <p:cNvSpPr>
                <a:spLocks noEditPoints="1"/>
              </p:cNvSpPr>
              <p:nvPr/>
            </p:nvSpPr>
            <p:spPr bwMode="auto">
              <a:xfrm>
                <a:off x="1061331" y="2279139"/>
                <a:ext cx="46127" cy="154349"/>
              </a:xfrm>
              <a:custGeom>
                <a:avLst/>
                <a:gdLst>
                  <a:gd name="T0" fmla="*/ 41 w 44"/>
                  <a:gd name="T1" fmla="*/ 117 h 147"/>
                  <a:gd name="T2" fmla="*/ 44 w 44"/>
                  <a:gd name="T3" fmla="*/ 120 h 147"/>
                  <a:gd name="T4" fmla="*/ 26 w 44"/>
                  <a:gd name="T5" fmla="*/ 140 h 147"/>
                  <a:gd name="T6" fmla="*/ 12 w 44"/>
                  <a:gd name="T7" fmla="*/ 147 h 147"/>
                  <a:gd name="T8" fmla="*/ 7 w 44"/>
                  <a:gd name="T9" fmla="*/ 145 h 147"/>
                  <a:gd name="T10" fmla="*/ 6 w 44"/>
                  <a:gd name="T11" fmla="*/ 138 h 147"/>
                  <a:gd name="T12" fmla="*/ 11 w 44"/>
                  <a:gd name="T13" fmla="*/ 103 h 147"/>
                  <a:gd name="T14" fmla="*/ 16 w 44"/>
                  <a:gd name="T15" fmla="*/ 68 h 147"/>
                  <a:gd name="T16" fmla="*/ 16 w 44"/>
                  <a:gd name="T17" fmla="*/ 66 h 147"/>
                  <a:gd name="T18" fmla="*/ 14 w 44"/>
                  <a:gd name="T19" fmla="*/ 65 h 147"/>
                  <a:gd name="T20" fmla="*/ 10 w 44"/>
                  <a:gd name="T21" fmla="*/ 66 h 147"/>
                  <a:gd name="T22" fmla="*/ 4 w 44"/>
                  <a:gd name="T23" fmla="*/ 72 h 147"/>
                  <a:gd name="T24" fmla="*/ 0 w 44"/>
                  <a:gd name="T25" fmla="*/ 69 h 147"/>
                  <a:gd name="T26" fmla="*/ 19 w 44"/>
                  <a:gd name="T27" fmla="*/ 50 h 147"/>
                  <a:gd name="T28" fmla="*/ 32 w 44"/>
                  <a:gd name="T29" fmla="*/ 43 h 147"/>
                  <a:gd name="T30" fmla="*/ 37 w 44"/>
                  <a:gd name="T31" fmla="*/ 45 h 147"/>
                  <a:gd name="T32" fmla="*/ 39 w 44"/>
                  <a:gd name="T33" fmla="*/ 51 h 147"/>
                  <a:gd name="T34" fmla="*/ 35 w 44"/>
                  <a:gd name="T35" fmla="*/ 76 h 147"/>
                  <a:gd name="T36" fmla="*/ 33 w 44"/>
                  <a:gd name="T37" fmla="*/ 87 h 147"/>
                  <a:gd name="T38" fmla="*/ 30 w 44"/>
                  <a:gd name="T39" fmla="*/ 110 h 147"/>
                  <a:gd name="T40" fmla="*/ 28 w 44"/>
                  <a:gd name="T41" fmla="*/ 120 h 147"/>
                  <a:gd name="T42" fmla="*/ 29 w 44"/>
                  <a:gd name="T43" fmla="*/ 124 h 147"/>
                  <a:gd name="T44" fmla="*/ 31 w 44"/>
                  <a:gd name="T45" fmla="*/ 125 h 147"/>
                  <a:gd name="T46" fmla="*/ 35 w 44"/>
                  <a:gd name="T47" fmla="*/ 123 h 147"/>
                  <a:gd name="T48" fmla="*/ 41 w 44"/>
                  <a:gd name="T49" fmla="*/ 117 h 147"/>
                  <a:gd name="T50" fmla="*/ 34 w 44"/>
                  <a:gd name="T51" fmla="*/ 0 h 147"/>
                  <a:gd name="T52" fmla="*/ 41 w 44"/>
                  <a:gd name="T53" fmla="*/ 3 h 147"/>
                  <a:gd name="T54" fmla="*/ 44 w 44"/>
                  <a:gd name="T55" fmla="*/ 10 h 147"/>
                  <a:gd name="T56" fmla="*/ 40 w 44"/>
                  <a:gd name="T57" fmla="*/ 22 h 147"/>
                  <a:gd name="T58" fmla="*/ 31 w 44"/>
                  <a:gd name="T59" fmla="*/ 27 h 147"/>
                  <a:gd name="T60" fmla="*/ 23 w 44"/>
                  <a:gd name="T61" fmla="*/ 24 h 147"/>
                  <a:gd name="T62" fmla="*/ 21 w 44"/>
                  <a:gd name="T63" fmla="*/ 16 h 147"/>
                  <a:gd name="T64" fmla="*/ 25 w 44"/>
                  <a:gd name="T65" fmla="*/ 5 h 147"/>
                  <a:gd name="T66" fmla="*/ 34 w 44"/>
                  <a:gd name="T6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147">
                    <a:moveTo>
                      <a:pt x="41" y="117"/>
                    </a:moveTo>
                    <a:cubicBezTo>
                      <a:pt x="44" y="120"/>
                      <a:pt x="44" y="120"/>
                      <a:pt x="44" y="120"/>
                    </a:cubicBezTo>
                    <a:cubicBezTo>
                      <a:pt x="38" y="129"/>
                      <a:pt x="32" y="135"/>
                      <a:pt x="26" y="140"/>
                    </a:cubicBezTo>
                    <a:cubicBezTo>
                      <a:pt x="20" y="145"/>
                      <a:pt x="16" y="147"/>
                      <a:pt x="12" y="147"/>
                    </a:cubicBezTo>
                    <a:cubicBezTo>
                      <a:pt x="10" y="147"/>
                      <a:pt x="8" y="147"/>
                      <a:pt x="7" y="145"/>
                    </a:cubicBezTo>
                    <a:cubicBezTo>
                      <a:pt x="6" y="144"/>
                      <a:pt x="6" y="141"/>
                      <a:pt x="6" y="138"/>
                    </a:cubicBezTo>
                    <a:cubicBezTo>
                      <a:pt x="6" y="131"/>
                      <a:pt x="7" y="119"/>
                      <a:pt x="11" y="103"/>
                    </a:cubicBezTo>
                    <a:cubicBezTo>
                      <a:pt x="15" y="87"/>
                      <a:pt x="16" y="75"/>
                      <a:pt x="16" y="68"/>
                    </a:cubicBezTo>
                    <a:cubicBezTo>
                      <a:pt x="16" y="67"/>
                      <a:pt x="16" y="66"/>
                      <a:pt x="16" y="66"/>
                    </a:cubicBezTo>
                    <a:cubicBezTo>
                      <a:pt x="15" y="65"/>
                      <a:pt x="15" y="65"/>
                      <a:pt x="14" y="65"/>
                    </a:cubicBezTo>
                    <a:cubicBezTo>
                      <a:pt x="13" y="65"/>
                      <a:pt x="12" y="65"/>
                      <a:pt x="10" y="66"/>
                    </a:cubicBezTo>
                    <a:cubicBezTo>
                      <a:pt x="8" y="68"/>
                      <a:pt x="6" y="70"/>
                      <a:pt x="4" y="72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1"/>
                      <a:pt x="13" y="55"/>
                      <a:pt x="19" y="50"/>
                    </a:cubicBezTo>
                    <a:cubicBezTo>
                      <a:pt x="25" y="46"/>
                      <a:pt x="29" y="43"/>
                      <a:pt x="32" y="43"/>
                    </a:cubicBezTo>
                    <a:cubicBezTo>
                      <a:pt x="34" y="43"/>
                      <a:pt x="36" y="44"/>
                      <a:pt x="37" y="45"/>
                    </a:cubicBezTo>
                    <a:cubicBezTo>
                      <a:pt x="38" y="47"/>
                      <a:pt x="39" y="49"/>
                      <a:pt x="39" y="51"/>
                    </a:cubicBezTo>
                    <a:cubicBezTo>
                      <a:pt x="39" y="54"/>
                      <a:pt x="37" y="62"/>
                      <a:pt x="35" y="76"/>
                    </a:cubicBezTo>
                    <a:cubicBezTo>
                      <a:pt x="34" y="81"/>
                      <a:pt x="34" y="84"/>
                      <a:pt x="33" y="87"/>
                    </a:cubicBezTo>
                    <a:cubicBezTo>
                      <a:pt x="32" y="96"/>
                      <a:pt x="30" y="104"/>
                      <a:pt x="30" y="110"/>
                    </a:cubicBezTo>
                    <a:cubicBezTo>
                      <a:pt x="29" y="116"/>
                      <a:pt x="28" y="119"/>
                      <a:pt x="28" y="120"/>
                    </a:cubicBezTo>
                    <a:cubicBezTo>
                      <a:pt x="28" y="122"/>
                      <a:pt x="28" y="123"/>
                      <a:pt x="29" y="124"/>
                    </a:cubicBezTo>
                    <a:cubicBezTo>
                      <a:pt x="29" y="125"/>
                      <a:pt x="30" y="125"/>
                      <a:pt x="31" y="125"/>
                    </a:cubicBezTo>
                    <a:cubicBezTo>
                      <a:pt x="32" y="125"/>
                      <a:pt x="34" y="124"/>
                      <a:pt x="35" y="123"/>
                    </a:cubicBezTo>
                    <a:cubicBezTo>
                      <a:pt x="37" y="122"/>
                      <a:pt x="39" y="120"/>
                      <a:pt x="41" y="117"/>
                    </a:cubicBezTo>
                    <a:close/>
                    <a:moveTo>
                      <a:pt x="34" y="0"/>
                    </a:moveTo>
                    <a:cubicBezTo>
                      <a:pt x="37" y="0"/>
                      <a:pt x="40" y="1"/>
                      <a:pt x="41" y="3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44" y="15"/>
                      <a:pt x="43" y="19"/>
                      <a:pt x="40" y="22"/>
                    </a:cubicBezTo>
                    <a:cubicBezTo>
                      <a:pt x="38" y="25"/>
                      <a:pt x="34" y="27"/>
                      <a:pt x="31" y="27"/>
                    </a:cubicBezTo>
                    <a:cubicBezTo>
                      <a:pt x="28" y="27"/>
                      <a:pt x="25" y="26"/>
                      <a:pt x="23" y="24"/>
                    </a:cubicBezTo>
                    <a:cubicBezTo>
                      <a:pt x="22" y="22"/>
                      <a:pt x="21" y="19"/>
                      <a:pt x="21" y="16"/>
                    </a:cubicBezTo>
                    <a:cubicBezTo>
                      <a:pt x="21" y="12"/>
                      <a:pt x="22" y="8"/>
                      <a:pt x="25" y="5"/>
                    </a:cubicBezTo>
                    <a:cubicBezTo>
                      <a:pt x="28" y="2"/>
                      <a:pt x="31" y="0"/>
                      <a:pt x="34" y="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3" name="Freeform 16"/>
              <p:cNvSpPr>
                <a:spLocks noEditPoints="1"/>
              </p:cNvSpPr>
              <p:nvPr/>
            </p:nvSpPr>
            <p:spPr bwMode="auto">
              <a:xfrm>
                <a:off x="980608" y="2248535"/>
                <a:ext cx="216000" cy="216443"/>
              </a:xfrm>
              <a:custGeom>
                <a:avLst/>
                <a:gdLst>
                  <a:gd name="T0" fmla="*/ 0 w 206"/>
                  <a:gd name="T1" fmla="*/ 103 h 206"/>
                  <a:gd name="T2" fmla="*/ 103 w 206"/>
                  <a:gd name="T3" fmla="*/ 0 h 206"/>
                  <a:gd name="T4" fmla="*/ 103 w 206"/>
                  <a:gd name="T5" fmla="*/ 0 h 206"/>
                  <a:gd name="T6" fmla="*/ 206 w 206"/>
                  <a:gd name="T7" fmla="*/ 103 h 206"/>
                  <a:gd name="T8" fmla="*/ 206 w 206"/>
                  <a:gd name="T9" fmla="*/ 103 h 206"/>
                  <a:gd name="T10" fmla="*/ 206 w 206"/>
                  <a:gd name="T11" fmla="*/ 103 h 206"/>
                  <a:gd name="T12" fmla="*/ 103 w 206"/>
                  <a:gd name="T13" fmla="*/ 206 h 206"/>
                  <a:gd name="T14" fmla="*/ 103 w 206"/>
                  <a:gd name="T15" fmla="*/ 206 h 206"/>
                  <a:gd name="T16" fmla="*/ 0 w 206"/>
                  <a:gd name="T17" fmla="*/ 103 h 206"/>
                  <a:gd name="T18" fmla="*/ 40 w 206"/>
                  <a:gd name="T19" fmla="*/ 40 h 206"/>
                  <a:gd name="T20" fmla="*/ 13 w 206"/>
                  <a:gd name="T21" fmla="*/ 103 h 206"/>
                  <a:gd name="T22" fmla="*/ 13 w 206"/>
                  <a:gd name="T23" fmla="*/ 103 h 206"/>
                  <a:gd name="T24" fmla="*/ 40 w 206"/>
                  <a:gd name="T25" fmla="*/ 167 h 206"/>
                  <a:gd name="T26" fmla="*/ 40 w 206"/>
                  <a:gd name="T27" fmla="*/ 167 h 206"/>
                  <a:gd name="T28" fmla="*/ 103 w 206"/>
                  <a:gd name="T29" fmla="*/ 193 h 206"/>
                  <a:gd name="T30" fmla="*/ 103 w 206"/>
                  <a:gd name="T31" fmla="*/ 193 h 206"/>
                  <a:gd name="T32" fmla="*/ 166 w 206"/>
                  <a:gd name="T33" fmla="*/ 167 h 206"/>
                  <a:gd name="T34" fmla="*/ 166 w 206"/>
                  <a:gd name="T35" fmla="*/ 167 h 206"/>
                  <a:gd name="T36" fmla="*/ 192 w 206"/>
                  <a:gd name="T37" fmla="*/ 103 h 206"/>
                  <a:gd name="T38" fmla="*/ 192 w 206"/>
                  <a:gd name="T39" fmla="*/ 103 h 206"/>
                  <a:gd name="T40" fmla="*/ 166 w 206"/>
                  <a:gd name="T41" fmla="*/ 40 h 206"/>
                  <a:gd name="T42" fmla="*/ 166 w 206"/>
                  <a:gd name="T43" fmla="*/ 40 h 206"/>
                  <a:gd name="T44" fmla="*/ 103 w 206"/>
                  <a:gd name="T45" fmla="*/ 14 h 206"/>
                  <a:gd name="T46" fmla="*/ 103 w 206"/>
                  <a:gd name="T47" fmla="*/ 14 h 206"/>
                  <a:gd name="T48" fmla="*/ 40 w 206"/>
                  <a:gd name="T49" fmla="*/ 4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6" h="206">
                    <a:moveTo>
                      <a:pt x="0" y="103"/>
                    </a:moveTo>
                    <a:cubicBezTo>
                      <a:pt x="0" y="46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46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60"/>
                      <a:pt x="16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6"/>
                      <a:pt x="0" y="160"/>
                      <a:pt x="0" y="103"/>
                    </a:cubicBezTo>
                    <a:close/>
                    <a:moveTo>
                      <a:pt x="40" y="40"/>
                    </a:moveTo>
                    <a:cubicBezTo>
                      <a:pt x="23" y="56"/>
                      <a:pt x="13" y="79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28"/>
                      <a:pt x="23" y="150"/>
                      <a:pt x="40" y="167"/>
                    </a:cubicBezTo>
                    <a:cubicBezTo>
                      <a:pt x="40" y="167"/>
                      <a:pt x="40" y="167"/>
                      <a:pt x="40" y="167"/>
                    </a:cubicBezTo>
                    <a:cubicBezTo>
                      <a:pt x="56" y="183"/>
                      <a:pt x="78" y="193"/>
                      <a:pt x="103" y="193"/>
                    </a:cubicBezTo>
                    <a:cubicBezTo>
                      <a:pt x="103" y="193"/>
                      <a:pt x="103" y="193"/>
                      <a:pt x="103" y="193"/>
                    </a:cubicBezTo>
                    <a:cubicBezTo>
                      <a:pt x="128" y="193"/>
                      <a:pt x="150" y="183"/>
                      <a:pt x="166" y="167"/>
                    </a:cubicBezTo>
                    <a:cubicBezTo>
                      <a:pt x="166" y="167"/>
                      <a:pt x="166" y="167"/>
                      <a:pt x="166" y="167"/>
                    </a:cubicBezTo>
                    <a:cubicBezTo>
                      <a:pt x="182" y="150"/>
                      <a:pt x="192" y="128"/>
                      <a:pt x="192" y="103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79"/>
                      <a:pt x="182" y="56"/>
                      <a:pt x="166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50" y="24"/>
                      <a:pt x="128" y="14"/>
                      <a:pt x="103" y="14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8" y="14"/>
                      <a:pt x="56" y="24"/>
                      <a:pt x="40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1" name="文本框 280"/>
            <p:cNvSpPr txBox="1"/>
            <p:nvPr/>
          </p:nvSpPr>
          <p:spPr>
            <a:xfrm>
              <a:off x="1255541" y="1870075"/>
              <a:ext cx="30999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009865" y="1679639"/>
            <a:ext cx="4172744" cy="3614466"/>
            <a:chOff x="4056855" y="1938719"/>
            <a:chExt cx="4172744" cy="3614466"/>
          </a:xfrm>
        </p:grpSpPr>
        <p:sp>
          <p:nvSpPr>
            <p:cNvPr id="9" name="Freeform 6"/>
            <p:cNvSpPr/>
            <p:nvPr/>
          </p:nvSpPr>
          <p:spPr bwMode="auto">
            <a:xfrm rot="5400000">
              <a:off x="4353441" y="1681130"/>
              <a:ext cx="3579573" cy="4131694"/>
            </a:xfrm>
            <a:custGeom>
              <a:avLst/>
              <a:gdLst>
                <a:gd name="T0" fmla="*/ 1744 w 1744"/>
                <a:gd name="T1" fmla="*/ 1510 h 2013"/>
                <a:gd name="T2" fmla="*/ 872 w 1744"/>
                <a:gd name="T3" fmla="*/ 2013 h 2013"/>
                <a:gd name="T4" fmla="*/ 0 w 1744"/>
                <a:gd name="T5" fmla="*/ 1510 h 2013"/>
                <a:gd name="T6" fmla="*/ 0 w 1744"/>
                <a:gd name="T7" fmla="*/ 503 h 2013"/>
                <a:gd name="T8" fmla="*/ 872 w 1744"/>
                <a:gd name="T9" fmla="*/ 0 h 2013"/>
                <a:gd name="T10" fmla="*/ 1744 w 1744"/>
                <a:gd name="T11" fmla="*/ 503 h 2013"/>
                <a:gd name="T12" fmla="*/ 1744 w 1744"/>
                <a:gd name="T13" fmla="*/ 1510 h 2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4" h="2013">
                  <a:moveTo>
                    <a:pt x="1744" y="1510"/>
                  </a:moveTo>
                  <a:lnTo>
                    <a:pt x="872" y="2013"/>
                  </a:lnTo>
                  <a:lnTo>
                    <a:pt x="0" y="1510"/>
                  </a:lnTo>
                  <a:lnTo>
                    <a:pt x="0" y="503"/>
                  </a:lnTo>
                  <a:lnTo>
                    <a:pt x="872" y="0"/>
                  </a:lnTo>
                  <a:lnTo>
                    <a:pt x="1744" y="503"/>
                  </a:lnTo>
                  <a:lnTo>
                    <a:pt x="1744" y="151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Freeform 7"/>
            <p:cNvSpPr/>
            <p:nvPr/>
          </p:nvSpPr>
          <p:spPr bwMode="auto">
            <a:xfrm rot="5400000">
              <a:off x="4335994" y="1659580"/>
              <a:ext cx="3614466" cy="4172744"/>
            </a:xfrm>
            <a:custGeom>
              <a:avLst/>
              <a:gdLst>
                <a:gd name="T0" fmla="*/ 1753 w 1761"/>
                <a:gd name="T1" fmla="*/ 1520 h 2033"/>
                <a:gd name="T2" fmla="*/ 1748 w 1761"/>
                <a:gd name="T3" fmla="*/ 1513 h 2033"/>
                <a:gd name="T4" fmla="*/ 881 w 1761"/>
                <a:gd name="T5" fmla="*/ 2013 h 2033"/>
                <a:gd name="T6" fmla="*/ 18 w 1761"/>
                <a:gd name="T7" fmla="*/ 1515 h 2033"/>
                <a:gd name="T8" fmla="*/ 18 w 1761"/>
                <a:gd name="T9" fmla="*/ 518 h 2033"/>
                <a:gd name="T10" fmla="*/ 881 w 1761"/>
                <a:gd name="T11" fmla="*/ 20 h 2033"/>
                <a:gd name="T12" fmla="*/ 1744 w 1761"/>
                <a:gd name="T13" fmla="*/ 518 h 2033"/>
                <a:gd name="T14" fmla="*/ 1744 w 1761"/>
                <a:gd name="T15" fmla="*/ 1520 h 2033"/>
                <a:gd name="T16" fmla="*/ 1753 w 1761"/>
                <a:gd name="T17" fmla="*/ 1520 h 2033"/>
                <a:gd name="T18" fmla="*/ 1748 w 1761"/>
                <a:gd name="T19" fmla="*/ 1513 h 2033"/>
                <a:gd name="T20" fmla="*/ 1753 w 1761"/>
                <a:gd name="T21" fmla="*/ 1520 h 2033"/>
                <a:gd name="T22" fmla="*/ 1761 w 1761"/>
                <a:gd name="T23" fmla="*/ 1520 h 2033"/>
                <a:gd name="T24" fmla="*/ 1761 w 1761"/>
                <a:gd name="T25" fmla="*/ 508 h 2033"/>
                <a:gd name="T26" fmla="*/ 881 w 1761"/>
                <a:gd name="T27" fmla="*/ 0 h 2033"/>
                <a:gd name="T28" fmla="*/ 0 w 1761"/>
                <a:gd name="T29" fmla="*/ 508 h 2033"/>
                <a:gd name="T30" fmla="*/ 0 w 1761"/>
                <a:gd name="T31" fmla="*/ 1525 h 2033"/>
                <a:gd name="T32" fmla="*/ 881 w 1761"/>
                <a:gd name="T33" fmla="*/ 2033 h 2033"/>
                <a:gd name="T34" fmla="*/ 1761 w 1761"/>
                <a:gd name="T35" fmla="*/ 1525 h 2033"/>
                <a:gd name="T36" fmla="*/ 1761 w 1761"/>
                <a:gd name="T37" fmla="*/ 1520 h 2033"/>
                <a:gd name="T38" fmla="*/ 1753 w 1761"/>
                <a:gd name="T39" fmla="*/ 1520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1" h="2033">
                  <a:moveTo>
                    <a:pt x="1753" y="1520"/>
                  </a:moveTo>
                  <a:lnTo>
                    <a:pt x="1748" y="1513"/>
                  </a:lnTo>
                  <a:lnTo>
                    <a:pt x="881" y="2013"/>
                  </a:lnTo>
                  <a:lnTo>
                    <a:pt x="18" y="1515"/>
                  </a:lnTo>
                  <a:lnTo>
                    <a:pt x="18" y="518"/>
                  </a:lnTo>
                  <a:lnTo>
                    <a:pt x="881" y="20"/>
                  </a:lnTo>
                  <a:lnTo>
                    <a:pt x="1744" y="518"/>
                  </a:lnTo>
                  <a:lnTo>
                    <a:pt x="1744" y="1520"/>
                  </a:lnTo>
                  <a:lnTo>
                    <a:pt x="1753" y="1520"/>
                  </a:lnTo>
                  <a:lnTo>
                    <a:pt x="1748" y="1513"/>
                  </a:lnTo>
                  <a:lnTo>
                    <a:pt x="1753" y="1520"/>
                  </a:lnTo>
                  <a:lnTo>
                    <a:pt x="1761" y="1520"/>
                  </a:lnTo>
                  <a:lnTo>
                    <a:pt x="1761" y="508"/>
                  </a:lnTo>
                  <a:lnTo>
                    <a:pt x="881" y="0"/>
                  </a:lnTo>
                  <a:lnTo>
                    <a:pt x="0" y="508"/>
                  </a:lnTo>
                  <a:lnTo>
                    <a:pt x="0" y="1525"/>
                  </a:lnTo>
                  <a:lnTo>
                    <a:pt x="881" y="2033"/>
                  </a:lnTo>
                  <a:lnTo>
                    <a:pt x="1761" y="1525"/>
                  </a:lnTo>
                  <a:lnTo>
                    <a:pt x="1761" y="1520"/>
                  </a:lnTo>
                  <a:lnTo>
                    <a:pt x="1753" y="1520"/>
                  </a:lnTo>
                  <a:close/>
                </a:path>
              </a:pathLst>
            </a:custGeom>
            <a:solidFill>
              <a:srgbClr val="9BCAC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Freeform 8"/>
            <p:cNvSpPr/>
            <p:nvPr/>
          </p:nvSpPr>
          <p:spPr bwMode="auto">
            <a:xfrm rot="5400000">
              <a:off x="4335994" y="1659580"/>
              <a:ext cx="3614466" cy="4172744"/>
            </a:xfrm>
            <a:custGeom>
              <a:avLst/>
              <a:gdLst>
                <a:gd name="T0" fmla="*/ 1753 w 1761"/>
                <a:gd name="T1" fmla="*/ 1520 h 2033"/>
                <a:gd name="T2" fmla="*/ 1748 w 1761"/>
                <a:gd name="T3" fmla="*/ 1513 h 2033"/>
                <a:gd name="T4" fmla="*/ 881 w 1761"/>
                <a:gd name="T5" fmla="*/ 2013 h 2033"/>
                <a:gd name="T6" fmla="*/ 18 w 1761"/>
                <a:gd name="T7" fmla="*/ 1515 h 2033"/>
                <a:gd name="T8" fmla="*/ 18 w 1761"/>
                <a:gd name="T9" fmla="*/ 518 h 2033"/>
                <a:gd name="T10" fmla="*/ 881 w 1761"/>
                <a:gd name="T11" fmla="*/ 20 h 2033"/>
                <a:gd name="T12" fmla="*/ 1744 w 1761"/>
                <a:gd name="T13" fmla="*/ 518 h 2033"/>
                <a:gd name="T14" fmla="*/ 1744 w 1761"/>
                <a:gd name="T15" fmla="*/ 1520 h 2033"/>
                <a:gd name="T16" fmla="*/ 1753 w 1761"/>
                <a:gd name="T17" fmla="*/ 1520 h 2033"/>
                <a:gd name="T18" fmla="*/ 1748 w 1761"/>
                <a:gd name="T19" fmla="*/ 1513 h 2033"/>
                <a:gd name="T20" fmla="*/ 1753 w 1761"/>
                <a:gd name="T21" fmla="*/ 1520 h 2033"/>
                <a:gd name="T22" fmla="*/ 1761 w 1761"/>
                <a:gd name="T23" fmla="*/ 1520 h 2033"/>
                <a:gd name="T24" fmla="*/ 1761 w 1761"/>
                <a:gd name="T25" fmla="*/ 508 h 2033"/>
                <a:gd name="T26" fmla="*/ 881 w 1761"/>
                <a:gd name="T27" fmla="*/ 0 h 2033"/>
                <a:gd name="T28" fmla="*/ 0 w 1761"/>
                <a:gd name="T29" fmla="*/ 508 h 2033"/>
                <a:gd name="T30" fmla="*/ 0 w 1761"/>
                <a:gd name="T31" fmla="*/ 1525 h 2033"/>
                <a:gd name="T32" fmla="*/ 881 w 1761"/>
                <a:gd name="T33" fmla="*/ 2033 h 2033"/>
                <a:gd name="T34" fmla="*/ 1761 w 1761"/>
                <a:gd name="T35" fmla="*/ 1525 h 2033"/>
                <a:gd name="T36" fmla="*/ 1761 w 1761"/>
                <a:gd name="T37" fmla="*/ 1520 h 2033"/>
                <a:gd name="T38" fmla="*/ 1753 w 1761"/>
                <a:gd name="T39" fmla="*/ 1520 h 2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1" h="2033">
                  <a:moveTo>
                    <a:pt x="1753" y="1520"/>
                  </a:moveTo>
                  <a:lnTo>
                    <a:pt x="1748" y="1513"/>
                  </a:lnTo>
                  <a:lnTo>
                    <a:pt x="881" y="2013"/>
                  </a:lnTo>
                  <a:lnTo>
                    <a:pt x="18" y="1515"/>
                  </a:lnTo>
                  <a:lnTo>
                    <a:pt x="18" y="518"/>
                  </a:lnTo>
                  <a:lnTo>
                    <a:pt x="881" y="20"/>
                  </a:lnTo>
                  <a:lnTo>
                    <a:pt x="1744" y="518"/>
                  </a:lnTo>
                  <a:lnTo>
                    <a:pt x="1744" y="1520"/>
                  </a:lnTo>
                  <a:lnTo>
                    <a:pt x="1753" y="1520"/>
                  </a:lnTo>
                  <a:lnTo>
                    <a:pt x="1748" y="1513"/>
                  </a:lnTo>
                  <a:lnTo>
                    <a:pt x="1753" y="1520"/>
                  </a:lnTo>
                  <a:lnTo>
                    <a:pt x="1761" y="1520"/>
                  </a:lnTo>
                  <a:lnTo>
                    <a:pt x="1761" y="508"/>
                  </a:lnTo>
                  <a:lnTo>
                    <a:pt x="881" y="0"/>
                  </a:lnTo>
                  <a:lnTo>
                    <a:pt x="0" y="508"/>
                  </a:lnTo>
                  <a:lnTo>
                    <a:pt x="0" y="1525"/>
                  </a:lnTo>
                  <a:lnTo>
                    <a:pt x="881" y="2033"/>
                  </a:lnTo>
                  <a:lnTo>
                    <a:pt x="1761" y="1525"/>
                  </a:lnTo>
                  <a:lnTo>
                    <a:pt x="1761" y="1520"/>
                  </a:lnTo>
                  <a:lnTo>
                    <a:pt x="1753" y="15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 rot="5400000">
              <a:off x="5853822" y="2972156"/>
              <a:ext cx="2309071" cy="336611"/>
            </a:xfrm>
            <a:custGeom>
              <a:avLst/>
              <a:gdLst>
                <a:gd name="T0" fmla="*/ 1059 w 1125"/>
                <a:gd name="T1" fmla="*/ 0 h 164"/>
                <a:gd name="T2" fmla="*/ 4 w 1125"/>
                <a:gd name="T3" fmla="*/ 0 h 164"/>
                <a:gd name="T4" fmla="*/ 0 w 1125"/>
                <a:gd name="T5" fmla="*/ 2 h 164"/>
                <a:gd name="T6" fmla="*/ 523 w 1125"/>
                <a:gd name="T7" fmla="*/ 78 h 164"/>
                <a:gd name="T8" fmla="*/ 567 w 1125"/>
                <a:gd name="T9" fmla="*/ 0 h 164"/>
                <a:gd name="T10" fmla="*/ 779 w 1125"/>
                <a:gd name="T11" fmla="*/ 0 h 164"/>
                <a:gd name="T12" fmla="*/ 698 w 1125"/>
                <a:gd name="T13" fmla="*/ 103 h 164"/>
                <a:gd name="T14" fmla="*/ 1125 w 1125"/>
                <a:gd name="T15" fmla="*/ 164 h 164"/>
                <a:gd name="T16" fmla="*/ 1059 w 1125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5" h="164">
                  <a:moveTo>
                    <a:pt x="1059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523" y="78"/>
                  </a:lnTo>
                  <a:lnTo>
                    <a:pt x="567" y="0"/>
                  </a:lnTo>
                  <a:lnTo>
                    <a:pt x="779" y="0"/>
                  </a:lnTo>
                  <a:lnTo>
                    <a:pt x="698" y="103"/>
                  </a:lnTo>
                  <a:lnTo>
                    <a:pt x="1125" y="164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rgbClr val="DFD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 rot="5400000">
              <a:off x="5853822" y="2972156"/>
              <a:ext cx="2309071" cy="336611"/>
            </a:xfrm>
            <a:custGeom>
              <a:avLst/>
              <a:gdLst>
                <a:gd name="T0" fmla="*/ 1059 w 1125"/>
                <a:gd name="T1" fmla="*/ 0 h 164"/>
                <a:gd name="T2" fmla="*/ 4 w 1125"/>
                <a:gd name="T3" fmla="*/ 0 h 164"/>
                <a:gd name="T4" fmla="*/ 0 w 1125"/>
                <a:gd name="T5" fmla="*/ 2 h 164"/>
                <a:gd name="T6" fmla="*/ 523 w 1125"/>
                <a:gd name="T7" fmla="*/ 78 h 164"/>
                <a:gd name="T8" fmla="*/ 567 w 1125"/>
                <a:gd name="T9" fmla="*/ 0 h 164"/>
                <a:gd name="T10" fmla="*/ 779 w 1125"/>
                <a:gd name="T11" fmla="*/ 0 h 164"/>
                <a:gd name="T12" fmla="*/ 698 w 1125"/>
                <a:gd name="T13" fmla="*/ 103 h 164"/>
                <a:gd name="T14" fmla="*/ 1125 w 1125"/>
                <a:gd name="T15" fmla="*/ 164 h 164"/>
                <a:gd name="T16" fmla="*/ 1059 w 1125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5" h="164">
                  <a:moveTo>
                    <a:pt x="1059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523" y="78"/>
                  </a:lnTo>
                  <a:lnTo>
                    <a:pt x="567" y="0"/>
                  </a:lnTo>
                  <a:lnTo>
                    <a:pt x="779" y="0"/>
                  </a:lnTo>
                  <a:lnTo>
                    <a:pt x="698" y="103"/>
                  </a:lnTo>
                  <a:lnTo>
                    <a:pt x="1125" y="164"/>
                  </a:lnTo>
                  <a:lnTo>
                    <a:pt x="10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 rot="5400000">
              <a:off x="7156138" y="1973611"/>
              <a:ext cx="36945" cy="4105"/>
            </a:xfrm>
            <a:custGeom>
              <a:avLst/>
              <a:gdLst>
                <a:gd name="T0" fmla="*/ 18 w 18"/>
                <a:gd name="T1" fmla="*/ 0 h 2"/>
                <a:gd name="T2" fmla="*/ 0 w 18"/>
                <a:gd name="T3" fmla="*/ 0 h 2"/>
                <a:gd name="T4" fmla="*/ 14 w 18"/>
                <a:gd name="T5" fmla="*/ 2 h 2"/>
                <a:gd name="T6" fmla="*/ 18 w 1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">
                  <a:moveTo>
                    <a:pt x="18" y="0"/>
                  </a:moveTo>
                  <a:lnTo>
                    <a:pt x="0" y="0"/>
                  </a:lnTo>
                  <a:lnTo>
                    <a:pt x="14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6C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 rot="5400000">
              <a:off x="7156138" y="1973611"/>
              <a:ext cx="36945" cy="4105"/>
            </a:xfrm>
            <a:custGeom>
              <a:avLst/>
              <a:gdLst>
                <a:gd name="T0" fmla="*/ 18 w 18"/>
                <a:gd name="T1" fmla="*/ 0 h 2"/>
                <a:gd name="T2" fmla="*/ 0 w 18"/>
                <a:gd name="T3" fmla="*/ 0 h 2"/>
                <a:gd name="T4" fmla="*/ 14 w 18"/>
                <a:gd name="T5" fmla="*/ 2 h 2"/>
                <a:gd name="T6" fmla="*/ 18 w 1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">
                  <a:moveTo>
                    <a:pt x="18" y="0"/>
                  </a:moveTo>
                  <a:lnTo>
                    <a:pt x="0" y="0"/>
                  </a:lnTo>
                  <a:lnTo>
                    <a:pt x="14" y="2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 13"/>
            <p:cNvSpPr/>
            <p:nvPr/>
          </p:nvSpPr>
          <p:spPr bwMode="auto">
            <a:xfrm rot="5400000">
              <a:off x="5354037" y="1756047"/>
              <a:ext cx="1442913" cy="1882148"/>
            </a:xfrm>
            <a:custGeom>
              <a:avLst/>
              <a:gdLst>
                <a:gd name="T0" fmla="*/ 528 w 703"/>
                <a:gd name="T1" fmla="*/ 0 h 917"/>
                <a:gd name="T2" fmla="*/ 0 w 703"/>
                <a:gd name="T3" fmla="*/ 913 h 917"/>
                <a:gd name="T4" fmla="*/ 0 w 703"/>
                <a:gd name="T5" fmla="*/ 917 h 917"/>
                <a:gd name="T6" fmla="*/ 326 w 703"/>
                <a:gd name="T7" fmla="*/ 503 h 917"/>
                <a:gd name="T8" fmla="*/ 281 w 703"/>
                <a:gd name="T9" fmla="*/ 426 h 917"/>
                <a:gd name="T10" fmla="*/ 387 w 703"/>
                <a:gd name="T11" fmla="*/ 242 h 917"/>
                <a:gd name="T12" fmla="*/ 436 w 703"/>
                <a:gd name="T13" fmla="*/ 364 h 917"/>
                <a:gd name="T14" fmla="*/ 703 w 703"/>
                <a:gd name="T15" fmla="*/ 25 h 917"/>
                <a:gd name="T16" fmla="*/ 528 w 703"/>
                <a:gd name="T17" fmla="*/ 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3" h="917">
                  <a:moveTo>
                    <a:pt x="528" y="0"/>
                  </a:moveTo>
                  <a:lnTo>
                    <a:pt x="0" y="913"/>
                  </a:lnTo>
                  <a:lnTo>
                    <a:pt x="0" y="917"/>
                  </a:lnTo>
                  <a:lnTo>
                    <a:pt x="326" y="503"/>
                  </a:lnTo>
                  <a:lnTo>
                    <a:pt x="281" y="426"/>
                  </a:lnTo>
                  <a:lnTo>
                    <a:pt x="387" y="242"/>
                  </a:lnTo>
                  <a:lnTo>
                    <a:pt x="436" y="364"/>
                  </a:lnTo>
                  <a:lnTo>
                    <a:pt x="703" y="25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DFD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 rot="5400000">
              <a:off x="5354037" y="1756047"/>
              <a:ext cx="1442913" cy="1882148"/>
            </a:xfrm>
            <a:custGeom>
              <a:avLst/>
              <a:gdLst>
                <a:gd name="T0" fmla="*/ 528 w 703"/>
                <a:gd name="T1" fmla="*/ 0 h 917"/>
                <a:gd name="T2" fmla="*/ 0 w 703"/>
                <a:gd name="T3" fmla="*/ 913 h 917"/>
                <a:gd name="T4" fmla="*/ 0 w 703"/>
                <a:gd name="T5" fmla="*/ 917 h 917"/>
                <a:gd name="T6" fmla="*/ 326 w 703"/>
                <a:gd name="T7" fmla="*/ 503 h 917"/>
                <a:gd name="T8" fmla="*/ 281 w 703"/>
                <a:gd name="T9" fmla="*/ 426 h 917"/>
                <a:gd name="T10" fmla="*/ 387 w 703"/>
                <a:gd name="T11" fmla="*/ 242 h 917"/>
                <a:gd name="T12" fmla="*/ 436 w 703"/>
                <a:gd name="T13" fmla="*/ 364 h 917"/>
                <a:gd name="T14" fmla="*/ 703 w 703"/>
                <a:gd name="T15" fmla="*/ 25 h 917"/>
                <a:gd name="T16" fmla="*/ 528 w 703"/>
                <a:gd name="T17" fmla="*/ 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3" h="917">
                  <a:moveTo>
                    <a:pt x="528" y="0"/>
                  </a:moveTo>
                  <a:lnTo>
                    <a:pt x="0" y="913"/>
                  </a:lnTo>
                  <a:lnTo>
                    <a:pt x="0" y="917"/>
                  </a:lnTo>
                  <a:lnTo>
                    <a:pt x="326" y="503"/>
                  </a:lnTo>
                  <a:lnTo>
                    <a:pt x="281" y="426"/>
                  </a:lnTo>
                  <a:lnTo>
                    <a:pt x="387" y="242"/>
                  </a:lnTo>
                  <a:lnTo>
                    <a:pt x="436" y="364"/>
                  </a:lnTo>
                  <a:lnTo>
                    <a:pt x="703" y="25"/>
                  </a:lnTo>
                  <a:lnTo>
                    <a:pt x="5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 rot="5400000">
              <a:off x="5116974" y="1950007"/>
              <a:ext cx="18473" cy="32840"/>
            </a:xfrm>
            <a:custGeom>
              <a:avLst/>
              <a:gdLst>
                <a:gd name="T0" fmla="*/ 9 w 9"/>
                <a:gd name="T1" fmla="*/ 0 h 16"/>
                <a:gd name="T2" fmla="*/ 0 w 9"/>
                <a:gd name="T3" fmla="*/ 16 h 16"/>
                <a:gd name="T4" fmla="*/ 9 w 9"/>
                <a:gd name="T5" fmla="*/ 4 h 16"/>
                <a:gd name="T6" fmla="*/ 9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9" y="0"/>
                  </a:moveTo>
                  <a:lnTo>
                    <a:pt x="0" y="16"/>
                  </a:lnTo>
                  <a:lnTo>
                    <a:pt x="9" y="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6C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Freeform 16"/>
            <p:cNvSpPr/>
            <p:nvPr/>
          </p:nvSpPr>
          <p:spPr bwMode="auto">
            <a:xfrm rot="5400000">
              <a:off x="5116974" y="1950007"/>
              <a:ext cx="18473" cy="32840"/>
            </a:xfrm>
            <a:custGeom>
              <a:avLst/>
              <a:gdLst>
                <a:gd name="T0" fmla="*/ 9 w 9"/>
                <a:gd name="T1" fmla="*/ 0 h 16"/>
                <a:gd name="T2" fmla="*/ 0 w 9"/>
                <a:gd name="T3" fmla="*/ 16 h 16"/>
                <a:gd name="T4" fmla="*/ 9 w 9"/>
                <a:gd name="T5" fmla="*/ 4 h 16"/>
                <a:gd name="T6" fmla="*/ 9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9" y="0"/>
                  </a:moveTo>
                  <a:lnTo>
                    <a:pt x="0" y="16"/>
                  </a:lnTo>
                  <a:lnTo>
                    <a:pt x="9" y="4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 rot="5400000">
              <a:off x="6808238" y="3216405"/>
              <a:ext cx="525442" cy="211409"/>
            </a:xfrm>
            <a:custGeom>
              <a:avLst/>
              <a:gdLst>
                <a:gd name="T0" fmla="*/ 44 w 256"/>
                <a:gd name="T1" fmla="*/ 0 h 103"/>
                <a:gd name="T2" fmla="*/ 0 w 256"/>
                <a:gd name="T3" fmla="*/ 78 h 103"/>
                <a:gd name="T4" fmla="*/ 175 w 256"/>
                <a:gd name="T5" fmla="*/ 103 h 103"/>
                <a:gd name="T6" fmla="*/ 256 w 256"/>
                <a:gd name="T7" fmla="*/ 0 h 103"/>
                <a:gd name="T8" fmla="*/ 44 w 256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03">
                  <a:moveTo>
                    <a:pt x="44" y="0"/>
                  </a:moveTo>
                  <a:lnTo>
                    <a:pt x="0" y="78"/>
                  </a:lnTo>
                  <a:lnTo>
                    <a:pt x="175" y="103"/>
                  </a:lnTo>
                  <a:lnTo>
                    <a:pt x="256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D4D0C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Freeform 18"/>
            <p:cNvSpPr/>
            <p:nvPr/>
          </p:nvSpPr>
          <p:spPr bwMode="auto">
            <a:xfrm rot="5400000">
              <a:off x="6808238" y="3216405"/>
              <a:ext cx="525442" cy="211409"/>
            </a:xfrm>
            <a:custGeom>
              <a:avLst/>
              <a:gdLst>
                <a:gd name="T0" fmla="*/ 44 w 256"/>
                <a:gd name="T1" fmla="*/ 0 h 103"/>
                <a:gd name="T2" fmla="*/ 0 w 256"/>
                <a:gd name="T3" fmla="*/ 78 h 103"/>
                <a:gd name="T4" fmla="*/ 175 w 256"/>
                <a:gd name="T5" fmla="*/ 103 h 103"/>
                <a:gd name="T6" fmla="*/ 256 w 256"/>
                <a:gd name="T7" fmla="*/ 0 h 103"/>
                <a:gd name="T8" fmla="*/ 44 w 256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03">
                  <a:moveTo>
                    <a:pt x="44" y="0"/>
                  </a:moveTo>
                  <a:lnTo>
                    <a:pt x="0" y="78"/>
                  </a:lnTo>
                  <a:lnTo>
                    <a:pt x="175" y="103"/>
                  </a:lnTo>
                  <a:lnTo>
                    <a:pt x="256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 rot="5400000">
              <a:off x="4641818" y="2107026"/>
              <a:ext cx="1089882" cy="2165394"/>
            </a:xfrm>
            <a:custGeom>
              <a:avLst/>
              <a:gdLst>
                <a:gd name="T0" fmla="*/ 110 w 531"/>
                <a:gd name="T1" fmla="*/ 0 h 1055"/>
                <a:gd name="T2" fmla="*/ 0 w 531"/>
                <a:gd name="T3" fmla="*/ 139 h 1055"/>
                <a:gd name="T4" fmla="*/ 528 w 531"/>
                <a:gd name="T5" fmla="*/ 1053 h 1055"/>
                <a:gd name="T6" fmla="*/ 531 w 531"/>
                <a:gd name="T7" fmla="*/ 1055 h 1055"/>
                <a:gd name="T8" fmla="*/ 335 w 531"/>
                <a:gd name="T9" fmla="*/ 565 h 1055"/>
                <a:gd name="T10" fmla="*/ 246 w 531"/>
                <a:gd name="T11" fmla="*/ 565 h 1055"/>
                <a:gd name="T12" fmla="*/ 141 w 531"/>
                <a:gd name="T13" fmla="*/ 381 h 1055"/>
                <a:gd name="T14" fmla="*/ 270 w 531"/>
                <a:gd name="T15" fmla="*/ 401 h 1055"/>
                <a:gd name="T16" fmla="*/ 110 w 531"/>
                <a:gd name="T17" fmla="*/ 0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1" h="1055">
                  <a:moveTo>
                    <a:pt x="110" y="0"/>
                  </a:moveTo>
                  <a:lnTo>
                    <a:pt x="0" y="139"/>
                  </a:lnTo>
                  <a:lnTo>
                    <a:pt x="528" y="1053"/>
                  </a:lnTo>
                  <a:lnTo>
                    <a:pt x="531" y="1055"/>
                  </a:lnTo>
                  <a:lnTo>
                    <a:pt x="335" y="565"/>
                  </a:lnTo>
                  <a:lnTo>
                    <a:pt x="246" y="565"/>
                  </a:lnTo>
                  <a:lnTo>
                    <a:pt x="141" y="381"/>
                  </a:lnTo>
                  <a:lnTo>
                    <a:pt x="270" y="401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DFD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Freeform 20"/>
            <p:cNvSpPr/>
            <p:nvPr/>
          </p:nvSpPr>
          <p:spPr bwMode="auto">
            <a:xfrm rot="5400000">
              <a:off x="4641818" y="2107026"/>
              <a:ext cx="1089882" cy="2165394"/>
            </a:xfrm>
            <a:custGeom>
              <a:avLst/>
              <a:gdLst>
                <a:gd name="T0" fmla="*/ 110 w 531"/>
                <a:gd name="T1" fmla="*/ 0 h 1055"/>
                <a:gd name="T2" fmla="*/ 0 w 531"/>
                <a:gd name="T3" fmla="*/ 139 h 1055"/>
                <a:gd name="T4" fmla="*/ 528 w 531"/>
                <a:gd name="T5" fmla="*/ 1053 h 1055"/>
                <a:gd name="T6" fmla="*/ 531 w 531"/>
                <a:gd name="T7" fmla="*/ 1055 h 1055"/>
                <a:gd name="T8" fmla="*/ 335 w 531"/>
                <a:gd name="T9" fmla="*/ 565 h 1055"/>
                <a:gd name="T10" fmla="*/ 246 w 531"/>
                <a:gd name="T11" fmla="*/ 565 h 1055"/>
                <a:gd name="T12" fmla="*/ 141 w 531"/>
                <a:gd name="T13" fmla="*/ 381 h 1055"/>
                <a:gd name="T14" fmla="*/ 270 w 531"/>
                <a:gd name="T15" fmla="*/ 401 h 1055"/>
                <a:gd name="T16" fmla="*/ 110 w 531"/>
                <a:gd name="T17" fmla="*/ 0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1" h="1055">
                  <a:moveTo>
                    <a:pt x="110" y="0"/>
                  </a:moveTo>
                  <a:lnTo>
                    <a:pt x="0" y="139"/>
                  </a:lnTo>
                  <a:lnTo>
                    <a:pt x="528" y="1053"/>
                  </a:lnTo>
                  <a:lnTo>
                    <a:pt x="531" y="1055"/>
                  </a:lnTo>
                  <a:lnTo>
                    <a:pt x="335" y="565"/>
                  </a:lnTo>
                  <a:lnTo>
                    <a:pt x="246" y="565"/>
                  </a:lnTo>
                  <a:lnTo>
                    <a:pt x="141" y="381"/>
                  </a:lnTo>
                  <a:lnTo>
                    <a:pt x="270" y="401"/>
                  </a:lnTo>
                  <a:lnTo>
                    <a:pt x="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 rot="5400000">
              <a:off x="4083538" y="3722348"/>
              <a:ext cx="18473" cy="30788"/>
            </a:xfrm>
            <a:custGeom>
              <a:avLst/>
              <a:gdLst>
                <a:gd name="T0" fmla="*/ 0 w 9"/>
                <a:gd name="T1" fmla="*/ 0 h 15"/>
                <a:gd name="T2" fmla="*/ 9 w 9"/>
                <a:gd name="T3" fmla="*/ 15 h 15"/>
                <a:gd name="T4" fmla="*/ 3 w 9"/>
                <a:gd name="T5" fmla="*/ 2 h 15"/>
                <a:gd name="T6" fmla="*/ 0 w 9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0" y="0"/>
                  </a:moveTo>
                  <a:lnTo>
                    <a:pt x="9" y="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C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 rot="5400000">
              <a:off x="4083538" y="3722348"/>
              <a:ext cx="18473" cy="30788"/>
            </a:xfrm>
            <a:custGeom>
              <a:avLst/>
              <a:gdLst>
                <a:gd name="T0" fmla="*/ 0 w 9"/>
                <a:gd name="T1" fmla="*/ 0 h 15"/>
                <a:gd name="T2" fmla="*/ 9 w 9"/>
                <a:gd name="T3" fmla="*/ 15 h 15"/>
                <a:gd name="T4" fmla="*/ 3 w 9"/>
                <a:gd name="T5" fmla="*/ 2 h 15"/>
                <a:gd name="T6" fmla="*/ 0 w 9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0" y="0"/>
                  </a:moveTo>
                  <a:lnTo>
                    <a:pt x="9" y="1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 rot="5400000">
              <a:off x="6092939" y="2443635"/>
              <a:ext cx="318139" cy="535705"/>
            </a:xfrm>
            <a:custGeom>
              <a:avLst/>
              <a:gdLst>
                <a:gd name="T0" fmla="*/ 106 w 155"/>
                <a:gd name="T1" fmla="*/ 0 h 261"/>
                <a:gd name="T2" fmla="*/ 0 w 155"/>
                <a:gd name="T3" fmla="*/ 184 h 261"/>
                <a:gd name="T4" fmla="*/ 45 w 155"/>
                <a:gd name="T5" fmla="*/ 261 h 261"/>
                <a:gd name="T6" fmla="*/ 155 w 155"/>
                <a:gd name="T7" fmla="*/ 122 h 261"/>
                <a:gd name="T8" fmla="*/ 106 w 155"/>
                <a:gd name="T9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261">
                  <a:moveTo>
                    <a:pt x="106" y="0"/>
                  </a:moveTo>
                  <a:lnTo>
                    <a:pt x="0" y="184"/>
                  </a:lnTo>
                  <a:lnTo>
                    <a:pt x="45" y="261"/>
                  </a:lnTo>
                  <a:lnTo>
                    <a:pt x="155" y="122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D4D0C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 rot="5400000">
              <a:off x="6092939" y="2443635"/>
              <a:ext cx="318139" cy="535705"/>
            </a:xfrm>
            <a:custGeom>
              <a:avLst/>
              <a:gdLst>
                <a:gd name="T0" fmla="*/ 106 w 155"/>
                <a:gd name="T1" fmla="*/ 0 h 261"/>
                <a:gd name="T2" fmla="*/ 0 w 155"/>
                <a:gd name="T3" fmla="*/ 184 h 261"/>
                <a:gd name="T4" fmla="*/ 45 w 155"/>
                <a:gd name="T5" fmla="*/ 261 h 261"/>
                <a:gd name="T6" fmla="*/ 155 w 155"/>
                <a:gd name="T7" fmla="*/ 122 h 261"/>
                <a:gd name="T8" fmla="*/ 106 w 155"/>
                <a:gd name="T9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261">
                  <a:moveTo>
                    <a:pt x="106" y="0"/>
                  </a:moveTo>
                  <a:lnTo>
                    <a:pt x="0" y="184"/>
                  </a:lnTo>
                  <a:lnTo>
                    <a:pt x="45" y="261"/>
                  </a:lnTo>
                  <a:lnTo>
                    <a:pt x="155" y="122"/>
                  </a:lnTo>
                  <a:lnTo>
                    <a:pt x="1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 rot="5400000">
              <a:off x="4123561" y="4185189"/>
              <a:ext cx="2309071" cy="336611"/>
            </a:xfrm>
            <a:custGeom>
              <a:avLst/>
              <a:gdLst>
                <a:gd name="T0" fmla="*/ 0 w 1125"/>
                <a:gd name="T1" fmla="*/ 0 h 164"/>
                <a:gd name="T2" fmla="*/ 65 w 1125"/>
                <a:gd name="T3" fmla="*/ 164 h 164"/>
                <a:gd name="T4" fmla="*/ 1121 w 1125"/>
                <a:gd name="T5" fmla="*/ 164 h 164"/>
                <a:gd name="T6" fmla="*/ 1125 w 1125"/>
                <a:gd name="T7" fmla="*/ 162 h 164"/>
                <a:gd name="T8" fmla="*/ 602 w 1125"/>
                <a:gd name="T9" fmla="*/ 86 h 164"/>
                <a:gd name="T10" fmla="*/ 557 w 1125"/>
                <a:gd name="T11" fmla="*/ 164 h 164"/>
                <a:gd name="T12" fmla="*/ 346 w 1125"/>
                <a:gd name="T13" fmla="*/ 164 h 164"/>
                <a:gd name="T14" fmla="*/ 427 w 1125"/>
                <a:gd name="T15" fmla="*/ 61 h 164"/>
                <a:gd name="T16" fmla="*/ 0 w 1125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5" h="164">
                  <a:moveTo>
                    <a:pt x="0" y="0"/>
                  </a:moveTo>
                  <a:lnTo>
                    <a:pt x="65" y="164"/>
                  </a:lnTo>
                  <a:lnTo>
                    <a:pt x="1121" y="164"/>
                  </a:lnTo>
                  <a:lnTo>
                    <a:pt x="1125" y="162"/>
                  </a:lnTo>
                  <a:lnTo>
                    <a:pt x="602" y="86"/>
                  </a:lnTo>
                  <a:lnTo>
                    <a:pt x="557" y="164"/>
                  </a:lnTo>
                  <a:lnTo>
                    <a:pt x="346" y="164"/>
                  </a:lnTo>
                  <a:lnTo>
                    <a:pt x="427" y="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 rot="5400000">
              <a:off x="4123561" y="4185189"/>
              <a:ext cx="2309071" cy="336611"/>
            </a:xfrm>
            <a:custGeom>
              <a:avLst/>
              <a:gdLst>
                <a:gd name="T0" fmla="*/ 0 w 1125"/>
                <a:gd name="T1" fmla="*/ 0 h 164"/>
                <a:gd name="T2" fmla="*/ 65 w 1125"/>
                <a:gd name="T3" fmla="*/ 164 h 164"/>
                <a:gd name="T4" fmla="*/ 1121 w 1125"/>
                <a:gd name="T5" fmla="*/ 164 h 164"/>
                <a:gd name="T6" fmla="*/ 1125 w 1125"/>
                <a:gd name="T7" fmla="*/ 162 h 164"/>
                <a:gd name="T8" fmla="*/ 602 w 1125"/>
                <a:gd name="T9" fmla="*/ 86 h 164"/>
                <a:gd name="T10" fmla="*/ 557 w 1125"/>
                <a:gd name="T11" fmla="*/ 164 h 164"/>
                <a:gd name="T12" fmla="*/ 346 w 1125"/>
                <a:gd name="T13" fmla="*/ 164 h 164"/>
                <a:gd name="T14" fmla="*/ 427 w 1125"/>
                <a:gd name="T15" fmla="*/ 61 h 164"/>
                <a:gd name="T16" fmla="*/ 0 w 1125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5" h="164">
                  <a:moveTo>
                    <a:pt x="0" y="0"/>
                  </a:moveTo>
                  <a:lnTo>
                    <a:pt x="65" y="164"/>
                  </a:lnTo>
                  <a:lnTo>
                    <a:pt x="1121" y="164"/>
                  </a:lnTo>
                  <a:lnTo>
                    <a:pt x="1125" y="162"/>
                  </a:lnTo>
                  <a:lnTo>
                    <a:pt x="602" y="86"/>
                  </a:lnTo>
                  <a:lnTo>
                    <a:pt x="557" y="164"/>
                  </a:lnTo>
                  <a:lnTo>
                    <a:pt x="346" y="164"/>
                  </a:lnTo>
                  <a:lnTo>
                    <a:pt x="427" y="6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 rot="5400000">
              <a:off x="5093371" y="5516239"/>
              <a:ext cx="36945" cy="4105"/>
            </a:xfrm>
            <a:custGeom>
              <a:avLst/>
              <a:gdLst>
                <a:gd name="T0" fmla="*/ 4 w 18"/>
                <a:gd name="T1" fmla="*/ 0 h 2"/>
                <a:gd name="T2" fmla="*/ 0 w 18"/>
                <a:gd name="T3" fmla="*/ 2 h 2"/>
                <a:gd name="T4" fmla="*/ 18 w 18"/>
                <a:gd name="T5" fmla="*/ 2 h 2"/>
                <a:gd name="T6" fmla="*/ 4 w 1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">
                  <a:moveTo>
                    <a:pt x="4" y="0"/>
                  </a:moveTo>
                  <a:lnTo>
                    <a:pt x="0" y="2"/>
                  </a:lnTo>
                  <a:lnTo>
                    <a:pt x="18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6C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 rot="5400000">
              <a:off x="5093371" y="5516239"/>
              <a:ext cx="36945" cy="4105"/>
            </a:xfrm>
            <a:custGeom>
              <a:avLst/>
              <a:gdLst>
                <a:gd name="T0" fmla="*/ 4 w 18"/>
                <a:gd name="T1" fmla="*/ 0 h 2"/>
                <a:gd name="T2" fmla="*/ 0 w 18"/>
                <a:gd name="T3" fmla="*/ 2 h 2"/>
                <a:gd name="T4" fmla="*/ 18 w 18"/>
                <a:gd name="T5" fmla="*/ 2 h 2"/>
                <a:gd name="T6" fmla="*/ 4 w 1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">
                  <a:moveTo>
                    <a:pt x="4" y="0"/>
                  </a:moveTo>
                  <a:lnTo>
                    <a:pt x="0" y="2"/>
                  </a:lnTo>
                  <a:lnTo>
                    <a:pt x="18" y="2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 rot="5400000">
              <a:off x="5099528" y="2944447"/>
              <a:ext cx="398186" cy="377661"/>
            </a:xfrm>
            <a:custGeom>
              <a:avLst/>
              <a:gdLst>
                <a:gd name="T0" fmla="*/ 0 w 194"/>
                <a:gd name="T1" fmla="*/ 0 h 184"/>
                <a:gd name="T2" fmla="*/ 105 w 194"/>
                <a:gd name="T3" fmla="*/ 184 h 184"/>
                <a:gd name="T4" fmla="*/ 194 w 194"/>
                <a:gd name="T5" fmla="*/ 184 h 184"/>
                <a:gd name="T6" fmla="*/ 129 w 194"/>
                <a:gd name="T7" fmla="*/ 20 h 184"/>
                <a:gd name="T8" fmla="*/ 0 w 194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184">
                  <a:moveTo>
                    <a:pt x="0" y="0"/>
                  </a:moveTo>
                  <a:lnTo>
                    <a:pt x="105" y="184"/>
                  </a:lnTo>
                  <a:lnTo>
                    <a:pt x="194" y="184"/>
                  </a:lnTo>
                  <a:lnTo>
                    <a:pt x="129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0C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 rot="5400000">
              <a:off x="5099528" y="2944447"/>
              <a:ext cx="398186" cy="377661"/>
            </a:xfrm>
            <a:custGeom>
              <a:avLst/>
              <a:gdLst>
                <a:gd name="T0" fmla="*/ 0 w 194"/>
                <a:gd name="T1" fmla="*/ 0 h 184"/>
                <a:gd name="T2" fmla="*/ 105 w 194"/>
                <a:gd name="T3" fmla="*/ 184 h 184"/>
                <a:gd name="T4" fmla="*/ 194 w 194"/>
                <a:gd name="T5" fmla="*/ 184 h 184"/>
                <a:gd name="T6" fmla="*/ 129 w 194"/>
                <a:gd name="T7" fmla="*/ 20 h 184"/>
                <a:gd name="T8" fmla="*/ 0 w 194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184">
                  <a:moveTo>
                    <a:pt x="0" y="0"/>
                  </a:moveTo>
                  <a:lnTo>
                    <a:pt x="105" y="184"/>
                  </a:lnTo>
                  <a:lnTo>
                    <a:pt x="194" y="184"/>
                  </a:lnTo>
                  <a:lnTo>
                    <a:pt x="129" y="2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 rot="5400000">
              <a:off x="5489502" y="3855761"/>
              <a:ext cx="1442913" cy="1882148"/>
            </a:xfrm>
            <a:custGeom>
              <a:avLst/>
              <a:gdLst>
                <a:gd name="T0" fmla="*/ 703 w 703"/>
                <a:gd name="T1" fmla="*/ 0 h 917"/>
                <a:gd name="T2" fmla="*/ 376 w 703"/>
                <a:gd name="T3" fmla="*/ 414 h 917"/>
                <a:gd name="T4" fmla="*/ 421 w 703"/>
                <a:gd name="T5" fmla="*/ 492 h 917"/>
                <a:gd name="T6" fmla="*/ 316 w 703"/>
                <a:gd name="T7" fmla="*/ 675 h 917"/>
                <a:gd name="T8" fmla="*/ 267 w 703"/>
                <a:gd name="T9" fmla="*/ 554 h 917"/>
                <a:gd name="T10" fmla="*/ 0 w 703"/>
                <a:gd name="T11" fmla="*/ 892 h 917"/>
                <a:gd name="T12" fmla="*/ 175 w 703"/>
                <a:gd name="T13" fmla="*/ 917 h 917"/>
                <a:gd name="T14" fmla="*/ 703 w 703"/>
                <a:gd name="T15" fmla="*/ 4 h 917"/>
                <a:gd name="T16" fmla="*/ 703 w 703"/>
                <a:gd name="T17" fmla="*/ 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3" h="917">
                  <a:moveTo>
                    <a:pt x="703" y="0"/>
                  </a:moveTo>
                  <a:lnTo>
                    <a:pt x="376" y="414"/>
                  </a:lnTo>
                  <a:lnTo>
                    <a:pt x="421" y="492"/>
                  </a:lnTo>
                  <a:lnTo>
                    <a:pt x="316" y="675"/>
                  </a:lnTo>
                  <a:lnTo>
                    <a:pt x="267" y="554"/>
                  </a:lnTo>
                  <a:lnTo>
                    <a:pt x="0" y="892"/>
                  </a:lnTo>
                  <a:lnTo>
                    <a:pt x="175" y="917"/>
                  </a:lnTo>
                  <a:lnTo>
                    <a:pt x="703" y="4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rgbClr val="DFD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 rot="5400000">
              <a:off x="5489502" y="3855761"/>
              <a:ext cx="1442913" cy="1882148"/>
            </a:xfrm>
            <a:custGeom>
              <a:avLst/>
              <a:gdLst>
                <a:gd name="T0" fmla="*/ 703 w 703"/>
                <a:gd name="T1" fmla="*/ 0 h 917"/>
                <a:gd name="T2" fmla="*/ 376 w 703"/>
                <a:gd name="T3" fmla="*/ 414 h 917"/>
                <a:gd name="T4" fmla="*/ 421 w 703"/>
                <a:gd name="T5" fmla="*/ 492 h 917"/>
                <a:gd name="T6" fmla="*/ 316 w 703"/>
                <a:gd name="T7" fmla="*/ 675 h 917"/>
                <a:gd name="T8" fmla="*/ 267 w 703"/>
                <a:gd name="T9" fmla="*/ 554 h 917"/>
                <a:gd name="T10" fmla="*/ 0 w 703"/>
                <a:gd name="T11" fmla="*/ 892 h 917"/>
                <a:gd name="T12" fmla="*/ 175 w 703"/>
                <a:gd name="T13" fmla="*/ 917 h 917"/>
                <a:gd name="T14" fmla="*/ 703 w 703"/>
                <a:gd name="T15" fmla="*/ 4 h 917"/>
                <a:gd name="T16" fmla="*/ 703 w 703"/>
                <a:gd name="T17" fmla="*/ 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3" h="917">
                  <a:moveTo>
                    <a:pt x="703" y="0"/>
                  </a:moveTo>
                  <a:lnTo>
                    <a:pt x="376" y="414"/>
                  </a:lnTo>
                  <a:lnTo>
                    <a:pt x="421" y="492"/>
                  </a:lnTo>
                  <a:lnTo>
                    <a:pt x="316" y="675"/>
                  </a:lnTo>
                  <a:lnTo>
                    <a:pt x="267" y="554"/>
                  </a:lnTo>
                  <a:lnTo>
                    <a:pt x="0" y="892"/>
                  </a:lnTo>
                  <a:lnTo>
                    <a:pt x="175" y="917"/>
                  </a:lnTo>
                  <a:lnTo>
                    <a:pt x="703" y="4"/>
                  </a:lnTo>
                  <a:lnTo>
                    <a:pt x="70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 rot="5400000">
              <a:off x="7151006" y="5511108"/>
              <a:ext cx="18473" cy="32840"/>
            </a:xfrm>
            <a:custGeom>
              <a:avLst/>
              <a:gdLst>
                <a:gd name="T0" fmla="*/ 9 w 9"/>
                <a:gd name="T1" fmla="*/ 0 h 16"/>
                <a:gd name="T2" fmla="*/ 0 w 9"/>
                <a:gd name="T3" fmla="*/ 12 h 16"/>
                <a:gd name="T4" fmla="*/ 0 w 9"/>
                <a:gd name="T5" fmla="*/ 16 h 16"/>
                <a:gd name="T6" fmla="*/ 9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9" y="0"/>
                  </a:moveTo>
                  <a:lnTo>
                    <a:pt x="0" y="12"/>
                  </a:lnTo>
                  <a:lnTo>
                    <a:pt x="0" y="1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6C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 rot="5400000">
              <a:off x="7151006" y="5511108"/>
              <a:ext cx="18473" cy="32840"/>
            </a:xfrm>
            <a:custGeom>
              <a:avLst/>
              <a:gdLst>
                <a:gd name="T0" fmla="*/ 9 w 9"/>
                <a:gd name="T1" fmla="*/ 0 h 16"/>
                <a:gd name="T2" fmla="*/ 0 w 9"/>
                <a:gd name="T3" fmla="*/ 12 h 16"/>
                <a:gd name="T4" fmla="*/ 0 w 9"/>
                <a:gd name="T5" fmla="*/ 16 h 16"/>
                <a:gd name="T6" fmla="*/ 9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9" y="0"/>
                  </a:moveTo>
                  <a:lnTo>
                    <a:pt x="0" y="12"/>
                  </a:lnTo>
                  <a:lnTo>
                    <a:pt x="0" y="1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 rot="5400000">
              <a:off x="4952773" y="4066143"/>
              <a:ext cx="525442" cy="211409"/>
            </a:xfrm>
            <a:custGeom>
              <a:avLst/>
              <a:gdLst>
                <a:gd name="T0" fmla="*/ 81 w 256"/>
                <a:gd name="T1" fmla="*/ 0 h 103"/>
                <a:gd name="T2" fmla="*/ 0 w 256"/>
                <a:gd name="T3" fmla="*/ 103 h 103"/>
                <a:gd name="T4" fmla="*/ 211 w 256"/>
                <a:gd name="T5" fmla="*/ 103 h 103"/>
                <a:gd name="T6" fmla="*/ 256 w 256"/>
                <a:gd name="T7" fmla="*/ 25 h 103"/>
                <a:gd name="T8" fmla="*/ 81 w 256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03">
                  <a:moveTo>
                    <a:pt x="81" y="0"/>
                  </a:moveTo>
                  <a:lnTo>
                    <a:pt x="0" y="103"/>
                  </a:lnTo>
                  <a:lnTo>
                    <a:pt x="211" y="103"/>
                  </a:lnTo>
                  <a:lnTo>
                    <a:pt x="256" y="2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D4D0C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 rot="5400000">
              <a:off x="4952773" y="4066143"/>
              <a:ext cx="525442" cy="211409"/>
            </a:xfrm>
            <a:custGeom>
              <a:avLst/>
              <a:gdLst>
                <a:gd name="T0" fmla="*/ 81 w 256"/>
                <a:gd name="T1" fmla="*/ 0 h 103"/>
                <a:gd name="T2" fmla="*/ 0 w 256"/>
                <a:gd name="T3" fmla="*/ 103 h 103"/>
                <a:gd name="T4" fmla="*/ 211 w 256"/>
                <a:gd name="T5" fmla="*/ 103 h 103"/>
                <a:gd name="T6" fmla="*/ 256 w 256"/>
                <a:gd name="T7" fmla="*/ 25 h 103"/>
                <a:gd name="T8" fmla="*/ 81 w 256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103">
                  <a:moveTo>
                    <a:pt x="81" y="0"/>
                  </a:moveTo>
                  <a:lnTo>
                    <a:pt x="0" y="103"/>
                  </a:lnTo>
                  <a:lnTo>
                    <a:pt x="211" y="103"/>
                  </a:lnTo>
                  <a:lnTo>
                    <a:pt x="256" y="25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 37"/>
            <p:cNvSpPr/>
            <p:nvPr/>
          </p:nvSpPr>
          <p:spPr bwMode="auto">
            <a:xfrm rot="5400000">
              <a:off x="6553727" y="3218459"/>
              <a:ext cx="1089882" cy="2167446"/>
            </a:xfrm>
            <a:custGeom>
              <a:avLst/>
              <a:gdLst>
                <a:gd name="T0" fmla="*/ 0 w 531"/>
                <a:gd name="T1" fmla="*/ 0 h 1056"/>
                <a:gd name="T2" fmla="*/ 196 w 531"/>
                <a:gd name="T3" fmla="*/ 490 h 1056"/>
                <a:gd name="T4" fmla="*/ 285 w 531"/>
                <a:gd name="T5" fmla="*/ 490 h 1056"/>
                <a:gd name="T6" fmla="*/ 391 w 531"/>
                <a:gd name="T7" fmla="*/ 674 h 1056"/>
                <a:gd name="T8" fmla="*/ 262 w 531"/>
                <a:gd name="T9" fmla="*/ 654 h 1056"/>
                <a:gd name="T10" fmla="*/ 422 w 531"/>
                <a:gd name="T11" fmla="*/ 1056 h 1056"/>
                <a:gd name="T12" fmla="*/ 531 w 531"/>
                <a:gd name="T13" fmla="*/ 916 h 1056"/>
                <a:gd name="T14" fmla="*/ 3 w 531"/>
                <a:gd name="T15" fmla="*/ 2 h 1056"/>
                <a:gd name="T16" fmla="*/ 0 w 531"/>
                <a:gd name="T17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1" h="1056">
                  <a:moveTo>
                    <a:pt x="0" y="0"/>
                  </a:moveTo>
                  <a:lnTo>
                    <a:pt x="196" y="490"/>
                  </a:lnTo>
                  <a:lnTo>
                    <a:pt x="285" y="490"/>
                  </a:lnTo>
                  <a:lnTo>
                    <a:pt x="391" y="674"/>
                  </a:lnTo>
                  <a:lnTo>
                    <a:pt x="262" y="654"/>
                  </a:lnTo>
                  <a:lnTo>
                    <a:pt x="422" y="1056"/>
                  </a:lnTo>
                  <a:lnTo>
                    <a:pt x="531" y="916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C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 rot="5400000">
              <a:off x="6553727" y="3218459"/>
              <a:ext cx="1089882" cy="2167446"/>
            </a:xfrm>
            <a:custGeom>
              <a:avLst/>
              <a:gdLst>
                <a:gd name="T0" fmla="*/ 0 w 531"/>
                <a:gd name="T1" fmla="*/ 0 h 1056"/>
                <a:gd name="T2" fmla="*/ 196 w 531"/>
                <a:gd name="T3" fmla="*/ 490 h 1056"/>
                <a:gd name="T4" fmla="*/ 285 w 531"/>
                <a:gd name="T5" fmla="*/ 490 h 1056"/>
                <a:gd name="T6" fmla="*/ 391 w 531"/>
                <a:gd name="T7" fmla="*/ 674 h 1056"/>
                <a:gd name="T8" fmla="*/ 262 w 531"/>
                <a:gd name="T9" fmla="*/ 654 h 1056"/>
                <a:gd name="T10" fmla="*/ 422 w 531"/>
                <a:gd name="T11" fmla="*/ 1056 h 1056"/>
                <a:gd name="T12" fmla="*/ 531 w 531"/>
                <a:gd name="T13" fmla="*/ 916 h 1056"/>
                <a:gd name="T14" fmla="*/ 3 w 531"/>
                <a:gd name="T15" fmla="*/ 2 h 1056"/>
                <a:gd name="T16" fmla="*/ 0 w 531"/>
                <a:gd name="T17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1" h="1056">
                  <a:moveTo>
                    <a:pt x="0" y="0"/>
                  </a:moveTo>
                  <a:lnTo>
                    <a:pt x="196" y="490"/>
                  </a:lnTo>
                  <a:lnTo>
                    <a:pt x="285" y="490"/>
                  </a:lnTo>
                  <a:lnTo>
                    <a:pt x="391" y="674"/>
                  </a:lnTo>
                  <a:lnTo>
                    <a:pt x="262" y="654"/>
                  </a:lnTo>
                  <a:lnTo>
                    <a:pt x="422" y="1056"/>
                  </a:lnTo>
                  <a:lnTo>
                    <a:pt x="531" y="916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Freeform 39"/>
            <p:cNvSpPr/>
            <p:nvPr/>
          </p:nvSpPr>
          <p:spPr bwMode="auto">
            <a:xfrm rot="5400000">
              <a:off x="8185470" y="3739793"/>
              <a:ext cx="16420" cy="30788"/>
            </a:xfrm>
            <a:custGeom>
              <a:avLst/>
              <a:gdLst>
                <a:gd name="T0" fmla="*/ 0 w 8"/>
                <a:gd name="T1" fmla="*/ 0 h 15"/>
                <a:gd name="T2" fmla="*/ 5 w 8"/>
                <a:gd name="T3" fmla="*/ 13 h 15"/>
                <a:gd name="T4" fmla="*/ 8 w 8"/>
                <a:gd name="T5" fmla="*/ 15 h 15"/>
                <a:gd name="T6" fmla="*/ 0 w 8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5">
                  <a:moveTo>
                    <a:pt x="0" y="0"/>
                  </a:moveTo>
                  <a:lnTo>
                    <a:pt x="5" y="13"/>
                  </a:lnTo>
                  <a:lnTo>
                    <a:pt x="8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C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Freeform 40"/>
            <p:cNvSpPr/>
            <p:nvPr/>
          </p:nvSpPr>
          <p:spPr bwMode="auto">
            <a:xfrm rot="5400000">
              <a:off x="8185470" y="3739793"/>
              <a:ext cx="16420" cy="30788"/>
            </a:xfrm>
            <a:custGeom>
              <a:avLst/>
              <a:gdLst>
                <a:gd name="T0" fmla="*/ 0 w 8"/>
                <a:gd name="T1" fmla="*/ 0 h 15"/>
                <a:gd name="T2" fmla="*/ 5 w 8"/>
                <a:gd name="T3" fmla="*/ 13 h 15"/>
                <a:gd name="T4" fmla="*/ 8 w 8"/>
                <a:gd name="T5" fmla="*/ 15 h 15"/>
                <a:gd name="T6" fmla="*/ 0 w 8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5">
                  <a:moveTo>
                    <a:pt x="0" y="0"/>
                  </a:moveTo>
                  <a:lnTo>
                    <a:pt x="5" y="13"/>
                  </a:lnTo>
                  <a:lnTo>
                    <a:pt x="8" y="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Freeform 41"/>
            <p:cNvSpPr/>
            <p:nvPr/>
          </p:nvSpPr>
          <p:spPr bwMode="auto">
            <a:xfrm rot="5400000">
              <a:off x="6787713" y="4170821"/>
              <a:ext cx="400240" cy="377661"/>
            </a:xfrm>
            <a:custGeom>
              <a:avLst/>
              <a:gdLst>
                <a:gd name="T0" fmla="*/ 89 w 195"/>
                <a:gd name="T1" fmla="*/ 0 h 184"/>
                <a:gd name="T2" fmla="*/ 0 w 195"/>
                <a:gd name="T3" fmla="*/ 0 h 184"/>
                <a:gd name="T4" fmla="*/ 66 w 195"/>
                <a:gd name="T5" fmla="*/ 164 h 184"/>
                <a:gd name="T6" fmla="*/ 195 w 195"/>
                <a:gd name="T7" fmla="*/ 184 h 184"/>
                <a:gd name="T8" fmla="*/ 89 w 195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84">
                  <a:moveTo>
                    <a:pt x="89" y="0"/>
                  </a:moveTo>
                  <a:lnTo>
                    <a:pt x="0" y="0"/>
                  </a:lnTo>
                  <a:lnTo>
                    <a:pt x="66" y="164"/>
                  </a:lnTo>
                  <a:lnTo>
                    <a:pt x="195" y="18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D4D0C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Freeform 42"/>
            <p:cNvSpPr/>
            <p:nvPr/>
          </p:nvSpPr>
          <p:spPr bwMode="auto">
            <a:xfrm rot="5400000">
              <a:off x="6787713" y="4170821"/>
              <a:ext cx="400240" cy="377661"/>
            </a:xfrm>
            <a:custGeom>
              <a:avLst/>
              <a:gdLst>
                <a:gd name="T0" fmla="*/ 89 w 195"/>
                <a:gd name="T1" fmla="*/ 0 h 184"/>
                <a:gd name="T2" fmla="*/ 0 w 195"/>
                <a:gd name="T3" fmla="*/ 0 h 184"/>
                <a:gd name="T4" fmla="*/ 66 w 195"/>
                <a:gd name="T5" fmla="*/ 164 h 184"/>
                <a:gd name="T6" fmla="*/ 195 w 195"/>
                <a:gd name="T7" fmla="*/ 184 h 184"/>
                <a:gd name="T8" fmla="*/ 89 w 195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84">
                  <a:moveTo>
                    <a:pt x="89" y="0"/>
                  </a:moveTo>
                  <a:lnTo>
                    <a:pt x="0" y="0"/>
                  </a:lnTo>
                  <a:lnTo>
                    <a:pt x="66" y="164"/>
                  </a:lnTo>
                  <a:lnTo>
                    <a:pt x="195" y="184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Freeform 43"/>
            <p:cNvSpPr/>
            <p:nvPr/>
          </p:nvSpPr>
          <p:spPr bwMode="auto">
            <a:xfrm rot="5400000">
              <a:off x="5876401" y="4513589"/>
              <a:ext cx="316086" cy="535705"/>
            </a:xfrm>
            <a:custGeom>
              <a:avLst/>
              <a:gdLst>
                <a:gd name="T0" fmla="*/ 109 w 154"/>
                <a:gd name="T1" fmla="*/ 0 h 261"/>
                <a:gd name="T2" fmla="*/ 0 w 154"/>
                <a:gd name="T3" fmla="*/ 140 h 261"/>
                <a:gd name="T4" fmla="*/ 49 w 154"/>
                <a:gd name="T5" fmla="*/ 261 h 261"/>
                <a:gd name="T6" fmla="*/ 154 w 154"/>
                <a:gd name="T7" fmla="*/ 78 h 261"/>
                <a:gd name="T8" fmla="*/ 109 w 154"/>
                <a:gd name="T9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261">
                  <a:moveTo>
                    <a:pt x="109" y="0"/>
                  </a:moveTo>
                  <a:lnTo>
                    <a:pt x="0" y="140"/>
                  </a:lnTo>
                  <a:lnTo>
                    <a:pt x="49" y="261"/>
                  </a:lnTo>
                  <a:lnTo>
                    <a:pt x="154" y="78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D4D0C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Freeform 44"/>
            <p:cNvSpPr/>
            <p:nvPr/>
          </p:nvSpPr>
          <p:spPr bwMode="auto">
            <a:xfrm rot="5400000">
              <a:off x="5876401" y="4513589"/>
              <a:ext cx="316086" cy="535705"/>
            </a:xfrm>
            <a:custGeom>
              <a:avLst/>
              <a:gdLst>
                <a:gd name="T0" fmla="*/ 109 w 154"/>
                <a:gd name="T1" fmla="*/ 0 h 261"/>
                <a:gd name="T2" fmla="*/ 0 w 154"/>
                <a:gd name="T3" fmla="*/ 140 h 261"/>
                <a:gd name="T4" fmla="*/ 49 w 154"/>
                <a:gd name="T5" fmla="*/ 261 h 261"/>
                <a:gd name="T6" fmla="*/ 154 w 154"/>
                <a:gd name="T7" fmla="*/ 78 h 261"/>
                <a:gd name="T8" fmla="*/ 109 w 154"/>
                <a:gd name="T9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261">
                  <a:moveTo>
                    <a:pt x="109" y="0"/>
                  </a:moveTo>
                  <a:lnTo>
                    <a:pt x="0" y="140"/>
                  </a:lnTo>
                  <a:lnTo>
                    <a:pt x="49" y="261"/>
                  </a:lnTo>
                  <a:lnTo>
                    <a:pt x="154" y="78"/>
                  </a:lnTo>
                  <a:lnTo>
                    <a:pt x="10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Freeform 45"/>
            <p:cNvSpPr/>
            <p:nvPr/>
          </p:nvSpPr>
          <p:spPr bwMode="auto">
            <a:xfrm rot="5400000">
              <a:off x="6280744" y="3608434"/>
              <a:ext cx="1789786" cy="2066874"/>
            </a:xfrm>
            <a:custGeom>
              <a:avLst/>
              <a:gdLst>
                <a:gd name="T0" fmla="*/ 0 w 872"/>
                <a:gd name="T1" fmla="*/ 0 h 1007"/>
                <a:gd name="T2" fmla="*/ 581 w 872"/>
                <a:gd name="T3" fmla="*/ 1007 h 1007"/>
                <a:gd name="T4" fmla="*/ 872 w 872"/>
                <a:gd name="T5" fmla="*/ 503 h 1007"/>
                <a:gd name="T6" fmla="*/ 0 w 872"/>
                <a:gd name="T7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2" h="1007">
                  <a:moveTo>
                    <a:pt x="0" y="0"/>
                  </a:moveTo>
                  <a:lnTo>
                    <a:pt x="581" y="1007"/>
                  </a:lnTo>
                  <a:lnTo>
                    <a:pt x="872" y="50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Freeform 46"/>
            <p:cNvSpPr/>
            <p:nvPr/>
          </p:nvSpPr>
          <p:spPr bwMode="auto">
            <a:xfrm rot="5400000">
              <a:off x="6500362" y="2633492"/>
              <a:ext cx="2385013" cy="1032411"/>
            </a:xfrm>
            <a:custGeom>
              <a:avLst/>
              <a:gdLst>
                <a:gd name="T0" fmla="*/ 0 w 1162"/>
                <a:gd name="T1" fmla="*/ 503 h 503"/>
                <a:gd name="T2" fmla="*/ 1162 w 1162"/>
                <a:gd name="T3" fmla="*/ 503 h 503"/>
                <a:gd name="T4" fmla="*/ 872 w 1162"/>
                <a:gd name="T5" fmla="*/ 0 h 503"/>
                <a:gd name="T6" fmla="*/ 0 w 1162"/>
                <a:gd name="T7" fmla="*/ 50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2" h="503">
                  <a:moveTo>
                    <a:pt x="0" y="503"/>
                  </a:moveTo>
                  <a:lnTo>
                    <a:pt x="1162" y="503"/>
                  </a:lnTo>
                  <a:lnTo>
                    <a:pt x="872" y="0"/>
                  </a:lnTo>
                  <a:lnTo>
                    <a:pt x="0" y="503"/>
                  </a:ln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Freeform 47"/>
            <p:cNvSpPr/>
            <p:nvPr/>
          </p:nvSpPr>
          <p:spPr bwMode="auto">
            <a:xfrm rot="5400000">
              <a:off x="5546973" y="1520008"/>
              <a:ext cx="1192507" cy="2066874"/>
            </a:xfrm>
            <a:custGeom>
              <a:avLst/>
              <a:gdLst>
                <a:gd name="T0" fmla="*/ 0 w 581"/>
                <a:gd name="T1" fmla="*/ 1007 h 1007"/>
                <a:gd name="T2" fmla="*/ 581 w 581"/>
                <a:gd name="T3" fmla="*/ 0 h 1007"/>
                <a:gd name="T4" fmla="*/ 0 w 581"/>
                <a:gd name="T5" fmla="*/ 0 h 1007"/>
                <a:gd name="T6" fmla="*/ 0 w 581"/>
                <a:gd name="T7" fmla="*/ 1007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1" h="1007">
                  <a:moveTo>
                    <a:pt x="0" y="1007"/>
                  </a:moveTo>
                  <a:lnTo>
                    <a:pt x="581" y="0"/>
                  </a:lnTo>
                  <a:lnTo>
                    <a:pt x="0" y="0"/>
                  </a:lnTo>
                  <a:lnTo>
                    <a:pt x="0" y="1007"/>
                  </a:ln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Freeform 48"/>
            <p:cNvSpPr/>
            <p:nvPr/>
          </p:nvSpPr>
          <p:spPr bwMode="auto">
            <a:xfrm rot="5400000">
              <a:off x="4214897" y="1819674"/>
              <a:ext cx="1789786" cy="2064820"/>
            </a:xfrm>
            <a:custGeom>
              <a:avLst/>
              <a:gdLst>
                <a:gd name="T0" fmla="*/ 872 w 872"/>
                <a:gd name="T1" fmla="*/ 1006 h 1006"/>
                <a:gd name="T2" fmla="*/ 290 w 872"/>
                <a:gd name="T3" fmla="*/ 0 h 1006"/>
                <a:gd name="T4" fmla="*/ 0 w 872"/>
                <a:gd name="T5" fmla="*/ 503 h 1006"/>
                <a:gd name="T6" fmla="*/ 872 w 872"/>
                <a:gd name="T7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2" h="1006">
                  <a:moveTo>
                    <a:pt x="872" y="1006"/>
                  </a:moveTo>
                  <a:lnTo>
                    <a:pt x="290" y="0"/>
                  </a:lnTo>
                  <a:lnTo>
                    <a:pt x="0" y="503"/>
                  </a:lnTo>
                  <a:lnTo>
                    <a:pt x="872" y="1006"/>
                  </a:ln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Freeform 49"/>
            <p:cNvSpPr/>
            <p:nvPr/>
          </p:nvSpPr>
          <p:spPr bwMode="auto">
            <a:xfrm rot="5400000">
              <a:off x="3400052" y="3827026"/>
              <a:ext cx="2387067" cy="1032411"/>
            </a:xfrm>
            <a:custGeom>
              <a:avLst/>
              <a:gdLst>
                <a:gd name="T0" fmla="*/ 1163 w 1163"/>
                <a:gd name="T1" fmla="*/ 0 h 503"/>
                <a:gd name="T2" fmla="*/ 0 w 1163"/>
                <a:gd name="T3" fmla="*/ 0 h 503"/>
                <a:gd name="T4" fmla="*/ 291 w 1163"/>
                <a:gd name="T5" fmla="*/ 503 h 503"/>
                <a:gd name="T6" fmla="*/ 1163 w 1163"/>
                <a:gd name="T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3" h="503">
                  <a:moveTo>
                    <a:pt x="1163" y="0"/>
                  </a:moveTo>
                  <a:lnTo>
                    <a:pt x="0" y="0"/>
                  </a:lnTo>
                  <a:lnTo>
                    <a:pt x="291" y="503"/>
                  </a:lnTo>
                  <a:lnTo>
                    <a:pt x="1163" y="0"/>
                  </a:ln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Freeform 50"/>
            <p:cNvSpPr/>
            <p:nvPr/>
          </p:nvSpPr>
          <p:spPr bwMode="auto">
            <a:xfrm rot="5400000">
              <a:off x="5545947" y="3906047"/>
              <a:ext cx="1194559" cy="2066874"/>
            </a:xfrm>
            <a:custGeom>
              <a:avLst/>
              <a:gdLst>
                <a:gd name="T0" fmla="*/ 582 w 582"/>
                <a:gd name="T1" fmla="*/ 0 h 1007"/>
                <a:gd name="T2" fmla="*/ 0 w 582"/>
                <a:gd name="T3" fmla="*/ 1007 h 1007"/>
                <a:gd name="T4" fmla="*/ 582 w 582"/>
                <a:gd name="T5" fmla="*/ 1007 h 1007"/>
                <a:gd name="T6" fmla="*/ 582 w 582"/>
                <a:gd name="T7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2" h="1007">
                  <a:moveTo>
                    <a:pt x="582" y="0"/>
                  </a:moveTo>
                  <a:lnTo>
                    <a:pt x="0" y="1007"/>
                  </a:lnTo>
                  <a:lnTo>
                    <a:pt x="582" y="1007"/>
                  </a:lnTo>
                  <a:lnTo>
                    <a:pt x="582" y="0"/>
                  </a:lnTo>
                  <a:close/>
                </a:path>
              </a:pathLst>
            </a:cu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4" name="Freeform 15"/>
            <p:cNvSpPr>
              <a:spLocks noChangeAspect="1" noEditPoints="1"/>
            </p:cNvSpPr>
            <p:nvPr/>
          </p:nvSpPr>
          <p:spPr bwMode="auto">
            <a:xfrm>
              <a:off x="7435850" y="3349890"/>
              <a:ext cx="360000" cy="365400"/>
            </a:xfrm>
            <a:custGeom>
              <a:avLst/>
              <a:gdLst>
                <a:gd name="T0" fmla="*/ 164 w 224"/>
                <a:gd name="T1" fmla="*/ 216 h 227"/>
                <a:gd name="T2" fmla="*/ 103 w 224"/>
                <a:gd name="T3" fmla="*/ 227 h 227"/>
                <a:gd name="T4" fmla="*/ 0 w 224"/>
                <a:gd name="T5" fmla="*/ 124 h 227"/>
                <a:gd name="T6" fmla="*/ 124 w 224"/>
                <a:gd name="T7" fmla="*/ 0 h 227"/>
                <a:gd name="T8" fmla="*/ 224 w 224"/>
                <a:gd name="T9" fmla="*/ 94 h 227"/>
                <a:gd name="T10" fmla="*/ 160 w 224"/>
                <a:gd name="T11" fmla="*/ 172 h 227"/>
                <a:gd name="T12" fmla="*/ 130 w 224"/>
                <a:gd name="T13" fmla="*/ 148 h 227"/>
                <a:gd name="T14" fmla="*/ 130 w 224"/>
                <a:gd name="T15" fmla="*/ 148 h 227"/>
                <a:gd name="T16" fmla="*/ 90 w 224"/>
                <a:gd name="T17" fmla="*/ 172 h 227"/>
                <a:gd name="T18" fmla="*/ 52 w 224"/>
                <a:gd name="T19" fmla="*/ 129 h 227"/>
                <a:gd name="T20" fmla="*/ 128 w 224"/>
                <a:gd name="T21" fmla="*/ 54 h 227"/>
                <a:gd name="T22" fmla="*/ 169 w 224"/>
                <a:gd name="T23" fmla="*/ 62 h 227"/>
                <a:gd name="T24" fmla="*/ 159 w 224"/>
                <a:gd name="T25" fmla="*/ 123 h 227"/>
                <a:gd name="T26" fmla="*/ 167 w 224"/>
                <a:gd name="T27" fmla="*/ 148 h 227"/>
                <a:gd name="T28" fmla="*/ 197 w 224"/>
                <a:gd name="T29" fmla="*/ 95 h 227"/>
                <a:gd name="T30" fmla="*/ 120 w 224"/>
                <a:gd name="T31" fmla="*/ 22 h 227"/>
                <a:gd name="T32" fmla="*/ 28 w 224"/>
                <a:gd name="T33" fmla="*/ 120 h 227"/>
                <a:gd name="T34" fmla="*/ 111 w 224"/>
                <a:gd name="T35" fmla="*/ 204 h 227"/>
                <a:gd name="T36" fmla="*/ 158 w 224"/>
                <a:gd name="T37" fmla="*/ 195 h 227"/>
                <a:gd name="T38" fmla="*/ 164 w 224"/>
                <a:gd name="T39" fmla="*/ 216 h 227"/>
                <a:gd name="T40" fmla="*/ 130 w 224"/>
                <a:gd name="T41" fmla="*/ 84 h 227"/>
                <a:gd name="T42" fmla="*/ 123 w 224"/>
                <a:gd name="T43" fmla="*/ 83 h 227"/>
                <a:gd name="T44" fmla="*/ 90 w 224"/>
                <a:gd name="T45" fmla="*/ 124 h 227"/>
                <a:gd name="T46" fmla="*/ 104 w 224"/>
                <a:gd name="T47" fmla="*/ 142 h 227"/>
                <a:gd name="T48" fmla="*/ 126 w 224"/>
                <a:gd name="T49" fmla="*/ 112 h 227"/>
                <a:gd name="T50" fmla="*/ 130 w 224"/>
                <a:gd name="T51" fmla="*/ 84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4" h="227">
                  <a:moveTo>
                    <a:pt x="164" y="216"/>
                  </a:moveTo>
                  <a:cubicBezTo>
                    <a:pt x="143" y="224"/>
                    <a:pt x="127" y="227"/>
                    <a:pt x="103" y="227"/>
                  </a:cubicBezTo>
                  <a:cubicBezTo>
                    <a:pt x="49" y="227"/>
                    <a:pt x="0" y="188"/>
                    <a:pt x="0" y="124"/>
                  </a:cubicBezTo>
                  <a:cubicBezTo>
                    <a:pt x="0" y="58"/>
                    <a:pt x="50" y="0"/>
                    <a:pt x="124" y="0"/>
                  </a:cubicBezTo>
                  <a:cubicBezTo>
                    <a:pt x="181" y="0"/>
                    <a:pt x="224" y="39"/>
                    <a:pt x="224" y="94"/>
                  </a:cubicBezTo>
                  <a:cubicBezTo>
                    <a:pt x="224" y="141"/>
                    <a:pt x="197" y="172"/>
                    <a:pt x="160" y="172"/>
                  </a:cubicBezTo>
                  <a:cubicBezTo>
                    <a:pt x="144" y="172"/>
                    <a:pt x="133" y="164"/>
                    <a:pt x="130" y="148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20" y="164"/>
                    <a:pt x="106" y="172"/>
                    <a:pt x="90" y="172"/>
                  </a:cubicBezTo>
                  <a:cubicBezTo>
                    <a:pt x="68" y="172"/>
                    <a:pt x="52" y="156"/>
                    <a:pt x="52" y="129"/>
                  </a:cubicBezTo>
                  <a:cubicBezTo>
                    <a:pt x="52" y="89"/>
                    <a:pt x="81" y="54"/>
                    <a:pt x="128" y="54"/>
                  </a:cubicBezTo>
                  <a:cubicBezTo>
                    <a:pt x="143" y="54"/>
                    <a:pt x="161" y="58"/>
                    <a:pt x="169" y="6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7" y="139"/>
                    <a:pt x="159" y="147"/>
                    <a:pt x="167" y="148"/>
                  </a:cubicBezTo>
                  <a:cubicBezTo>
                    <a:pt x="180" y="148"/>
                    <a:pt x="197" y="132"/>
                    <a:pt x="197" y="95"/>
                  </a:cubicBezTo>
                  <a:cubicBezTo>
                    <a:pt x="197" y="54"/>
                    <a:pt x="170" y="22"/>
                    <a:pt x="120" y="22"/>
                  </a:cubicBezTo>
                  <a:cubicBezTo>
                    <a:pt x="71" y="22"/>
                    <a:pt x="28" y="59"/>
                    <a:pt x="28" y="120"/>
                  </a:cubicBezTo>
                  <a:cubicBezTo>
                    <a:pt x="28" y="175"/>
                    <a:pt x="63" y="204"/>
                    <a:pt x="111" y="204"/>
                  </a:cubicBezTo>
                  <a:cubicBezTo>
                    <a:pt x="127" y="204"/>
                    <a:pt x="145" y="201"/>
                    <a:pt x="158" y="195"/>
                  </a:cubicBezTo>
                  <a:lnTo>
                    <a:pt x="164" y="216"/>
                  </a:lnTo>
                  <a:close/>
                  <a:moveTo>
                    <a:pt x="130" y="84"/>
                  </a:moveTo>
                  <a:cubicBezTo>
                    <a:pt x="127" y="83"/>
                    <a:pt x="125" y="83"/>
                    <a:pt x="123" y="83"/>
                  </a:cubicBezTo>
                  <a:cubicBezTo>
                    <a:pt x="104" y="83"/>
                    <a:pt x="90" y="102"/>
                    <a:pt x="90" y="124"/>
                  </a:cubicBezTo>
                  <a:cubicBezTo>
                    <a:pt x="90" y="135"/>
                    <a:pt x="95" y="142"/>
                    <a:pt x="104" y="142"/>
                  </a:cubicBezTo>
                  <a:cubicBezTo>
                    <a:pt x="113" y="142"/>
                    <a:pt x="124" y="130"/>
                    <a:pt x="126" y="112"/>
                  </a:cubicBezTo>
                  <a:lnTo>
                    <a:pt x="130" y="84"/>
                  </a:ln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289" name="组合 288"/>
            <p:cNvGrpSpPr>
              <a:grpSpLocks noChangeAspect="1"/>
            </p:cNvGrpSpPr>
            <p:nvPr/>
          </p:nvGrpSpPr>
          <p:grpSpPr>
            <a:xfrm>
              <a:off x="4434204" y="3743271"/>
              <a:ext cx="540000" cy="558911"/>
              <a:chOff x="8116888" y="4364038"/>
              <a:chExt cx="1314450" cy="1360488"/>
            </a:xfrm>
            <a:solidFill>
              <a:srgbClr val="F5EDE8"/>
            </a:solidFill>
          </p:grpSpPr>
          <p:sp>
            <p:nvSpPr>
              <p:cNvPr id="290" name="Freeform 21"/>
              <p:cNvSpPr/>
              <p:nvPr/>
            </p:nvSpPr>
            <p:spPr bwMode="auto">
              <a:xfrm>
                <a:off x="8451851" y="4691063"/>
                <a:ext cx="652463" cy="728663"/>
              </a:xfrm>
              <a:custGeom>
                <a:avLst/>
                <a:gdLst>
                  <a:gd name="T0" fmla="*/ 174 w 174"/>
                  <a:gd name="T1" fmla="*/ 87 h 194"/>
                  <a:gd name="T2" fmla="*/ 87 w 174"/>
                  <a:gd name="T3" fmla="*/ 0 h 194"/>
                  <a:gd name="T4" fmla="*/ 0 w 174"/>
                  <a:gd name="T5" fmla="*/ 87 h 194"/>
                  <a:gd name="T6" fmla="*/ 47 w 174"/>
                  <a:gd name="T7" fmla="*/ 165 h 194"/>
                  <a:gd name="T8" fmla="*/ 47 w 174"/>
                  <a:gd name="T9" fmla="*/ 194 h 194"/>
                  <a:gd name="T10" fmla="*/ 127 w 174"/>
                  <a:gd name="T11" fmla="*/ 194 h 194"/>
                  <a:gd name="T12" fmla="*/ 127 w 174"/>
                  <a:gd name="T13" fmla="*/ 165 h 194"/>
                  <a:gd name="T14" fmla="*/ 174 w 174"/>
                  <a:gd name="T15" fmla="*/ 8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4" h="194">
                    <a:moveTo>
                      <a:pt x="174" y="87"/>
                    </a:moveTo>
                    <a:cubicBezTo>
                      <a:pt x="174" y="39"/>
                      <a:pt x="135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21"/>
                      <a:pt x="19" y="150"/>
                      <a:pt x="47" y="165"/>
                    </a:cubicBezTo>
                    <a:cubicBezTo>
                      <a:pt x="47" y="194"/>
                      <a:pt x="47" y="194"/>
                      <a:pt x="47" y="194"/>
                    </a:cubicBezTo>
                    <a:cubicBezTo>
                      <a:pt x="127" y="194"/>
                      <a:pt x="127" y="194"/>
                      <a:pt x="127" y="194"/>
                    </a:cubicBezTo>
                    <a:cubicBezTo>
                      <a:pt x="127" y="165"/>
                      <a:pt x="127" y="165"/>
                      <a:pt x="127" y="165"/>
                    </a:cubicBezTo>
                    <a:cubicBezTo>
                      <a:pt x="155" y="150"/>
                      <a:pt x="174" y="121"/>
                      <a:pt x="174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1" name="Freeform 22"/>
              <p:cNvSpPr/>
              <p:nvPr/>
            </p:nvSpPr>
            <p:spPr bwMode="auto">
              <a:xfrm>
                <a:off x="8628063" y="5454650"/>
                <a:ext cx="300038" cy="52388"/>
              </a:xfrm>
              <a:custGeom>
                <a:avLst/>
                <a:gdLst>
                  <a:gd name="T0" fmla="*/ 80 w 80"/>
                  <a:gd name="T1" fmla="*/ 7 h 14"/>
                  <a:gd name="T2" fmla="*/ 73 w 80"/>
                  <a:gd name="T3" fmla="*/ 14 h 14"/>
                  <a:gd name="T4" fmla="*/ 7 w 80"/>
                  <a:gd name="T5" fmla="*/ 14 h 14"/>
                  <a:gd name="T6" fmla="*/ 0 w 80"/>
                  <a:gd name="T7" fmla="*/ 7 h 14"/>
                  <a:gd name="T8" fmla="*/ 0 w 80"/>
                  <a:gd name="T9" fmla="*/ 7 h 14"/>
                  <a:gd name="T10" fmla="*/ 7 w 80"/>
                  <a:gd name="T11" fmla="*/ 0 h 14"/>
                  <a:gd name="T12" fmla="*/ 73 w 80"/>
                  <a:gd name="T13" fmla="*/ 0 h 14"/>
                  <a:gd name="T14" fmla="*/ 80 w 80"/>
                  <a:gd name="T15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14">
                    <a:moveTo>
                      <a:pt x="80" y="7"/>
                    </a:moveTo>
                    <a:cubicBezTo>
                      <a:pt x="80" y="11"/>
                      <a:pt x="77" y="14"/>
                      <a:pt x="73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7" y="0"/>
                      <a:pt x="80" y="3"/>
                      <a:pt x="8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2" name="Freeform 23"/>
              <p:cNvSpPr/>
              <p:nvPr/>
            </p:nvSpPr>
            <p:spPr bwMode="auto">
              <a:xfrm>
                <a:off x="8628063" y="5524500"/>
                <a:ext cx="300038" cy="53975"/>
              </a:xfrm>
              <a:custGeom>
                <a:avLst/>
                <a:gdLst>
                  <a:gd name="T0" fmla="*/ 80 w 80"/>
                  <a:gd name="T1" fmla="*/ 7 h 14"/>
                  <a:gd name="T2" fmla="*/ 73 w 80"/>
                  <a:gd name="T3" fmla="*/ 14 h 14"/>
                  <a:gd name="T4" fmla="*/ 7 w 80"/>
                  <a:gd name="T5" fmla="*/ 14 h 14"/>
                  <a:gd name="T6" fmla="*/ 0 w 80"/>
                  <a:gd name="T7" fmla="*/ 7 h 14"/>
                  <a:gd name="T8" fmla="*/ 0 w 80"/>
                  <a:gd name="T9" fmla="*/ 7 h 14"/>
                  <a:gd name="T10" fmla="*/ 7 w 80"/>
                  <a:gd name="T11" fmla="*/ 0 h 14"/>
                  <a:gd name="T12" fmla="*/ 73 w 80"/>
                  <a:gd name="T13" fmla="*/ 0 h 14"/>
                  <a:gd name="T14" fmla="*/ 80 w 80"/>
                  <a:gd name="T15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14">
                    <a:moveTo>
                      <a:pt x="80" y="7"/>
                    </a:moveTo>
                    <a:cubicBezTo>
                      <a:pt x="80" y="11"/>
                      <a:pt x="77" y="14"/>
                      <a:pt x="73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7" y="0"/>
                      <a:pt x="80" y="3"/>
                      <a:pt x="8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3" name="Freeform 24"/>
              <p:cNvSpPr/>
              <p:nvPr/>
            </p:nvSpPr>
            <p:spPr bwMode="auto">
              <a:xfrm>
                <a:off x="8661401" y="5595938"/>
                <a:ext cx="228600" cy="53975"/>
              </a:xfrm>
              <a:custGeom>
                <a:avLst/>
                <a:gdLst>
                  <a:gd name="T0" fmla="*/ 61 w 61"/>
                  <a:gd name="T1" fmla="*/ 7 h 14"/>
                  <a:gd name="T2" fmla="*/ 56 w 61"/>
                  <a:gd name="T3" fmla="*/ 14 h 14"/>
                  <a:gd name="T4" fmla="*/ 5 w 61"/>
                  <a:gd name="T5" fmla="*/ 14 h 14"/>
                  <a:gd name="T6" fmla="*/ 0 w 61"/>
                  <a:gd name="T7" fmla="*/ 7 h 14"/>
                  <a:gd name="T8" fmla="*/ 0 w 61"/>
                  <a:gd name="T9" fmla="*/ 7 h 14"/>
                  <a:gd name="T10" fmla="*/ 5 w 61"/>
                  <a:gd name="T11" fmla="*/ 0 h 14"/>
                  <a:gd name="T12" fmla="*/ 56 w 61"/>
                  <a:gd name="T13" fmla="*/ 0 h 14"/>
                  <a:gd name="T14" fmla="*/ 61 w 61"/>
                  <a:gd name="T15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14">
                    <a:moveTo>
                      <a:pt x="61" y="7"/>
                    </a:moveTo>
                    <a:cubicBezTo>
                      <a:pt x="61" y="11"/>
                      <a:pt x="59" y="14"/>
                      <a:pt x="56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9" y="0"/>
                      <a:pt x="61" y="3"/>
                      <a:pt x="6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4" name="Freeform 25"/>
              <p:cNvSpPr/>
              <p:nvPr/>
            </p:nvSpPr>
            <p:spPr bwMode="auto">
              <a:xfrm>
                <a:off x="8713788" y="5672138"/>
                <a:ext cx="120650" cy="52388"/>
              </a:xfrm>
              <a:custGeom>
                <a:avLst/>
                <a:gdLst>
                  <a:gd name="T0" fmla="*/ 32 w 32"/>
                  <a:gd name="T1" fmla="*/ 7 h 14"/>
                  <a:gd name="T2" fmla="*/ 30 w 32"/>
                  <a:gd name="T3" fmla="*/ 14 h 14"/>
                  <a:gd name="T4" fmla="*/ 3 w 32"/>
                  <a:gd name="T5" fmla="*/ 14 h 14"/>
                  <a:gd name="T6" fmla="*/ 0 w 32"/>
                  <a:gd name="T7" fmla="*/ 7 h 14"/>
                  <a:gd name="T8" fmla="*/ 0 w 32"/>
                  <a:gd name="T9" fmla="*/ 7 h 14"/>
                  <a:gd name="T10" fmla="*/ 3 w 32"/>
                  <a:gd name="T11" fmla="*/ 0 h 14"/>
                  <a:gd name="T12" fmla="*/ 30 w 32"/>
                  <a:gd name="T13" fmla="*/ 0 h 14"/>
                  <a:gd name="T14" fmla="*/ 32 w 32"/>
                  <a:gd name="T15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4">
                    <a:moveTo>
                      <a:pt x="32" y="7"/>
                    </a:moveTo>
                    <a:cubicBezTo>
                      <a:pt x="32" y="10"/>
                      <a:pt x="31" y="14"/>
                      <a:pt x="3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2" y="3"/>
                      <a:pt x="3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5" name="Freeform 26"/>
              <p:cNvSpPr/>
              <p:nvPr/>
            </p:nvSpPr>
            <p:spPr bwMode="auto">
              <a:xfrm>
                <a:off x="8740776" y="4364038"/>
                <a:ext cx="71438" cy="266700"/>
              </a:xfrm>
              <a:custGeom>
                <a:avLst/>
                <a:gdLst>
                  <a:gd name="T0" fmla="*/ 19 w 19"/>
                  <a:gd name="T1" fmla="*/ 63 h 71"/>
                  <a:gd name="T2" fmla="*/ 9 w 19"/>
                  <a:gd name="T3" fmla="*/ 71 h 71"/>
                  <a:gd name="T4" fmla="*/ 9 w 19"/>
                  <a:gd name="T5" fmla="*/ 71 h 71"/>
                  <a:gd name="T6" fmla="*/ 0 w 19"/>
                  <a:gd name="T7" fmla="*/ 63 h 71"/>
                  <a:gd name="T8" fmla="*/ 0 w 19"/>
                  <a:gd name="T9" fmla="*/ 8 h 71"/>
                  <a:gd name="T10" fmla="*/ 9 w 19"/>
                  <a:gd name="T11" fmla="*/ 0 h 71"/>
                  <a:gd name="T12" fmla="*/ 9 w 19"/>
                  <a:gd name="T13" fmla="*/ 0 h 71"/>
                  <a:gd name="T14" fmla="*/ 19 w 19"/>
                  <a:gd name="T15" fmla="*/ 8 h 71"/>
                  <a:gd name="T16" fmla="*/ 19 w 19"/>
                  <a:gd name="T17" fmla="*/ 6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71">
                    <a:moveTo>
                      <a:pt x="19" y="63"/>
                    </a:moveTo>
                    <a:cubicBezTo>
                      <a:pt x="19" y="67"/>
                      <a:pt x="15" y="71"/>
                      <a:pt x="9" y="71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4" y="71"/>
                      <a:pt x="0" y="67"/>
                      <a:pt x="0" y="6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5" y="0"/>
                      <a:pt x="19" y="4"/>
                      <a:pt x="19" y="8"/>
                    </a:cubicBezTo>
                    <a:lnTo>
                      <a:pt x="19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6" name="Freeform 27"/>
              <p:cNvSpPr/>
              <p:nvPr/>
            </p:nvSpPr>
            <p:spPr bwMode="auto">
              <a:xfrm>
                <a:off x="8281988" y="4556125"/>
                <a:ext cx="217488" cy="217488"/>
              </a:xfrm>
              <a:custGeom>
                <a:avLst/>
                <a:gdLst>
                  <a:gd name="T0" fmla="*/ 55 w 58"/>
                  <a:gd name="T1" fmla="*/ 42 h 58"/>
                  <a:gd name="T2" fmla="*/ 54 w 58"/>
                  <a:gd name="T3" fmla="*/ 54 h 58"/>
                  <a:gd name="T4" fmla="*/ 54 w 58"/>
                  <a:gd name="T5" fmla="*/ 54 h 58"/>
                  <a:gd name="T6" fmla="*/ 42 w 58"/>
                  <a:gd name="T7" fmla="*/ 55 h 58"/>
                  <a:gd name="T8" fmla="*/ 3 w 58"/>
                  <a:gd name="T9" fmla="*/ 16 h 58"/>
                  <a:gd name="T10" fmla="*/ 4 w 58"/>
                  <a:gd name="T11" fmla="*/ 4 h 58"/>
                  <a:gd name="T12" fmla="*/ 4 w 58"/>
                  <a:gd name="T13" fmla="*/ 4 h 58"/>
                  <a:gd name="T14" fmla="*/ 16 w 58"/>
                  <a:gd name="T15" fmla="*/ 3 h 58"/>
                  <a:gd name="T16" fmla="*/ 55 w 58"/>
                  <a:gd name="T17" fmla="*/ 4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58">
                    <a:moveTo>
                      <a:pt x="55" y="42"/>
                    </a:moveTo>
                    <a:cubicBezTo>
                      <a:pt x="58" y="45"/>
                      <a:pt x="58" y="50"/>
                      <a:pt x="54" y="54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0" y="57"/>
                      <a:pt x="45" y="58"/>
                      <a:pt x="42" y="5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3"/>
                      <a:pt x="0" y="7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0"/>
                      <a:pt x="13" y="0"/>
                      <a:pt x="16" y="3"/>
                    </a:cubicBezTo>
                    <a:lnTo>
                      <a:pt x="55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7" name="Freeform 28"/>
              <p:cNvSpPr/>
              <p:nvPr/>
            </p:nvSpPr>
            <p:spPr bwMode="auto">
              <a:xfrm>
                <a:off x="9059863" y="4556125"/>
                <a:ext cx="217488" cy="217488"/>
              </a:xfrm>
              <a:custGeom>
                <a:avLst/>
                <a:gdLst>
                  <a:gd name="T0" fmla="*/ 16 w 58"/>
                  <a:gd name="T1" fmla="*/ 55 h 58"/>
                  <a:gd name="T2" fmla="*/ 4 w 58"/>
                  <a:gd name="T3" fmla="*/ 54 h 58"/>
                  <a:gd name="T4" fmla="*/ 4 w 58"/>
                  <a:gd name="T5" fmla="*/ 54 h 58"/>
                  <a:gd name="T6" fmla="*/ 3 w 58"/>
                  <a:gd name="T7" fmla="*/ 42 h 58"/>
                  <a:gd name="T8" fmla="*/ 42 w 58"/>
                  <a:gd name="T9" fmla="*/ 3 h 58"/>
                  <a:gd name="T10" fmla="*/ 54 w 58"/>
                  <a:gd name="T11" fmla="*/ 4 h 58"/>
                  <a:gd name="T12" fmla="*/ 54 w 58"/>
                  <a:gd name="T13" fmla="*/ 4 h 58"/>
                  <a:gd name="T14" fmla="*/ 55 w 58"/>
                  <a:gd name="T15" fmla="*/ 16 h 58"/>
                  <a:gd name="T16" fmla="*/ 16 w 58"/>
                  <a:gd name="T17" fmla="*/ 5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58">
                    <a:moveTo>
                      <a:pt x="16" y="55"/>
                    </a:moveTo>
                    <a:cubicBezTo>
                      <a:pt x="13" y="58"/>
                      <a:pt x="7" y="57"/>
                      <a:pt x="4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0" y="50"/>
                      <a:pt x="0" y="45"/>
                      <a:pt x="3" y="42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5" y="0"/>
                      <a:pt x="50" y="0"/>
                      <a:pt x="54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7" y="7"/>
                      <a:pt x="58" y="13"/>
                      <a:pt x="55" y="16"/>
                    </a:cubicBezTo>
                    <a:lnTo>
                      <a:pt x="16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8" name="Freeform 29"/>
              <p:cNvSpPr/>
              <p:nvPr/>
            </p:nvSpPr>
            <p:spPr bwMode="auto">
              <a:xfrm>
                <a:off x="9164638" y="5021263"/>
                <a:ext cx="266700" cy="68263"/>
              </a:xfrm>
              <a:custGeom>
                <a:avLst/>
                <a:gdLst>
                  <a:gd name="T0" fmla="*/ 8 w 71"/>
                  <a:gd name="T1" fmla="*/ 18 h 18"/>
                  <a:gd name="T2" fmla="*/ 0 w 71"/>
                  <a:gd name="T3" fmla="*/ 9 h 18"/>
                  <a:gd name="T4" fmla="*/ 0 w 71"/>
                  <a:gd name="T5" fmla="*/ 9 h 18"/>
                  <a:gd name="T6" fmla="*/ 8 w 71"/>
                  <a:gd name="T7" fmla="*/ 0 h 18"/>
                  <a:gd name="T8" fmla="*/ 63 w 71"/>
                  <a:gd name="T9" fmla="*/ 0 h 18"/>
                  <a:gd name="T10" fmla="*/ 71 w 71"/>
                  <a:gd name="T11" fmla="*/ 9 h 18"/>
                  <a:gd name="T12" fmla="*/ 71 w 71"/>
                  <a:gd name="T13" fmla="*/ 9 h 18"/>
                  <a:gd name="T14" fmla="*/ 63 w 71"/>
                  <a:gd name="T15" fmla="*/ 18 h 18"/>
                  <a:gd name="T16" fmla="*/ 8 w 71"/>
                  <a:gd name="T1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18">
                    <a:moveTo>
                      <a:pt x="8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8" y="0"/>
                      <a:pt x="71" y="4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14"/>
                      <a:pt x="68" y="18"/>
                      <a:pt x="63" y="18"/>
                    </a:cubicBezTo>
                    <a:lnTo>
                      <a:pt x="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9" name="Freeform 30"/>
              <p:cNvSpPr/>
              <p:nvPr/>
            </p:nvSpPr>
            <p:spPr bwMode="auto">
              <a:xfrm>
                <a:off x="8116888" y="5021263"/>
                <a:ext cx="266700" cy="68263"/>
              </a:xfrm>
              <a:custGeom>
                <a:avLst/>
                <a:gdLst>
                  <a:gd name="T0" fmla="*/ 63 w 71"/>
                  <a:gd name="T1" fmla="*/ 0 h 18"/>
                  <a:gd name="T2" fmla="*/ 71 w 71"/>
                  <a:gd name="T3" fmla="*/ 9 h 18"/>
                  <a:gd name="T4" fmla="*/ 71 w 71"/>
                  <a:gd name="T5" fmla="*/ 9 h 18"/>
                  <a:gd name="T6" fmla="*/ 63 w 71"/>
                  <a:gd name="T7" fmla="*/ 18 h 18"/>
                  <a:gd name="T8" fmla="*/ 8 w 71"/>
                  <a:gd name="T9" fmla="*/ 18 h 18"/>
                  <a:gd name="T10" fmla="*/ 0 w 71"/>
                  <a:gd name="T11" fmla="*/ 9 h 18"/>
                  <a:gd name="T12" fmla="*/ 0 w 71"/>
                  <a:gd name="T13" fmla="*/ 9 h 18"/>
                  <a:gd name="T14" fmla="*/ 8 w 71"/>
                  <a:gd name="T15" fmla="*/ 0 h 18"/>
                  <a:gd name="T16" fmla="*/ 63 w 7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18">
                    <a:moveTo>
                      <a:pt x="63" y="0"/>
                    </a:moveTo>
                    <a:cubicBezTo>
                      <a:pt x="68" y="0"/>
                      <a:pt x="71" y="4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14"/>
                      <a:pt x="68" y="18"/>
                      <a:pt x="63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lnTo>
                      <a:pt x="6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0" name="Freeform 31"/>
              <p:cNvSpPr/>
              <p:nvPr/>
            </p:nvSpPr>
            <p:spPr bwMode="auto">
              <a:xfrm>
                <a:off x="9013826" y="5281613"/>
                <a:ext cx="211138" cy="220663"/>
              </a:xfrm>
              <a:custGeom>
                <a:avLst/>
                <a:gdLst>
                  <a:gd name="T0" fmla="*/ 53 w 56"/>
                  <a:gd name="T1" fmla="*/ 43 h 59"/>
                  <a:gd name="T2" fmla="*/ 52 w 56"/>
                  <a:gd name="T3" fmla="*/ 56 h 59"/>
                  <a:gd name="T4" fmla="*/ 52 w 56"/>
                  <a:gd name="T5" fmla="*/ 56 h 59"/>
                  <a:gd name="T6" fmla="*/ 40 w 56"/>
                  <a:gd name="T7" fmla="*/ 56 h 59"/>
                  <a:gd name="T8" fmla="*/ 3 w 56"/>
                  <a:gd name="T9" fmla="*/ 15 h 59"/>
                  <a:gd name="T10" fmla="*/ 4 w 56"/>
                  <a:gd name="T11" fmla="*/ 3 h 59"/>
                  <a:gd name="T12" fmla="*/ 4 w 56"/>
                  <a:gd name="T13" fmla="*/ 3 h 59"/>
                  <a:gd name="T14" fmla="*/ 16 w 56"/>
                  <a:gd name="T15" fmla="*/ 3 h 59"/>
                  <a:gd name="T16" fmla="*/ 53 w 56"/>
                  <a:gd name="T17" fmla="*/ 4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9">
                    <a:moveTo>
                      <a:pt x="53" y="43"/>
                    </a:moveTo>
                    <a:cubicBezTo>
                      <a:pt x="56" y="47"/>
                      <a:pt x="56" y="52"/>
                      <a:pt x="52" y="56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48" y="59"/>
                      <a:pt x="43" y="59"/>
                      <a:pt x="40" y="56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0" y="12"/>
                      <a:pt x="0" y="7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8" y="0"/>
                      <a:pt x="13" y="0"/>
                      <a:pt x="16" y="3"/>
                    </a:cubicBezTo>
                    <a:lnTo>
                      <a:pt x="5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1" name="Freeform 32"/>
              <p:cNvSpPr/>
              <p:nvPr/>
            </p:nvSpPr>
            <p:spPr bwMode="auto">
              <a:xfrm>
                <a:off x="8320088" y="5281613"/>
                <a:ext cx="214313" cy="220663"/>
              </a:xfrm>
              <a:custGeom>
                <a:avLst/>
                <a:gdLst>
                  <a:gd name="T0" fmla="*/ 16 w 57"/>
                  <a:gd name="T1" fmla="*/ 56 h 59"/>
                  <a:gd name="T2" fmla="*/ 4 w 57"/>
                  <a:gd name="T3" fmla="*/ 55 h 59"/>
                  <a:gd name="T4" fmla="*/ 4 w 57"/>
                  <a:gd name="T5" fmla="*/ 55 h 59"/>
                  <a:gd name="T6" fmla="*/ 3 w 57"/>
                  <a:gd name="T7" fmla="*/ 43 h 59"/>
                  <a:gd name="T8" fmla="*/ 40 w 57"/>
                  <a:gd name="T9" fmla="*/ 3 h 59"/>
                  <a:gd name="T10" fmla="*/ 52 w 57"/>
                  <a:gd name="T11" fmla="*/ 4 h 59"/>
                  <a:gd name="T12" fmla="*/ 52 w 57"/>
                  <a:gd name="T13" fmla="*/ 4 h 59"/>
                  <a:gd name="T14" fmla="*/ 54 w 57"/>
                  <a:gd name="T15" fmla="*/ 16 h 59"/>
                  <a:gd name="T16" fmla="*/ 16 w 57"/>
                  <a:gd name="T17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9">
                    <a:moveTo>
                      <a:pt x="16" y="56"/>
                    </a:moveTo>
                    <a:cubicBezTo>
                      <a:pt x="13" y="59"/>
                      <a:pt x="7" y="59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0" y="52"/>
                      <a:pt x="0" y="46"/>
                      <a:pt x="3" y="4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3" y="0"/>
                      <a:pt x="49" y="0"/>
                      <a:pt x="52" y="4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6" y="7"/>
                      <a:pt x="57" y="12"/>
                      <a:pt x="54" y="16"/>
                    </a:cubicBezTo>
                    <a:lnTo>
                      <a:pt x="16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02" name="组合 301"/>
            <p:cNvGrpSpPr>
              <a:grpSpLocks noChangeAspect="1"/>
            </p:cNvGrpSpPr>
            <p:nvPr/>
          </p:nvGrpSpPr>
          <p:grpSpPr>
            <a:xfrm>
              <a:off x="5476587" y="5000062"/>
              <a:ext cx="360000" cy="356786"/>
              <a:chOff x="7227888" y="5365751"/>
              <a:chExt cx="355600" cy="352425"/>
            </a:xfrm>
            <a:solidFill>
              <a:srgbClr val="F5EDE8"/>
            </a:solidFill>
          </p:grpSpPr>
          <p:sp>
            <p:nvSpPr>
              <p:cNvPr id="303" name="Freeform 20"/>
              <p:cNvSpPr/>
              <p:nvPr/>
            </p:nvSpPr>
            <p:spPr bwMode="auto">
              <a:xfrm>
                <a:off x="7227888" y="5365751"/>
                <a:ext cx="206375" cy="246063"/>
              </a:xfrm>
              <a:custGeom>
                <a:avLst/>
                <a:gdLst>
                  <a:gd name="T0" fmla="*/ 3 w 77"/>
                  <a:gd name="T1" fmla="*/ 86 h 92"/>
                  <a:gd name="T2" fmla="*/ 4 w 77"/>
                  <a:gd name="T3" fmla="*/ 87 h 92"/>
                  <a:gd name="T4" fmla="*/ 6 w 77"/>
                  <a:gd name="T5" fmla="*/ 92 h 92"/>
                  <a:gd name="T6" fmla="*/ 10 w 77"/>
                  <a:gd name="T7" fmla="*/ 79 h 92"/>
                  <a:gd name="T8" fmla="*/ 12 w 77"/>
                  <a:gd name="T9" fmla="*/ 72 h 92"/>
                  <a:gd name="T10" fmla="*/ 20 w 77"/>
                  <a:gd name="T11" fmla="*/ 74 h 92"/>
                  <a:gd name="T12" fmla="*/ 33 w 77"/>
                  <a:gd name="T13" fmla="*/ 77 h 92"/>
                  <a:gd name="T14" fmla="*/ 32 w 77"/>
                  <a:gd name="T15" fmla="*/ 76 h 92"/>
                  <a:gd name="T16" fmla="*/ 31 w 77"/>
                  <a:gd name="T17" fmla="*/ 72 h 92"/>
                  <a:gd name="T18" fmla="*/ 61 w 77"/>
                  <a:gd name="T19" fmla="*/ 31 h 92"/>
                  <a:gd name="T20" fmla="*/ 63 w 77"/>
                  <a:gd name="T21" fmla="*/ 31 h 92"/>
                  <a:gd name="T22" fmla="*/ 77 w 77"/>
                  <a:gd name="T23" fmla="*/ 16 h 92"/>
                  <a:gd name="T24" fmla="*/ 63 w 77"/>
                  <a:gd name="T25" fmla="*/ 0 h 92"/>
                  <a:gd name="T26" fmla="*/ 56 w 77"/>
                  <a:gd name="T27" fmla="*/ 1 h 92"/>
                  <a:gd name="T28" fmla="*/ 31 w 77"/>
                  <a:gd name="T29" fmla="*/ 10 h 92"/>
                  <a:gd name="T30" fmla="*/ 13 w 77"/>
                  <a:gd name="T31" fmla="*/ 27 h 92"/>
                  <a:gd name="T32" fmla="*/ 2 w 77"/>
                  <a:gd name="T33" fmla="*/ 50 h 92"/>
                  <a:gd name="T34" fmla="*/ 1 w 77"/>
                  <a:gd name="T35" fmla="*/ 77 h 92"/>
                  <a:gd name="T36" fmla="*/ 2 w 77"/>
                  <a:gd name="T37" fmla="*/ 82 h 92"/>
                  <a:gd name="T38" fmla="*/ 3 w 77"/>
                  <a:gd name="T39" fmla="*/ 8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7" h="92">
                    <a:moveTo>
                      <a:pt x="3" y="86"/>
                    </a:moveTo>
                    <a:cubicBezTo>
                      <a:pt x="4" y="87"/>
                      <a:pt x="4" y="87"/>
                      <a:pt x="4" y="87"/>
                    </a:cubicBezTo>
                    <a:cubicBezTo>
                      <a:pt x="4" y="89"/>
                      <a:pt x="5" y="91"/>
                      <a:pt x="6" y="92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2" y="75"/>
                      <a:pt x="32" y="73"/>
                      <a:pt x="31" y="72"/>
                    </a:cubicBezTo>
                    <a:cubicBezTo>
                      <a:pt x="28" y="52"/>
                      <a:pt x="41" y="34"/>
                      <a:pt x="61" y="31"/>
                    </a:cubicBezTo>
                    <a:cubicBezTo>
                      <a:pt x="61" y="31"/>
                      <a:pt x="62" y="31"/>
                      <a:pt x="63" y="31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0" y="0"/>
                      <a:pt x="58" y="0"/>
                      <a:pt x="56" y="1"/>
                    </a:cubicBezTo>
                    <a:cubicBezTo>
                      <a:pt x="47" y="2"/>
                      <a:pt x="39" y="5"/>
                      <a:pt x="31" y="10"/>
                    </a:cubicBezTo>
                    <a:cubicBezTo>
                      <a:pt x="24" y="15"/>
                      <a:pt x="18" y="20"/>
                      <a:pt x="13" y="27"/>
                    </a:cubicBezTo>
                    <a:cubicBezTo>
                      <a:pt x="8" y="34"/>
                      <a:pt x="4" y="42"/>
                      <a:pt x="2" y="50"/>
                    </a:cubicBezTo>
                    <a:cubicBezTo>
                      <a:pt x="0" y="59"/>
                      <a:pt x="0" y="68"/>
                      <a:pt x="1" y="77"/>
                    </a:cubicBezTo>
                    <a:cubicBezTo>
                      <a:pt x="1" y="78"/>
                      <a:pt x="2" y="80"/>
                      <a:pt x="2" y="82"/>
                    </a:cubicBezTo>
                    <a:cubicBezTo>
                      <a:pt x="3" y="84"/>
                      <a:pt x="3" y="85"/>
                      <a:pt x="3" y="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4" name="Freeform 21"/>
              <p:cNvSpPr/>
              <p:nvPr/>
            </p:nvSpPr>
            <p:spPr bwMode="auto">
              <a:xfrm>
                <a:off x="7256463" y="5584826"/>
                <a:ext cx="288925" cy="133350"/>
              </a:xfrm>
              <a:custGeom>
                <a:avLst/>
                <a:gdLst>
                  <a:gd name="T0" fmla="*/ 95 w 108"/>
                  <a:gd name="T1" fmla="*/ 26 h 50"/>
                  <a:gd name="T2" fmla="*/ 88 w 108"/>
                  <a:gd name="T3" fmla="*/ 28 h 50"/>
                  <a:gd name="T4" fmla="*/ 86 w 108"/>
                  <a:gd name="T5" fmla="*/ 20 h 50"/>
                  <a:gd name="T6" fmla="*/ 82 w 108"/>
                  <a:gd name="T7" fmla="*/ 8 h 50"/>
                  <a:gd name="T8" fmla="*/ 80 w 108"/>
                  <a:gd name="T9" fmla="*/ 9 h 50"/>
                  <a:gd name="T10" fmla="*/ 80 w 108"/>
                  <a:gd name="T11" fmla="*/ 9 h 50"/>
                  <a:gd name="T12" fmla="*/ 78 w 108"/>
                  <a:gd name="T13" fmla="*/ 11 h 50"/>
                  <a:gd name="T14" fmla="*/ 77 w 108"/>
                  <a:gd name="T15" fmla="*/ 12 h 50"/>
                  <a:gd name="T16" fmla="*/ 75 w 108"/>
                  <a:gd name="T17" fmla="*/ 14 h 50"/>
                  <a:gd name="T18" fmla="*/ 74 w 108"/>
                  <a:gd name="T19" fmla="*/ 14 h 50"/>
                  <a:gd name="T20" fmla="*/ 72 w 108"/>
                  <a:gd name="T21" fmla="*/ 15 h 50"/>
                  <a:gd name="T22" fmla="*/ 70 w 108"/>
                  <a:gd name="T23" fmla="*/ 16 h 50"/>
                  <a:gd name="T24" fmla="*/ 69 w 108"/>
                  <a:gd name="T25" fmla="*/ 17 h 50"/>
                  <a:gd name="T26" fmla="*/ 66 w 108"/>
                  <a:gd name="T27" fmla="*/ 18 h 50"/>
                  <a:gd name="T28" fmla="*/ 65 w 108"/>
                  <a:gd name="T29" fmla="*/ 18 h 50"/>
                  <a:gd name="T30" fmla="*/ 61 w 108"/>
                  <a:gd name="T31" fmla="*/ 19 h 50"/>
                  <a:gd name="T32" fmla="*/ 56 w 108"/>
                  <a:gd name="T33" fmla="*/ 19 h 50"/>
                  <a:gd name="T34" fmla="*/ 56 w 108"/>
                  <a:gd name="T35" fmla="*/ 19 h 50"/>
                  <a:gd name="T36" fmla="*/ 55 w 108"/>
                  <a:gd name="T37" fmla="*/ 19 h 50"/>
                  <a:gd name="T38" fmla="*/ 51 w 108"/>
                  <a:gd name="T39" fmla="*/ 19 h 50"/>
                  <a:gd name="T40" fmla="*/ 51 w 108"/>
                  <a:gd name="T41" fmla="*/ 19 h 50"/>
                  <a:gd name="T42" fmla="*/ 46 w 108"/>
                  <a:gd name="T43" fmla="*/ 18 h 50"/>
                  <a:gd name="T44" fmla="*/ 45 w 108"/>
                  <a:gd name="T45" fmla="*/ 18 h 50"/>
                  <a:gd name="T46" fmla="*/ 42 w 108"/>
                  <a:gd name="T47" fmla="*/ 17 h 50"/>
                  <a:gd name="T48" fmla="*/ 40 w 108"/>
                  <a:gd name="T49" fmla="*/ 16 h 50"/>
                  <a:gd name="T50" fmla="*/ 38 w 108"/>
                  <a:gd name="T51" fmla="*/ 15 h 50"/>
                  <a:gd name="T52" fmla="*/ 36 w 108"/>
                  <a:gd name="T53" fmla="*/ 14 h 50"/>
                  <a:gd name="T54" fmla="*/ 34 w 108"/>
                  <a:gd name="T55" fmla="*/ 12 h 50"/>
                  <a:gd name="T56" fmla="*/ 33 w 108"/>
                  <a:gd name="T57" fmla="*/ 11 h 50"/>
                  <a:gd name="T58" fmla="*/ 30 w 108"/>
                  <a:gd name="T59" fmla="*/ 9 h 50"/>
                  <a:gd name="T60" fmla="*/ 29 w 108"/>
                  <a:gd name="T61" fmla="*/ 8 h 50"/>
                  <a:gd name="T62" fmla="*/ 26 w 108"/>
                  <a:gd name="T63" fmla="*/ 5 h 50"/>
                  <a:gd name="T64" fmla="*/ 7 w 108"/>
                  <a:gd name="T65" fmla="*/ 0 h 50"/>
                  <a:gd name="T66" fmla="*/ 0 w 108"/>
                  <a:gd name="T67" fmla="*/ 20 h 50"/>
                  <a:gd name="T68" fmla="*/ 17 w 108"/>
                  <a:gd name="T69" fmla="*/ 38 h 50"/>
                  <a:gd name="T70" fmla="*/ 40 w 108"/>
                  <a:gd name="T71" fmla="*/ 48 h 50"/>
                  <a:gd name="T72" fmla="*/ 47 w 108"/>
                  <a:gd name="T73" fmla="*/ 50 h 50"/>
                  <a:gd name="T74" fmla="*/ 49 w 108"/>
                  <a:gd name="T75" fmla="*/ 50 h 50"/>
                  <a:gd name="T76" fmla="*/ 54 w 108"/>
                  <a:gd name="T77" fmla="*/ 50 h 50"/>
                  <a:gd name="T78" fmla="*/ 58 w 108"/>
                  <a:gd name="T79" fmla="*/ 50 h 50"/>
                  <a:gd name="T80" fmla="*/ 60 w 108"/>
                  <a:gd name="T81" fmla="*/ 50 h 50"/>
                  <a:gd name="T82" fmla="*/ 66 w 108"/>
                  <a:gd name="T83" fmla="*/ 49 h 50"/>
                  <a:gd name="T84" fmla="*/ 91 w 108"/>
                  <a:gd name="T85" fmla="*/ 40 h 50"/>
                  <a:gd name="T86" fmla="*/ 108 w 108"/>
                  <a:gd name="T87" fmla="*/ 23 h 50"/>
                  <a:gd name="T88" fmla="*/ 95 w 108"/>
                  <a:gd name="T89" fmla="*/ 2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8" h="50">
                    <a:moveTo>
                      <a:pt x="95" y="26"/>
                    </a:moveTo>
                    <a:cubicBezTo>
                      <a:pt x="88" y="28"/>
                      <a:pt x="88" y="28"/>
                      <a:pt x="88" y="28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1" y="8"/>
                      <a:pt x="81" y="9"/>
                      <a:pt x="80" y="9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79" y="10"/>
                      <a:pt x="79" y="11"/>
                      <a:pt x="78" y="11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3"/>
                      <a:pt x="75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3" y="15"/>
                      <a:pt x="73" y="15"/>
                      <a:pt x="72" y="15"/>
                    </a:cubicBezTo>
                    <a:cubicBezTo>
                      <a:pt x="71" y="16"/>
                      <a:pt x="71" y="16"/>
                      <a:pt x="70" y="16"/>
                    </a:cubicBezTo>
                    <a:cubicBezTo>
                      <a:pt x="70" y="16"/>
                      <a:pt x="69" y="17"/>
                      <a:pt x="69" y="17"/>
                    </a:cubicBezTo>
                    <a:cubicBezTo>
                      <a:pt x="68" y="17"/>
                      <a:pt x="67" y="17"/>
                      <a:pt x="66" y="18"/>
                    </a:cubicBezTo>
                    <a:cubicBezTo>
                      <a:pt x="66" y="18"/>
                      <a:pt x="65" y="18"/>
                      <a:pt x="65" y="18"/>
                    </a:cubicBezTo>
                    <a:cubicBezTo>
                      <a:pt x="64" y="18"/>
                      <a:pt x="62" y="19"/>
                      <a:pt x="61" y="19"/>
                    </a:cubicBezTo>
                    <a:cubicBezTo>
                      <a:pt x="60" y="19"/>
                      <a:pt x="58" y="19"/>
                      <a:pt x="56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4" y="19"/>
                      <a:pt x="52" y="19"/>
                      <a:pt x="51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49" y="19"/>
                      <a:pt x="48" y="19"/>
                      <a:pt x="46" y="18"/>
                    </a:cubicBezTo>
                    <a:cubicBezTo>
                      <a:pt x="46" y="18"/>
                      <a:pt x="45" y="18"/>
                      <a:pt x="45" y="18"/>
                    </a:cubicBezTo>
                    <a:cubicBezTo>
                      <a:pt x="44" y="18"/>
                      <a:pt x="43" y="17"/>
                      <a:pt x="42" y="17"/>
                    </a:cubicBezTo>
                    <a:cubicBezTo>
                      <a:pt x="41" y="17"/>
                      <a:pt x="41" y="16"/>
                      <a:pt x="40" y="16"/>
                    </a:cubicBezTo>
                    <a:cubicBezTo>
                      <a:pt x="40" y="16"/>
                      <a:pt x="39" y="15"/>
                      <a:pt x="38" y="15"/>
                    </a:cubicBezTo>
                    <a:cubicBezTo>
                      <a:pt x="37" y="15"/>
                      <a:pt x="37" y="14"/>
                      <a:pt x="36" y="14"/>
                    </a:cubicBezTo>
                    <a:cubicBezTo>
                      <a:pt x="36" y="13"/>
                      <a:pt x="35" y="13"/>
                      <a:pt x="34" y="12"/>
                    </a:cubicBezTo>
                    <a:cubicBezTo>
                      <a:pt x="34" y="12"/>
                      <a:pt x="33" y="12"/>
                      <a:pt x="33" y="11"/>
                    </a:cubicBezTo>
                    <a:cubicBezTo>
                      <a:pt x="32" y="11"/>
                      <a:pt x="31" y="10"/>
                      <a:pt x="30" y="9"/>
                    </a:cubicBezTo>
                    <a:cubicBezTo>
                      <a:pt x="30" y="9"/>
                      <a:pt x="30" y="8"/>
                      <a:pt x="29" y="8"/>
                    </a:cubicBezTo>
                    <a:cubicBezTo>
                      <a:pt x="28" y="7"/>
                      <a:pt x="27" y="6"/>
                      <a:pt x="26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7"/>
                      <a:pt x="10" y="33"/>
                      <a:pt x="17" y="38"/>
                    </a:cubicBezTo>
                    <a:cubicBezTo>
                      <a:pt x="24" y="43"/>
                      <a:pt x="31" y="46"/>
                      <a:pt x="40" y="48"/>
                    </a:cubicBezTo>
                    <a:cubicBezTo>
                      <a:pt x="42" y="49"/>
                      <a:pt x="45" y="49"/>
                      <a:pt x="47" y="50"/>
                    </a:cubicBezTo>
                    <a:cubicBezTo>
                      <a:pt x="48" y="50"/>
                      <a:pt x="48" y="50"/>
                      <a:pt x="49" y="50"/>
                    </a:cubicBezTo>
                    <a:cubicBezTo>
                      <a:pt x="51" y="50"/>
                      <a:pt x="53" y="50"/>
                      <a:pt x="54" y="50"/>
                    </a:cubicBezTo>
                    <a:cubicBezTo>
                      <a:pt x="55" y="50"/>
                      <a:pt x="57" y="50"/>
                      <a:pt x="58" y="50"/>
                    </a:cubicBezTo>
                    <a:cubicBezTo>
                      <a:pt x="59" y="50"/>
                      <a:pt x="59" y="50"/>
                      <a:pt x="60" y="50"/>
                    </a:cubicBezTo>
                    <a:cubicBezTo>
                      <a:pt x="62" y="50"/>
                      <a:pt x="64" y="50"/>
                      <a:pt x="66" y="49"/>
                    </a:cubicBezTo>
                    <a:cubicBezTo>
                      <a:pt x="75" y="48"/>
                      <a:pt x="83" y="45"/>
                      <a:pt x="91" y="40"/>
                    </a:cubicBezTo>
                    <a:cubicBezTo>
                      <a:pt x="98" y="36"/>
                      <a:pt x="103" y="30"/>
                      <a:pt x="108" y="23"/>
                    </a:cubicBezTo>
                    <a:lnTo>
                      <a:pt x="95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5" name="Freeform 22"/>
              <p:cNvSpPr/>
              <p:nvPr/>
            </p:nvSpPr>
            <p:spPr bwMode="auto">
              <a:xfrm>
                <a:off x="7424738" y="5365751"/>
                <a:ext cx="158750" cy="266700"/>
              </a:xfrm>
              <a:custGeom>
                <a:avLst/>
                <a:gdLst>
                  <a:gd name="T0" fmla="*/ 58 w 59"/>
                  <a:gd name="T1" fmla="*/ 55 h 100"/>
                  <a:gd name="T2" fmla="*/ 48 w 59"/>
                  <a:gd name="T3" fmla="*/ 31 h 100"/>
                  <a:gd name="T4" fmla="*/ 31 w 59"/>
                  <a:gd name="T5" fmla="*/ 12 h 100"/>
                  <a:gd name="T6" fmla="*/ 8 w 59"/>
                  <a:gd name="T7" fmla="*/ 2 h 100"/>
                  <a:gd name="T8" fmla="*/ 0 w 59"/>
                  <a:gd name="T9" fmla="*/ 0 h 100"/>
                  <a:gd name="T10" fmla="*/ 0 w 59"/>
                  <a:gd name="T11" fmla="*/ 0 h 100"/>
                  <a:gd name="T12" fmla="*/ 0 w 59"/>
                  <a:gd name="T13" fmla="*/ 0 h 100"/>
                  <a:gd name="T14" fmla="*/ 9 w 59"/>
                  <a:gd name="T15" fmla="*/ 11 h 100"/>
                  <a:gd name="T16" fmla="*/ 14 w 59"/>
                  <a:gd name="T17" fmla="*/ 16 h 100"/>
                  <a:gd name="T18" fmla="*/ 9 w 59"/>
                  <a:gd name="T19" fmla="*/ 22 h 100"/>
                  <a:gd name="T20" fmla="*/ 0 w 59"/>
                  <a:gd name="T21" fmla="*/ 31 h 100"/>
                  <a:gd name="T22" fmla="*/ 27 w 59"/>
                  <a:gd name="T23" fmla="*/ 60 h 100"/>
                  <a:gd name="T24" fmla="*/ 25 w 59"/>
                  <a:gd name="T25" fmla="*/ 81 h 100"/>
                  <a:gd name="T26" fmla="*/ 30 w 59"/>
                  <a:gd name="T27" fmla="*/ 100 h 100"/>
                  <a:gd name="T28" fmla="*/ 51 w 59"/>
                  <a:gd name="T29" fmla="*/ 96 h 100"/>
                  <a:gd name="T30" fmla="*/ 57 w 59"/>
                  <a:gd name="T31" fmla="*/ 81 h 100"/>
                  <a:gd name="T32" fmla="*/ 58 w 59"/>
                  <a:gd name="T33" fmla="*/ 5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100">
                    <a:moveTo>
                      <a:pt x="58" y="55"/>
                    </a:moveTo>
                    <a:cubicBezTo>
                      <a:pt x="56" y="46"/>
                      <a:pt x="53" y="38"/>
                      <a:pt x="48" y="31"/>
                    </a:cubicBezTo>
                    <a:cubicBezTo>
                      <a:pt x="44" y="23"/>
                      <a:pt x="38" y="17"/>
                      <a:pt x="31" y="12"/>
                    </a:cubicBezTo>
                    <a:cubicBezTo>
                      <a:pt x="24" y="7"/>
                      <a:pt x="16" y="4"/>
                      <a:pt x="8" y="2"/>
                    </a:cubicBezTo>
                    <a:cubicBezTo>
                      <a:pt x="5" y="1"/>
                      <a:pt x="3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4" y="34"/>
                      <a:pt x="25" y="45"/>
                      <a:pt x="27" y="60"/>
                    </a:cubicBezTo>
                    <a:cubicBezTo>
                      <a:pt x="29" y="67"/>
                      <a:pt x="28" y="74"/>
                      <a:pt x="25" y="81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54" y="91"/>
                      <a:pt x="55" y="86"/>
                      <a:pt x="57" y="81"/>
                    </a:cubicBezTo>
                    <a:cubicBezTo>
                      <a:pt x="59" y="73"/>
                      <a:pt x="59" y="64"/>
                      <a:pt x="58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6" name="Freeform 42"/>
            <p:cNvSpPr>
              <a:spLocks noChangeAspect="1" noEditPoints="1"/>
            </p:cNvSpPr>
            <p:nvPr/>
          </p:nvSpPr>
          <p:spPr bwMode="auto">
            <a:xfrm>
              <a:off x="6446714" y="2185915"/>
              <a:ext cx="360000" cy="361674"/>
            </a:xfrm>
            <a:custGeom>
              <a:avLst/>
              <a:gdLst>
                <a:gd name="T0" fmla="*/ 64 w 128"/>
                <a:gd name="T1" fmla="*/ 128 h 128"/>
                <a:gd name="T2" fmla="*/ 0 w 128"/>
                <a:gd name="T3" fmla="*/ 64 h 128"/>
                <a:gd name="T4" fmla="*/ 64 w 128"/>
                <a:gd name="T5" fmla="*/ 0 h 128"/>
                <a:gd name="T6" fmla="*/ 128 w 128"/>
                <a:gd name="T7" fmla="*/ 64 h 128"/>
                <a:gd name="T8" fmla="*/ 64 w 128"/>
                <a:gd name="T9" fmla="*/ 128 h 128"/>
                <a:gd name="T10" fmla="*/ 10 w 128"/>
                <a:gd name="T11" fmla="*/ 64 h 128"/>
                <a:gd name="T12" fmla="*/ 36 w 128"/>
                <a:gd name="T13" fmla="*/ 110 h 128"/>
                <a:gd name="T14" fmla="*/ 62 w 128"/>
                <a:gd name="T15" fmla="*/ 64 h 128"/>
                <a:gd name="T16" fmla="*/ 10 w 128"/>
                <a:gd name="T17" fmla="*/ 64 h 128"/>
                <a:gd name="T18" fmla="*/ 64 w 128"/>
                <a:gd name="T19" fmla="*/ 10 h 128"/>
                <a:gd name="T20" fmla="*/ 37 w 128"/>
                <a:gd name="T21" fmla="*/ 17 h 128"/>
                <a:gd name="T22" fmla="*/ 63 w 128"/>
                <a:gd name="T23" fmla="*/ 63 h 128"/>
                <a:gd name="T24" fmla="*/ 63 w 128"/>
                <a:gd name="T25" fmla="*/ 63 h 128"/>
                <a:gd name="T26" fmla="*/ 63 w 128"/>
                <a:gd name="T27" fmla="*/ 63 h 128"/>
                <a:gd name="T28" fmla="*/ 90 w 128"/>
                <a:gd name="T29" fmla="*/ 17 h 128"/>
                <a:gd name="T30" fmla="*/ 64 w 128"/>
                <a:gd name="T31" fmla="*/ 10 h 128"/>
                <a:gd name="T32" fmla="*/ 64 w 128"/>
                <a:gd name="T33" fmla="*/ 64 h 128"/>
                <a:gd name="T34" fmla="*/ 91 w 128"/>
                <a:gd name="T35" fmla="*/ 111 h 128"/>
                <a:gd name="T36" fmla="*/ 118 w 128"/>
                <a:gd name="T37" fmla="*/ 64 h 128"/>
                <a:gd name="T38" fmla="*/ 64 w 128"/>
                <a:gd name="T39" fmla="*/ 6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28">
                  <a:moveTo>
                    <a:pt x="64" y="128"/>
                  </a:moveTo>
                  <a:cubicBezTo>
                    <a:pt x="28" y="128"/>
                    <a:pt x="0" y="99"/>
                    <a:pt x="0" y="64"/>
                  </a:cubicBezTo>
                  <a:cubicBezTo>
                    <a:pt x="0" y="28"/>
                    <a:pt x="28" y="0"/>
                    <a:pt x="64" y="0"/>
                  </a:cubicBezTo>
                  <a:cubicBezTo>
                    <a:pt x="99" y="0"/>
                    <a:pt x="128" y="28"/>
                    <a:pt x="128" y="64"/>
                  </a:cubicBezTo>
                  <a:cubicBezTo>
                    <a:pt x="128" y="99"/>
                    <a:pt x="99" y="128"/>
                    <a:pt x="64" y="128"/>
                  </a:cubicBezTo>
                  <a:close/>
                  <a:moveTo>
                    <a:pt x="10" y="64"/>
                  </a:moveTo>
                  <a:cubicBezTo>
                    <a:pt x="10" y="83"/>
                    <a:pt x="20" y="100"/>
                    <a:pt x="36" y="110"/>
                  </a:cubicBezTo>
                  <a:cubicBezTo>
                    <a:pt x="62" y="64"/>
                    <a:pt x="62" y="64"/>
                    <a:pt x="62" y="64"/>
                  </a:cubicBezTo>
                  <a:lnTo>
                    <a:pt x="10" y="64"/>
                  </a:lnTo>
                  <a:close/>
                  <a:moveTo>
                    <a:pt x="64" y="10"/>
                  </a:moveTo>
                  <a:cubicBezTo>
                    <a:pt x="54" y="10"/>
                    <a:pt x="45" y="13"/>
                    <a:pt x="37" y="17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82" y="13"/>
                    <a:pt x="73" y="10"/>
                    <a:pt x="64" y="10"/>
                  </a:cubicBezTo>
                  <a:close/>
                  <a:moveTo>
                    <a:pt x="64" y="64"/>
                  </a:moveTo>
                  <a:cubicBezTo>
                    <a:pt x="91" y="111"/>
                    <a:pt x="91" y="111"/>
                    <a:pt x="91" y="111"/>
                  </a:cubicBezTo>
                  <a:cubicBezTo>
                    <a:pt x="107" y="101"/>
                    <a:pt x="118" y="84"/>
                    <a:pt x="118" y="64"/>
                  </a:cubicBezTo>
                  <a:lnTo>
                    <a:pt x="64" y="64"/>
                  </a:ln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7" name="Freeform 72"/>
            <p:cNvSpPr>
              <a:spLocks noChangeAspect="1" noEditPoints="1" noChangeArrowheads="1"/>
            </p:cNvSpPr>
            <p:nvPr/>
          </p:nvSpPr>
          <p:spPr bwMode="auto">
            <a:xfrm>
              <a:off x="4949827" y="2417737"/>
              <a:ext cx="432000" cy="431873"/>
            </a:xfrm>
            <a:custGeom>
              <a:avLst/>
              <a:gdLst>
                <a:gd name="T0" fmla="*/ 469490874 w 411"/>
                <a:gd name="T1" fmla="*/ 275495129 h 412"/>
                <a:gd name="T2" fmla="*/ 395653827 w 411"/>
                <a:gd name="T3" fmla="*/ 306106223 h 412"/>
                <a:gd name="T4" fmla="*/ 346893781 w 411"/>
                <a:gd name="T5" fmla="*/ 257407559 h 412"/>
                <a:gd name="T6" fmla="*/ 394261054 w 411"/>
                <a:gd name="T7" fmla="*/ 148878603 h 412"/>
                <a:gd name="T8" fmla="*/ 245194187 w 411"/>
                <a:gd name="T9" fmla="*/ 0 h 412"/>
                <a:gd name="T10" fmla="*/ 94734547 w 411"/>
                <a:gd name="T11" fmla="*/ 148878603 h 412"/>
                <a:gd name="T12" fmla="*/ 161605367 w 411"/>
                <a:gd name="T13" fmla="*/ 272712517 h 412"/>
                <a:gd name="T14" fmla="*/ 133741640 w 411"/>
                <a:gd name="T15" fmla="*/ 370109844 h 412"/>
                <a:gd name="T16" fmla="*/ 103092367 w 411"/>
                <a:gd name="T17" fmla="*/ 365936515 h 412"/>
                <a:gd name="T18" fmla="*/ 0 w 411"/>
                <a:gd name="T19" fmla="*/ 468899067 h 412"/>
                <a:gd name="T20" fmla="*/ 103092367 w 411"/>
                <a:gd name="T21" fmla="*/ 573253515 h 412"/>
                <a:gd name="T22" fmla="*/ 207578687 w 411"/>
                <a:gd name="T23" fmla="*/ 468899067 h 412"/>
                <a:gd name="T24" fmla="*/ 153246367 w 411"/>
                <a:gd name="T25" fmla="*/ 378458860 h 412"/>
                <a:gd name="T26" fmla="*/ 181108914 w 411"/>
                <a:gd name="T27" fmla="*/ 283844145 h 412"/>
                <a:gd name="T28" fmla="*/ 245194187 w 411"/>
                <a:gd name="T29" fmla="*/ 297758386 h 412"/>
                <a:gd name="T30" fmla="*/ 331568554 w 411"/>
                <a:gd name="T31" fmla="*/ 271321800 h 412"/>
                <a:gd name="T32" fmla="*/ 383115327 w 411"/>
                <a:gd name="T33" fmla="*/ 322803076 h 412"/>
                <a:gd name="T34" fmla="*/ 365004554 w 411"/>
                <a:gd name="T35" fmla="*/ 379849577 h 412"/>
                <a:gd name="T36" fmla="*/ 469490874 w 411"/>
                <a:gd name="T37" fmla="*/ 482813308 h 412"/>
                <a:gd name="T38" fmla="*/ 572583241 w 411"/>
                <a:gd name="T39" fmla="*/ 379849577 h 412"/>
                <a:gd name="T40" fmla="*/ 469490874 w 411"/>
                <a:gd name="T41" fmla="*/ 275495129 h 412"/>
                <a:gd name="T42" fmla="*/ 186681187 w 411"/>
                <a:gd name="T43" fmla="*/ 468899067 h 412"/>
                <a:gd name="T44" fmla="*/ 103092367 w 411"/>
                <a:gd name="T45" fmla="*/ 552382154 h 412"/>
                <a:gd name="T46" fmla="*/ 19503547 w 411"/>
                <a:gd name="T47" fmla="*/ 468899067 h 412"/>
                <a:gd name="T48" fmla="*/ 103092367 w 411"/>
                <a:gd name="T49" fmla="*/ 386806697 h 412"/>
                <a:gd name="T50" fmla="*/ 186681187 w 411"/>
                <a:gd name="T51" fmla="*/ 468899067 h 412"/>
                <a:gd name="T52" fmla="*/ 115630867 w 411"/>
                <a:gd name="T53" fmla="*/ 148878603 h 412"/>
                <a:gd name="T54" fmla="*/ 245194187 w 411"/>
                <a:gd name="T55" fmla="*/ 19479465 h 412"/>
                <a:gd name="T56" fmla="*/ 373363554 w 411"/>
                <a:gd name="T57" fmla="*/ 148878603 h 412"/>
                <a:gd name="T58" fmla="*/ 245194187 w 411"/>
                <a:gd name="T59" fmla="*/ 278278921 h 412"/>
                <a:gd name="T60" fmla="*/ 115630867 w 411"/>
                <a:gd name="T61" fmla="*/ 148878603 h 412"/>
                <a:gd name="T62" fmla="*/ 469490874 w 411"/>
                <a:gd name="T63" fmla="*/ 461941947 h 412"/>
                <a:gd name="T64" fmla="*/ 385902054 w 411"/>
                <a:gd name="T65" fmla="*/ 379849577 h 412"/>
                <a:gd name="T66" fmla="*/ 469490874 w 411"/>
                <a:gd name="T67" fmla="*/ 296366490 h 412"/>
                <a:gd name="T68" fmla="*/ 553079695 w 411"/>
                <a:gd name="T69" fmla="*/ 379849577 h 412"/>
                <a:gd name="T70" fmla="*/ 469490874 w 411"/>
                <a:gd name="T71" fmla="*/ 461941947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lIns="68571" tIns="34286" rIns="68571" bIns="34286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8" name="Freeform 17"/>
            <p:cNvSpPr>
              <a:spLocks noEditPoints="1"/>
            </p:cNvSpPr>
            <p:nvPr/>
          </p:nvSpPr>
          <p:spPr bwMode="auto">
            <a:xfrm>
              <a:off x="7022891" y="4674371"/>
              <a:ext cx="319088" cy="530225"/>
            </a:xfrm>
            <a:custGeom>
              <a:avLst/>
              <a:gdLst>
                <a:gd name="T0" fmla="*/ 46 w 92"/>
                <a:gd name="T1" fmla="*/ 70 h 153"/>
                <a:gd name="T2" fmla="*/ 88 w 92"/>
                <a:gd name="T3" fmla="*/ 111 h 153"/>
                <a:gd name="T4" fmla="*/ 46 w 92"/>
                <a:gd name="T5" fmla="*/ 153 h 153"/>
                <a:gd name="T6" fmla="*/ 4 w 92"/>
                <a:gd name="T7" fmla="*/ 111 h 153"/>
                <a:gd name="T8" fmla="*/ 46 w 92"/>
                <a:gd name="T9" fmla="*/ 70 h 153"/>
                <a:gd name="T10" fmla="*/ 46 w 92"/>
                <a:gd name="T11" fmla="*/ 70 h 153"/>
                <a:gd name="T12" fmla="*/ 46 w 92"/>
                <a:gd name="T13" fmla="*/ 79 h 153"/>
                <a:gd name="T14" fmla="*/ 78 w 92"/>
                <a:gd name="T15" fmla="*/ 111 h 153"/>
                <a:gd name="T16" fmla="*/ 46 w 92"/>
                <a:gd name="T17" fmla="*/ 143 h 153"/>
                <a:gd name="T18" fmla="*/ 14 w 92"/>
                <a:gd name="T19" fmla="*/ 111 h 153"/>
                <a:gd name="T20" fmla="*/ 46 w 92"/>
                <a:gd name="T21" fmla="*/ 79 h 153"/>
                <a:gd name="T22" fmla="*/ 46 w 92"/>
                <a:gd name="T23" fmla="*/ 79 h 153"/>
                <a:gd name="T24" fmla="*/ 46 w 92"/>
                <a:gd name="T25" fmla="*/ 81 h 153"/>
                <a:gd name="T26" fmla="*/ 53 w 92"/>
                <a:gd name="T27" fmla="*/ 102 h 153"/>
                <a:gd name="T28" fmla="*/ 75 w 92"/>
                <a:gd name="T29" fmla="*/ 102 h 153"/>
                <a:gd name="T30" fmla="*/ 57 w 92"/>
                <a:gd name="T31" fmla="*/ 115 h 153"/>
                <a:gd name="T32" fmla="*/ 64 w 92"/>
                <a:gd name="T33" fmla="*/ 136 h 153"/>
                <a:gd name="T34" fmla="*/ 46 w 92"/>
                <a:gd name="T35" fmla="*/ 123 h 153"/>
                <a:gd name="T36" fmla="*/ 28 w 92"/>
                <a:gd name="T37" fmla="*/ 136 h 153"/>
                <a:gd name="T38" fmla="*/ 35 w 92"/>
                <a:gd name="T39" fmla="*/ 115 h 153"/>
                <a:gd name="T40" fmla="*/ 17 w 92"/>
                <a:gd name="T41" fmla="*/ 102 h 153"/>
                <a:gd name="T42" fmla="*/ 39 w 92"/>
                <a:gd name="T43" fmla="*/ 102 h 153"/>
                <a:gd name="T44" fmla="*/ 46 w 92"/>
                <a:gd name="T45" fmla="*/ 81 h 153"/>
                <a:gd name="T46" fmla="*/ 0 w 92"/>
                <a:gd name="T47" fmla="*/ 0 h 153"/>
                <a:gd name="T48" fmla="*/ 15 w 92"/>
                <a:gd name="T49" fmla="*/ 0 h 153"/>
                <a:gd name="T50" fmla="*/ 15 w 92"/>
                <a:gd name="T51" fmla="*/ 45 h 153"/>
                <a:gd name="T52" fmla="*/ 0 w 92"/>
                <a:gd name="T53" fmla="*/ 34 h 153"/>
                <a:gd name="T54" fmla="*/ 0 w 92"/>
                <a:gd name="T55" fmla="*/ 0 h 153"/>
                <a:gd name="T56" fmla="*/ 25 w 92"/>
                <a:gd name="T57" fmla="*/ 0 h 153"/>
                <a:gd name="T58" fmla="*/ 67 w 92"/>
                <a:gd name="T59" fmla="*/ 0 h 153"/>
                <a:gd name="T60" fmla="*/ 67 w 92"/>
                <a:gd name="T61" fmla="*/ 53 h 153"/>
                <a:gd name="T62" fmla="*/ 46 w 92"/>
                <a:gd name="T63" fmla="*/ 70 h 153"/>
                <a:gd name="T64" fmla="*/ 25 w 92"/>
                <a:gd name="T65" fmla="*/ 53 h 153"/>
                <a:gd name="T66" fmla="*/ 25 w 92"/>
                <a:gd name="T67" fmla="*/ 0 h 153"/>
                <a:gd name="T68" fmla="*/ 77 w 92"/>
                <a:gd name="T69" fmla="*/ 0 h 153"/>
                <a:gd name="T70" fmla="*/ 92 w 92"/>
                <a:gd name="T71" fmla="*/ 0 h 153"/>
                <a:gd name="T72" fmla="*/ 92 w 92"/>
                <a:gd name="T73" fmla="*/ 34 h 153"/>
                <a:gd name="T74" fmla="*/ 77 w 92"/>
                <a:gd name="T75" fmla="*/ 45 h 153"/>
                <a:gd name="T76" fmla="*/ 77 w 92"/>
                <a:gd name="T7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" h="153">
                  <a:moveTo>
                    <a:pt x="46" y="70"/>
                  </a:moveTo>
                  <a:cubicBezTo>
                    <a:pt x="69" y="70"/>
                    <a:pt x="88" y="88"/>
                    <a:pt x="88" y="111"/>
                  </a:cubicBezTo>
                  <a:cubicBezTo>
                    <a:pt x="88" y="134"/>
                    <a:pt x="69" y="153"/>
                    <a:pt x="46" y="153"/>
                  </a:cubicBezTo>
                  <a:cubicBezTo>
                    <a:pt x="23" y="153"/>
                    <a:pt x="4" y="134"/>
                    <a:pt x="4" y="111"/>
                  </a:cubicBezTo>
                  <a:cubicBezTo>
                    <a:pt x="4" y="88"/>
                    <a:pt x="2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lose/>
                  <a:moveTo>
                    <a:pt x="46" y="79"/>
                  </a:moveTo>
                  <a:cubicBezTo>
                    <a:pt x="64" y="79"/>
                    <a:pt x="78" y="94"/>
                    <a:pt x="78" y="111"/>
                  </a:cubicBezTo>
                  <a:cubicBezTo>
                    <a:pt x="78" y="129"/>
                    <a:pt x="64" y="143"/>
                    <a:pt x="46" y="143"/>
                  </a:cubicBezTo>
                  <a:cubicBezTo>
                    <a:pt x="29" y="143"/>
                    <a:pt x="14" y="129"/>
                    <a:pt x="14" y="111"/>
                  </a:cubicBezTo>
                  <a:cubicBezTo>
                    <a:pt x="14" y="94"/>
                    <a:pt x="29" y="79"/>
                    <a:pt x="46" y="79"/>
                  </a:cubicBezTo>
                  <a:cubicBezTo>
                    <a:pt x="46" y="79"/>
                    <a:pt x="46" y="79"/>
                    <a:pt x="46" y="79"/>
                  </a:cubicBezTo>
                  <a:close/>
                  <a:moveTo>
                    <a:pt x="46" y="81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46" y="81"/>
                    <a:pt x="46" y="81"/>
                    <a:pt x="46" y="81"/>
                  </a:cubicBezTo>
                  <a:close/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25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77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advTm="7348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5049582" y="3149678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087682" y="2358831"/>
            <a:ext cx="3535680" cy="80899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zh-CN" altLang="en-US" sz="44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97181" y="3335784"/>
            <a:ext cx="1822450" cy="39624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7268881" y="3314378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5097181" y="3753886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7268881" y="3732478"/>
            <a:ext cx="1822450" cy="37592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14630" indent="-214630" algn="l">
              <a:buFont typeface="Wingdings" panose="05000000000000000000" pitchFamily="2" charset="2"/>
              <a:buChar char="l"/>
            </a:pPr>
            <a:r>
              <a:rPr lang="zh-CN" altLang="en-US" sz="18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903706" y="2178796"/>
            <a:ext cx="2013853" cy="2013853"/>
            <a:chOff x="1308873" y="1346837"/>
            <a:chExt cx="1510390" cy="1510390"/>
          </a:xfrm>
        </p:grpSpPr>
        <p:grpSp>
          <p:nvGrpSpPr>
            <p:cNvPr id="31" name="组合 30"/>
            <p:cNvGrpSpPr/>
            <p:nvPr/>
          </p:nvGrpSpPr>
          <p:grpSpPr>
            <a:xfrm>
              <a:off x="1308873" y="1346837"/>
              <a:ext cx="1510390" cy="1510390"/>
              <a:chOff x="5443217" y="1567820"/>
              <a:chExt cx="1664341" cy="1664341"/>
            </a:xfrm>
            <a:effectLst>
              <a:outerShdw blurRad="228600" dist="1143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2" name="任意多边形 31"/>
              <p:cNvSpPr/>
              <p:nvPr/>
            </p:nvSpPr>
            <p:spPr>
              <a:xfrm>
                <a:off x="5443217" y="1567820"/>
                <a:ext cx="1664341" cy="1664341"/>
              </a:xfrm>
              <a:custGeom>
                <a:avLst/>
                <a:gdLst>
                  <a:gd name="connsiteX0" fmla="*/ 1589098 w 3178196"/>
                  <a:gd name="connsiteY0" fmla="*/ 425696 h 3178196"/>
                  <a:gd name="connsiteX1" fmla="*/ 425696 w 3178196"/>
                  <a:gd name="connsiteY1" fmla="*/ 1589098 h 3178196"/>
                  <a:gd name="connsiteX2" fmla="*/ 1589098 w 3178196"/>
                  <a:gd name="connsiteY2" fmla="*/ 2752500 h 3178196"/>
                  <a:gd name="connsiteX3" fmla="*/ 2752500 w 3178196"/>
                  <a:gd name="connsiteY3" fmla="*/ 1589098 h 3178196"/>
                  <a:gd name="connsiteX4" fmla="*/ 1589098 w 3178196"/>
                  <a:gd name="connsiteY4" fmla="*/ 425696 h 3178196"/>
                  <a:gd name="connsiteX5" fmla="*/ 1408737 w 3178196"/>
                  <a:gd name="connsiteY5" fmla="*/ 0 h 3178196"/>
                  <a:gd name="connsiteX6" fmla="*/ 1769461 w 3178196"/>
                  <a:gd name="connsiteY6" fmla="*/ 0 h 3178196"/>
                  <a:gd name="connsiteX7" fmla="*/ 1839795 w 3178196"/>
                  <a:gd name="connsiteY7" fmla="*/ 328139 h 3178196"/>
                  <a:gd name="connsiteX8" fmla="*/ 1856789 w 3178196"/>
                  <a:gd name="connsiteY8" fmla="*/ 330732 h 3178196"/>
                  <a:gd name="connsiteX9" fmla="*/ 2000849 w 3178196"/>
                  <a:gd name="connsiteY9" fmla="*/ 373520 h 3178196"/>
                  <a:gd name="connsiteX10" fmla="*/ 2227451 w 3178196"/>
                  <a:gd name="connsiteY10" fmla="*/ 122720 h 3178196"/>
                  <a:gd name="connsiteX11" fmla="*/ 2539846 w 3178196"/>
                  <a:gd name="connsiteY11" fmla="*/ 303080 h 3178196"/>
                  <a:gd name="connsiteX12" fmla="*/ 2439451 w 3178196"/>
                  <a:gd name="connsiteY12" fmla="*/ 613872 h 3178196"/>
                  <a:gd name="connsiteX13" fmla="*/ 2458340 w 3178196"/>
                  <a:gd name="connsiteY13" fmla="*/ 627645 h 3178196"/>
                  <a:gd name="connsiteX14" fmla="*/ 2558787 w 3178196"/>
                  <a:gd name="connsiteY14" fmla="*/ 724273 h 3178196"/>
                  <a:gd name="connsiteX15" fmla="*/ 2569563 w 3178196"/>
                  <a:gd name="connsiteY15" fmla="*/ 737054 h 3178196"/>
                  <a:gd name="connsiteX16" fmla="*/ 2875118 w 3178196"/>
                  <a:gd name="connsiteY16" fmla="*/ 638354 h 3178196"/>
                  <a:gd name="connsiteX17" fmla="*/ 3055480 w 3178196"/>
                  <a:gd name="connsiteY17" fmla="*/ 950748 h 3178196"/>
                  <a:gd name="connsiteX18" fmla="*/ 2827830 w 3178196"/>
                  <a:gd name="connsiteY18" fmla="*/ 1156432 h 3178196"/>
                  <a:gd name="connsiteX19" fmla="*/ 2846251 w 3178196"/>
                  <a:gd name="connsiteY19" fmla="*/ 1202137 h 3178196"/>
                  <a:gd name="connsiteX20" fmla="*/ 2882440 w 3178196"/>
                  <a:gd name="connsiteY20" fmla="*/ 1345342 h 3178196"/>
                  <a:gd name="connsiteX21" fmla="*/ 3178196 w 3178196"/>
                  <a:gd name="connsiteY21" fmla="*/ 1408739 h 3178196"/>
                  <a:gd name="connsiteX22" fmla="*/ 3178196 w 3178196"/>
                  <a:gd name="connsiteY22" fmla="*/ 1769460 h 3178196"/>
                  <a:gd name="connsiteX23" fmla="*/ 2901180 w 3178196"/>
                  <a:gd name="connsiteY23" fmla="*/ 1828838 h 3178196"/>
                  <a:gd name="connsiteX24" fmla="*/ 2890366 w 3178196"/>
                  <a:gd name="connsiteY24" fmla="*/ 1899689 h 3178196"/>
                  <a:gd name="connsiteX25" fmla="*/ 2862393 w 3178196"/>
                  <a:gd name="connsiteY25" fmla="*/ 2011345 h 3178196"/>
                  <a:gd name="connsiteX26" fmla="*/ 2851433 w 3178196"/>
                  <a:gd name="connsiteY26" fmla="*/ 2043093 h 3178196"/>
                  <a:gd name="connsiteX27" fmla="*/ 3055480 w 3178196"/>
                  <a:gd name="connsiteY27" fmla="*/ 2227452 h 3178196"/>
                  <a:gd name="connsiteX28" fmla="*/ 2875118 w 3178196"/>
                  <a:gd name="connsiteY28" fmla="*/ 2539844 h 3178196"/>
                  <a:gd name="connsiteX29" fmla="*/ 2624366 w 3178196"/>
                  <a:gd name="connsiteY29" fmla="*/ 2458846 h 3178196"/>
                  <a:gd name="connsiteX30" fmla="*/ 2593452 w 3178196"/>
                  <a:gd name="connsiteY30" fmla="*/ 2501242 h 3178196"/>
                  <a:gd name="connsiteX31" fmla="*/ 2496828 w 3178196"/>
                  <a:gd name="connsiteY31" fmla="*/ 2601689 h 3178196"/>
                  <a:gd name="connsiteX32" fmla="*/ 2461217 w 3178196"/>
                  <a:gd name="connsiteY32" fmla="*/ 2631705 h 3178196"/>
                  <a:gd name="connsiteX33" fmla="*/ 2539846 w 3178196"/>
                  <a:gd name="connsiteY33" fmla="*/ 2875117 h 3178196"/>
                  <a:gd name="connsiteX34" fmla="*/ 2227451 w 3178196"/>
                  <a:gd name="connsiteY34" fmla="*/ 3055478 h 3178196"/>
                  <a:gd name="connsiteX35" fmla="*/ 2061632 w 3178196"/>
                  <a:gd name="connsiteY35" fmla="*/ 2871954 h 3178196"/>
                  <a:gd name="connsiteX36" fmla="*/ 2018961 w 3178196"/>
                  <a:gd name="connsiteY36" fmla="*/ 2889155 h 3178196"/>
                  <a:gd name="connsiteX37" fmla="*/ 1820676 w 3178196"/>
                  <a:gd name="connsiteY37" fmla="*/ 2939260 h 3178196"/>
                  <a:gd name="connsiteX38" fmla="*/ 1769461 w 3178196"/>
                  <a:gd name="connsiteY38" fmla="*/ 3178196 h 3178196"/>
                  <a:gd name="connsiteX39" fmla="*/ 1408737 w 3178196"/>
                  <a:gd name="connsiteY39" fmla="*/ 3178196 h 3178196"/>
                  <a:gd name="connsiteX40" fmla="*/ 1357415 w 3178196"/>
                  <a:gd name="connsiteY40" fmla="*/ 2938761 h 3178196"/>
                  <a:gd name="connsiteX41" fmla="*/ 1321409 w 3178196"/>
                  <a:gd name="connsiteY41" fmla="*/ 2933267 h 3178196"/>
                  <a:gd name="connsiteX42" fmla="*/ 1116228 w 3178196"/>
                  <a:gd name="connsiteY42" fmla="*/ 2872328 h 3178196"/>
                  <a:gd name="connsiteX43" fmla="*/ 950747 w 3178196"/>
                  <a:gd name="connsiteY43" fmla="*/ 3055478 h 3178196"/>
                  <a:gd name="connsiteX44" fmla="*/ 638354 w 3178196"/>
                  <a:gd name="connsiteY44" fmla="*/ 2875117 h 3178196"/>
                  <a:gd name="connsiteX45" fmla="*/ 716567 w 3178196"/>
                  <a:gd name="connsiteY45" fmla="*/ 2632987 h 3178196"/>
                  <a:gd name="connsiteX46" fmla="*/ 564155 w 3178196"/>
                  <a:gd name="connsiteY46" fmla="*/ 2476891 h 3178196"/>
                  <a:gd name="connsiteX47" fmla="*/ 552049 w 3178196"/>
                  <a:gd name="connsiteY47" fmla="*/ 2459421 h 3178196"/>
                  <a:gd name="connsiteX48" fmla="*/ 303082 w 3178196"/>
                  <a:gd name="connsiteY48" fmla="*/ 2539844 h 3178196"/>
                  <a:gd name="connsiteX49" fmla="*/ 122720 w 3178196"/>
                  <a:gd name="connsiteY49" fmla="*/ 2227452 h 3178196"/>
                  <a:gd name="connsiteX50" fmla="*/ 326913 w 3178196"/>
                  <a:gd name="connsiteY50" fmla="*/ 2042960 h 3178196"/>
                  <a:gd name="connsiteX51" fmla="*/ 306855 w 3178196"/>
                  <a:gd name="connsiteY51" fmla="*/ 1979828 h 3178196"/>
                  <a:gd name="connsiteX52" fmla="*/ 276470 w 3178196"/>
                  <a:gd name="connsiteY52" fmla="*/ 1828721 h 3178196"/>
                  <a:gd name="connsiteX53" fmla="*/ 0 w 3178196"/>
                  <a:gd name="connsiteY53" fmla="*/ 1769460 h 3178196"/>
                  <a:gd name="connsiteX54" fmla="*/ 0 w 3178196"/>
                  <a:gd name="connsiteY54" fmla="*/ 1408739 h 3178196"/>
                  <a:gd name="connsiteX55" fmla="*/ 293010 w 3178196"/>
                  <a:gd name="connsiteY55" fmla="*/ 1345931 h 3178196"/>
                  <a:gd name="connsiteX56" fmla="*/ 306855 w 3178196"/>
                  <a:gd name="connsiteY56" fmla="*/ 1284173 h 3178196"/>
                  <a:gd name="connsiteX57" fmla="*/ 351046 w 3178196"/>
                  <a:gd name="connsiteY57" fmla="*/ 1157043 h 3178196"/>
                  <a:gd name="connsiteX58" fmla="*/ 122720 w 3178196"/>
                  <a:gd name="connsiteY58" fmla="*/ 950748 h 3178196"/>
                  <a:gd name="connsiteX59" fmla="*/ 303082 w 3178196"/>
                  <a:gd name="connsiteY59" fmla="*/ 638354 h 3178196"/>
                  <a:gd name="connsiteX60" fmla="*/ 611017 w 3178196"/>
                  <a:gd name="connsiteY60" fmla="*/ 737822 h 3178196"/>
                  <a:gd name="connsiteX61" fmla="*/ 678469 w 3178196"/>
                  <a:gd name="connsiteY61" fmla="*/ 665039 h 3178196"/>
                  <a:gd name="connsiteX62" fmla="*/ 739168 w 3178196"/>
                  <a:gd name="connsiteY62" fmla="*/ 615179 h 3178196"/>
                  <a:gd name="connsiteX63" fmla="*/ 638354 w 3178196"/>
                  <a:gd name="connsiteY63" fmla="*/ 303080 h 3178196"/>
                  <a:gd name="connsiteX64" fmla="*/ 950747 w 3178196"/>
                  <a:gd name="connsiteY64" fmla="*/ 122720 h 3178196"/>
                  <a:gd name="connsiteX65" fmla="*/ 1175530 w 3178196"/>
                  <a:gd name="connsiteY65" fmla="*/ 371507 h 3178196"/>
                  <a:gd name="connsiteX66" fmla="*/ 1321409 w 3178196"/>
                  <a:gd name="connsiteY66" fmla="*/ 330732 h 3178196"/>
                  <a:gd name="connsiteX67" fmla="*/ 1338401 w 3178196"/>
                  <a:gd name="connsiteY67" fmla="*/ 328139 h 3178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78196" h="3178196">
                    <a:moveTo>
                      <a:pt x="1589098" y="425696"/>
                    </a:moveTo>
                    <a:cubicBezTo>
                      <a:pt x="946569" y="425696"/>
                      <a:pt x="425696" y="946569"/>
                      <a:pt x="425696" y="1589098"/>
                    </a:cubicBezTo>
                    <a:cubicBezTo>
                      <a:pt x="425696" y="2231627"/>
                      <a:pt x="946569" y="2752500"/>
                      <a:pt x="1589098" y="2752500"/>
                    </a:cubicBezTo>
                    <a:cubicBezTo>
                      <a:pt x="2231627" y="2752500"/>
                      <a:pt x="2752500" y="2231627"/>
                      <a:pt x="2752500" y="1589098"/>
                    </a:cubicBezTo>
                    <a:cubicBezTo>
                      <a:pt x="2752500" y="946569"/>
                      <a:pt x="2231627" y="425696"/>
                      <a:pt x="1589098" y="425696"/>
                    </a:cubicBezTo>
                    <a:close/>
                    <a:moveTo>
                      <a:pt x="1408737" y="0"/>
                    </a:moveTo>
                    <a:lnTo>
                      <a:pt x="1769461" y="0"/>
                    </a:lnTo>
                    <a:lnTo>
                      <a:pt x="1839795" y="328139"/>
                    </a:lnTo>
                    <a:lnTo>
                      <a:pt x="1856789" y="330732"/>
                    </a:lnTo>
                    <a:lnTo>
                      <a:pt x="2000849" y="373520"/>
                    </a:lnTo>
                    <a:lnTo>
                      <a:pt x="2227451" y="122720"/>
                    </a:lnTo>
                    <a:lnTo>
                      <a:pt x="2539846" y="303080"/>
                    </a:lnTo>
                    <a:lnTo>
                      <a:pt x="2439451" y="613872"/>
                    </a:lnTo>
                    <a:lnTo>
                      <a:pt x="2458340" y="627645"/>
                    </a:lnTo>
                    <a:cubicBezTo>
                      <a:pt x="2493487" y="658090"/>
                      <a:pt x="2527017" y="690346"/>
                      <a:pt x="2558787" y="724273"/>
                    </a:cubicBezTo>
                    <a:lnTo>
                      <a:pt x="2569563" y="737054"/>
                    </a:lnTo>
                    <a:lnTo>
                      <a:pt x="2875118" y="638354"/>
                    </a:lnTo>
                    <a:lnTo>
                      <a:pt x="3055480" y="950748"/>
                    </a:lnTo>
                    <a:lnTo>
                      <a:pt x="2827830" y="1156432"/>
                    </a:lnTo>
                    <a:lnTo>
                      <a:pt x="2846251" y="1202137"/>
                    </a:lnTo>
                    <a:lnTo>
                      <a:pt x="2882440" y="1345342"/>
                    </a:lnTo>
                    <a:lnTo>
                      <a:pt x="3178196" y="1408739"/>
                    </a:lnTo>
                    <a:lnTo>
                      <a:pt x="3178196" y="1769460"/>
                    </a:lnTo>
                    <a:lnTo>
                      <a:pt x="2901180" y="1828838"/>
                    </a:lnTo>
                    <a:lnTo>
                      <a:pt x="2890366" y="1899689"/>
                    </a:lnTo>
                    <a:cubicBezTo>
                      <a:pt x="2882626" y="1937518"/>
                      <a:pt x="2873276" y="1974762"/>
                      <a:pt x="2862393" y="2011345"/>
                    </a:cubicBezTo>
                    <a:lnTo>
                      <a:pt x="2851433" y="2043093"/>
                    </a:lnTo>
                    <a:lnTo>
                      <a:pt x="3055480" y="2227452"/>
                    </a:lnTo>
                    <a:lnTo>
                      <a:pt x="2875118" y="2539844"/>
                    </a:lnTo>
                    <a:lnTo>
                      <a:pt x="2624366" y="2458846"/>
                    </a:lnTo>
                    <a:lnTo>
                      <a:pt x="2593452" y="2501242"/>
                    </a:lnTo>
                    <a:cubicBezTo>
                      <a:pt x="2563009" y="2536388"/>
                      <a:pt x="2530753" y="2569918"/>
                      <a:pt x="2496828" y="2601689"/>
                    </a:cubicBezTo>
                    <a:lnTo>
                      <a:pt x="2461217" y="2631705"/>
                    </a:lnTo>
                    <a:lnTo>
                      <a:pt x="2539846" y="2875117"/>
                    </a:lnTo>
                    <a:lnTo>
                      <a:pt x="2227451" y="3055478"/>
                    </a:lnTo>
                    <a:lnTo>
                      <a:pt x="2061632" y="2871954"/>
                    </a:lnTo>
                    <a:lnTo>
                      <a:pt x="2018961" y="2889155"/>
                    </a:lnTo>
                    <a:lnTo>
                      <a:pt x="1820676" y="2939260"/>
                    </a:lnTo>
                    <a:lnTo>
                      <a:pt x="1769461" y="3178196"/>
                    </a:lnTo>
                    <a:lnTo>
                      <a:pt x="1408737" y="3178196"/>
                    </a:lnTo>
                    <a:lnTo>
                      <a:pt x="1357415" y="2938761"/>
                    </a:lnTo>
                    <a:lnTo>
                      <a:pt x="1321409" y="2933267"/>
                    </a:lnTo>
                    <a:lnTo>
                      <a:pt x="1116228" y="2872328"/>
                    </a:lnTo>
                    <a:lnTo>
                      <a:pt x="950747" y="3055478"/>
                    </a:lnTo>
                    <a:lnTo>
                      <a:pt x="638354" y="2875117"/>
                    </a:lnTo>
                    <a:lnTo>
                      <a:pt x="716567" y="2632987"/>
                    </a:lnTo>
                    <a:lnTo>
                      <a:pt x="564155" y="2476891"/>
                    </a:lnTo>
                    <a:lnTo>
                      <a:pt x="552049" y="2459421"/>
                    </a:lnTo>
                    <a:lnTo>
                      <a:pt x="303082" y="2539844"/>
                    </a:lnTo>
                    <a:lnTo>
                      <a:pt x="122720" y="2227452"/>
                    </a:lnTo>
                    <a:lnTo>
                      <a:pt x="326913" y="2042960"/>
                    </a:lnTo>
                    <a:lnTo>
                      <a:pt x="306855" y="1979828"/>
                    </a:lnTo>
                    <a:lnTo>
                      <a:pt x="276470" y="1828721"/>
                    </a:lnTo>
                    <a:lnTo>
                      <a:pt x="0" y="1769460"/>
                    </a:lnTo>
                    <a:lnTo>
                      <a:pt x="0" y="1408739"/>
                    </a:lnTo>
                    <a:lnTo>
                      <a:pt x="293010" y="1345931"/>
                    </a:lnTo>
                    <a:lnTo>
                      <a:pt x="306855" y="1284173"/>
                    </a:lnTo>
                    <a:lnTo>
                      <a:pt x="351046" y="1157043"/>
                    </a:lnTo>
                    <a:lnTo>
                      <a:pt x="122720" y="950748"/>
                    </a:lnTo>
                    <a:lnTo>
                      <a:pt x="303082" y="638354"/>
                    </a:lnTo>
                    <a:lnTo>
                      <a:pt x="611017" y="737822"/>
                    </a:lnTo>
                    <a:lnTo>
                      <a:pt x="678469" y="665039"/>
                    </a:lnTo>
                    <a:lnTo>
                      <a:pt x="739168" y="615179"/>
                    </a:lnTo>
                    <a:lnTo>
                      <a:pt x="638354" y="303080"/>
                    </a:lnTo>
                    <a:lnTo>
                      <a:pt x="950747" y="122720"/>
                    </a:lnTo>
                    <a:lnTo>
                      <a:pt x="1175530" y="371507"/>
                    </a:lnTo>
                    <a:lnTo>
                      <a:pt x="1321409" y="330732"/>
                    </a:lnTo>
                    <a:lnTo>
                      <a:pt x="1338401" y="328139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5666551" y="1791154"/>
                <a:ext cx="1217673" cy="1217673"/>
              </a:xfrm>
              <a:prstGeom prst="ellipse">
                <a:avLst/>
              </a:prstGeom>
              <a:noFill/>
              <a:ln w="38100"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5720139" y="1844742"/>
                <a:ext cx="1110496" cy="1110496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E2E2E2"/>
                  </a:gs>
                </a:gsLst>
                <a:lin ang="27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5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1596491" y="1634455"/>
              <a:ext cx="935155" cy="93515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13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36" name="KSO_Shape"/>
            <p:cNvSpPr/>
            <p:nvPr/>
          </p:nvSpPr>
          <p:spPr bwMode="auto">
            <a:xfrm>
              <a:off x="1883455" y="1735095"/>
              <a:ext cx="361223" cy="722446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86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</a:endParaRPr>
            </a:p>
          </p:txBody>
        </p:sp>
      </p:grpSp>
    </p:spTree>
  </p:cSld>
  <p:clrMapOvr>
    <a:masterClrMapping/>
  </p:clrMapOvr>
  <p:transition advTm="430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 flipV="1">
            <a:off x="6250023" y="2757564"/>
            <a:ext cx="3006077" cy="1835711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flipV="1">
            <a:off x="2933927" y="2757564"/>
            <a:ext cx="3006077" cy="1835711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圆角矩形 13"/>
          <p:cNvSpPr/>
          <p:nvPr/>
        </p:nvSpPr>
        <p:spPr>
          <a:xfrm>
            <a:off x="3142810" y="1690399"/>
            <a:ext cx="2588310" cy="1450745"/>
          </a:xfrm>
          <a:prstGeom prst="roundRect">
            <a:avLst>
              <a:gd name="adj" fmla="val 7741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347152" y="1384188"/>
            <a:ext cx="2179628" cy="1351553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458906" y="1690399"/>
            <a:ext cx="2588310" cy="1450745"/>
          </a:xfrm>
          <a:prstGeom prst="roundRect">
            <a:avLst>
              <a:gd name="adj" fmla="val 7741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6663248" y="1384188"/>
            <a:ext cx="2179628" cy="1351553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圆角矩形 17"/>
          <p:cNvSpPr/>
          <p:nvPr/>
        </p:nvSpPr>
        <p:spPr>
          <a:xfrm>
            <a:off x="3142810" y="4263515"/>
            <a:ext cx="2588310" cy="1450745"/>
          </a:xfrm>
          <a:prstGeom prst="roundRect">
            <a:avLst>
              <a:gd name="adj" fmla="val 7741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 flipV="1">
            <a:off x="3347152" y="4668917"/>
            <a:ext cx="2179628" cy="1351553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458906" y="4263515"/>
            <a:ext cx="2588310" cy="1450745"/>
          </a:xfrm>
          <a:prstGeom prst="roundRect">
            <a:avLst>
              <a:gd name="adj" fmla="val 7741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 flipV="1">
            <a:off x="6663248" y="4668917"/>
            <a:ext cx="2179628" cy="1351553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18"/>
          <p:cNvSpPr txBox="1"/>
          <p:nvPr/>
        </p:nvSpPr>
        <p:spPr>
          <a:xfrm>
            <a:off x="3845376" y="2776760"/>
            <a:ext cx="1555756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7" name="文本框 20"/>
          <p:cNvSpPr txBox="1"/>
          <p:nvPr/>
        </p:nvSpPr>
        <p:spPr>
          <a:xfrm>
            <a:off x="3505307" y="1633744"/>
            <a:ext cx="18326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8" name="文本框 21"/>
          <p:cNvSpPr txBox="1"/>
          <p:nvPr/>
        </p:nvSpPr>
        <p:spPr>
          <a:xfrm>
            <a:off x="3505307" y="4872324"/>
            <a:ext cx="18326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25" name="文本框 22"/>
          <p:cNvSpPr txBox="1"/>
          <p:nvPr/>
        </p:nvSpPr>
        <p:spPr>
          <a:xfrm>
            <a:off x="6838797" y="1633744"/>
            <a:ext cx="18326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26" name="文本框 23"/>
          <p:cNvSpPr txBox="1"/>
          <p:nvPr/>
        </p:nvSpPr>
        <p:spPr>
          <a:xfrm>
            <a:off x="6838797" y="4872324"/>
            <a:ext cx="18326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6939275" y="2828288"/>
            <a:ext cx="215744" cy="252827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28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Group 18"/>
          <p:cNvGrpSpPr>
            <a:grpSpLocks noChangeAspect="1"/>
          </p:cNvGrpSpPr>
          <p:nvPr/>
        </p:nvGrpSpPr>
        <p:grpSpPr bwMode="auto">
          <a:xfrm>
            <a:off x="6914587" y="4354596"/>
            <a:ext cx="265121" cy="247042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33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Group 13"/>
          <p:cNvGrpSpPr>
            <a:grpSpLocks noChangeAspect="1"/>
          </p:cNvGrpSpPr>
          <p:nvPr/>
        </p:nvGrpSpPr>
        <p:grpSpPr bwMode="auto">
          <a:xfrm>
            <a:off x="3589478" y="2821600"/>
            <a:ext cx="263094" cy="266200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39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96673" y="4355492"/>
            <a:ext cx="248703" cy="270640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2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文本框 43"/>
          <p:cNvSpPr txBox="1"/>
          <p:nvPr/>
        </p:nvSpPr>
        <p:spPr>
          <a:xfrm>
            <a:off x="3845376" y="4296043"/>
            <a:ext cx="1555756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49" name="文本框 44"/>
          <p:cNvSpPr txBox="1"/>
          <p:nvPr/>
        </p:nvSpPr>
        <p:spPr>
          <a:xfrm>
            <a:off x="7204737" y="2776760"/>
            <a:ext cx="1555756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0" name="文本框 45"/>
          <p:cNvSpPr txBox="1"/>
          <p:nvPr/>
        </p:nvSpPr>
        <p:spPr>
          <a:xfrm>
            <a:off x="7204737" y="4296043"/>
            <a:ext cx="1555756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51" name="文本框 46"/>
          <p:cNvSpPr txBox="1"/>
          <p:nvPr/>
        </p:nvSpPr>
        <p:spPr>
          <a:xfrm>
            <a:off x="3132586" y="3533082"/>
            <a:ext cx="2598534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52" name="文本框 47"/>
          <p:cNvSpPr txBox="1"/>
          <p:nvPr/>
        </p:nvSpPr>
        <p:spPr>
          <a:xfrm>
            <a:off x="6448682" y="3533082"/>
            <a:ext cx="2598534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</p:spTree>
  </p:cSld>
  <p:clrMapOvr>
    <a:masterClrMapping/>
  </p:clrMapOvr>
  <p:transition advTm="4633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3" grpId="0" bldLvl="0" animBg="1"/>
      <p:bldP spid="20" grpId="0" bldLvl="0" animBg="1"/>
      <p:bldP spid="4" grpId="0" bldLvl="0" animBg="1"/>
      <p:bldP spid="22" grpId="0"/>
      <p:bldP spid="7" grpId="0"/>
      <p:bldP spid="8" grpId="0"/>
      <p:bldP spid="25" grpId="0"/>
      <p:bldP spid="26" grpId="0"/>
      <p:bldP spid="48" grpId="0"/>
      <p:bldP spid="49" grpId="0"/>
      <p:bldP spid="50" grpId="0"/>
      <p:bldP spid="51" grpId="0"/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副标题 2"/>
          <p:cNvSpPr txBox="1"/>
          <p:nvPr/>
        </p:nvSpPr>
        <p:spPr>
          <a:xfrm>
            <a:off x="5496604" y="4499591"/>
            <a:ext cx="1655964" cy="31141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27" tIns="45713" rIns="91427" bIns="45713" rtlCol="0">
            <a:normAutofit fontScale="9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汇报：张三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9"/>
          <p:cNvSpPr txBox="1"/>
          <p:nvPr/>
        </p:nvSpPr>
        <p:spPr>
          <a:xfrm>
            <a:off x="1720341" y="1427880"/>
            <a:ext cx="8703611" cy="670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公司培训工作要力争全面覆盖，重点突出，要在实际的培训工作中不断丰富培训内容，拓展培训形式，优化培训流程，明确培训目的，提高培训效果。</a:t>
            </a:r>
            <a:r>
              <a:rPr lang="zh-CN" altLang="en-US" sz="11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cs typeface="Lato Light" charset="0"/>
                <a:sym typeface="Lato Light" charset="0"/>
              </a:rPr>
              <a:t>企业赖以生存的是效益和效率，只有尊崇这两个法则才能维持企业自身的生命和未来发展，才能维系每一个人，每一个员工的生活物质保障。然而关乎这两个的重点就是实效，实事求是，与时俱进，才能不被打败，才能立足这个日益竞争激烈的社会。</a:t>
            </a:r>
          </a:p>
          <a:p>
            <a:pPr algn="ctr"/>
            <a:endParaRPr lang="zh-CN" altLang="en-US" sz="1100" dirty="0" smtClean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  <a:cs typeface="Lato Light" charset="0"/>
              <a:sym typeface="Lato Light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864338" y="2389897"/>
            <a:ext cx="8639805" cy="621946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ound Same Side Corner Rectangle 10"/>
          <p:cNvSpPr/>
          <p:nvPr/>
        </p:nvSpPr>
        <p:spPr>
          <a:xfrm rot="5400000">
            <a:off x="2257936" y="1996300"/>
            <a:ext cx="621946" cy="1409142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64338" y="2507854"/>
            <a:ext cx="1198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32307" y="2478241"/>
            <a:ext cx="7271837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微软雅黑" panose="020B0503020204020204" charset="-122"/>
              </a:rPr>
              <a:t>右键点击图片选择设置图片格式可直接替换图片。</a:t>
            </a:r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您的容打在这里，或者通过复制您的文本后，在此框中选择粘贴，并选择只保留文字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微软雅黑" panose="020B0503020204020204" charset="-122"/>
              </a:rPr>
              <a:t>右键点击图片选择设置图片格式可直接替换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微软雅黑" panose="020B0503020204020204" charset="-122"/>
              </a:rPr>
              <a:t>图片</a:t>
            </a:r>
            <a:endParaRPr lang="zh-CN" altLang="en-US" sz="1200" dirty="0" smtClean="0">
              <a:solidFill>
                <a:schemeClr val="tx1"/>
              </a:solidFill>
              <a:latin typeface="黑体" panose="02010600030101010101" charset="-122"/>
              <a:ea typeface="黑体" panose="02010600030101010101" charset="-122"/>
              <a:cs typeface="Open Sans Light" panose="020B0306030504020204" pitchFamily="34" charset="0"/>
              <a:sym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77866" y="3371837"/>
            <a:ext cx="4090379" cy="1943956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 Placeholder 11"/>
          <p:cNvSpPr txBox="1"/>
          <p:nvPr/>
        </p:nvSpPr>
        <p:spPr>
          <a:xfrm>
            <a:off x="1945455" y="3478788"/>
            <a:ext cx="3100340" cy="4715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17349" y="3910778"/>
            <a:ext cx="3906900" cy="118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字体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2242" y="3371837"/>
            <a:ext cx="4090379" cy="1943956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 Placeholder 11"/>
          <p:cNvSpPr txBox="1"/>
          <p:nvPr/>
        </p:nvSpPr>
        <p:spPr>
          <a:xfrm>
            <a:off x="6179831" y="3478788"/>
            <a:ext cx="3100340" cy="4715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7" name="TextBox 20"/>
          <p:cNvSpPr txBox="1"/>
          <p:nvPr/>
        </p:nvSpPr>
        <p:spPr>
          <a:xfrm>
            <a:off x="6151725" y="3910778"/>
            <a:ext cx="3906900" cy="118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字体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9641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2" grpId="0" bldLvl="0" animBg="1"/>
      <p:bldP spid="3" grpId="0"/>
      <p:bldP spid="12" grpId="0" bldLvl="0" animBg="1"/>
      <p:bldP spid="13" grpId="0" bldLvl="0" animBg="1"/>
      <p:bldP spid="14" grpId="0"/>
      <p:bldP spid="15" grpId="0"/>
      <p:bldP spid="16" grpId="0" bldLvl="0" animBg="1"/>
      <p:bldP spid="17" grpId="0"/>
      <p:bldP spid="18" grpId="0"/>
      <p:bldP spid="5" grpId="0" bldLvl="0" animBg="1"/>
      <p:bldP spid="20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810663" y="204031"/>
            <a:ext cx="2879215" cy="5208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49779" y="356481"/>
            <a:ext cx="604125" cy="215941"/>
            <a:chOff x="264939" y="188640"/>
            <a:chExt cx="604358" cy="216024"/>
          </a:xfrm>
        </p:grpSpPr>
        <p:sp>
          <p:nvSpPr>
            <p:cNvPr id="11" name="燕尾形 10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10800000">
            <a:off x="3874918" y="356481"/>
            <a:ext cx="604125" cy="215941"/>
            <a:chOff x="264939" y="188640"/>
            <a:chExt cx="604358" cy="216024"/>
          </a:xfrm>
        </p:grpSpPr>
        <p:sp>
          <p:nvSpPr>
            <p:cNvPr id="24" name="燕尾形 2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170565" y="295682"/>
            <a:ext cx="2102232" cy="393700"/>
          </a:xfrm>
          <a:prstGeom prst="rect">
            <a:avLst/>
          </a:prstGeom>
          <a:noFill/>
        </p:spPr>
        <p:txBody>
          <a:bodyPr wrap="square" lIns="68552" tIns="34275" rIns="68552" bIns="34275" rtlCol="0">
            <a:spAutoFit/>
          </a:bodyPr>
          <a:lstStyle/>
          <a:p>
            <a:pPr marL="0" lvl="1" algn="ctr"/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副标题 2"/>
          <p:cNvSpPr txBox="1"/>
          <p:nvPr/>
        </p:nvSpPr>
        <p:spPr>
          <a:xfrm>
            <a:off x="5639479" y="5017751"/>
            <a:ext cx="1655964" cy="31141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27" tIns="45713" rIns="91427" bIns="45713" rtlCol="0">
            <a:normAutofit fontScale="9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汇报：张三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816867" y="1953141"/>
            <a:ext cx="2713902" cy="137192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811538" y="1953141"/>
            <a:ext cx="2713902" cy="137192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7835470" y="1953141"/>
            <a:ext cx="2713902" cy="137192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816866" y="1585887"/>
            <a:ext cx="2713902" cy="367255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4" rIns="35994" rtlCol="0" anchor="ctr"/>
          <a:lstStyle/>
          <a:p>
            <a:pPr algn="ctr"/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86" name="矩形 85"/>
          <p:cNvSpPr/>
          <p:nvPr/>
        </p:nvSpPr>
        <p:spPr>
          <a:xfrm>
            <a:off x="4811536" y="1585887"/>
            <a:ext cx="2713902" cy="367255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4" rIns="35994" rtlCol="0" anchor="ctr"/>
          <a:lstStyle/>
          <a:p>
            <a:pPr algn="ctr"/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87" name="矩形 86"/>
          <p:cNvSpPr/>
          <p:nvPr/>
        </p:nvSpPr>
        <p:spPr>
          <a:xfrm>
            <a:off x="7835468" y="1585887"/>
            <a:ext cx="2713902" cy="367255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4" rIns="35994" rtlCol="0" anchor="ctr"/>
          <a:lstStyle/>
          <a:p>
            <a:pPr algn="ctr"/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88" name="TextBox 15"/>
          <p:cNvSpPr txBox="1"/>
          <p:nvPr/>
        </p:nvSpPr>
        <p:spPr>
          <a:xfrm>
            <a:off x="1719221" y="3487688"/>
            <a:ext cx="2811549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89" name="TextBox 16"/>
          <p:cNvSpPr txBox="1"/>
          <p:nvPr/>
        </p:nvSpPr>
        <p:spPr>
          <a:xfrm>
            <a:off x="4797425" y="3487688"/>
            <a:ext cx="2728015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</a:p>
        </p:txBody>
      </p:sp>
      <p:sp>
        <p:nvSpPr>
          <p:cNvPr id="90" name="TextBox 17"/>
          <p:cNvSpPr txBox="1"/>
          <p:nvPr/>
        </p:nvSpPr>
        <p:spPr>
          <a:xfrm>
            <a:off x="7835470" y="3487688"/>
            <a:ext cx="2713902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</a:p>
        </p:txBody>
      </p:sp>
      <p:sp>
        <p:nvSpPr>
          <p:cNvPr id="91" name="Rectangle 5"/>
          <p:cNvSpPr/>
          <p:nvPr/>
        </p:nvSpPr>
        <p:spPr bwMode="auto">
          <a:xfrm>
            <a:off x="1816867" y="4616022"/>
            <a:ext cx="8732506" cy="71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此处</a:t>
            </a:r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在</a:t>
            </a:r>
            <a:r>
              <a:rPr lang="en-US" altLang="zh-CN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分钟之内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sym typeface="Gill Sans" charset="0"/>
              </a:rPr>
              <a:t>。此处添加详细文本描述，建议与标题相关并符合整体语言风格，语言描述尽量简洁生动。</a:t>
            </a:r>
          </a:p>
        </p:txBody>
      </p:sp>
    </p:spTree>
  </p:cSld>
  <p:clrMapOvr>
    <a:masterClrMapping/>
  </p:clrMapOvr>
  <p:transition advTm="5148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4" grpId="0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88" grpId="0"/>
      <p:bldP spid="89" grpId="0"/>
      <p:bldP spid="90" grpId="0"/>
      <p:bldP spid="9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6"/>
          <p:cNvSpPr txBox="1">
            <a:spLocks noChangeArrowheads="1"/>
          </p:cNvSpPr>
          <p:nvPr/>
        </p:nvSpPr>
        <p:spPr bwMode="auto">
          <a:xfrm>
            <a:off x="2866073" y="3873500"/>
            <a:ext cx="6718300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300" b="1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  <a:effectLst/>
                <a:latin typeface="楷体" panose="02010609060101010101" charset="-122"/>
                <a:ea typeface="楷体" panose="02010609060101010101" charset="-122"/>
              </a:rPr>
              <a:t>框架完整适用于工作总结、工作汇报、工作计划等</a:t>
            </a:r>
          </a:p>
        </p:txBody>
      </p:sp>
      <p:sp>
        <p:nvSpPr>
          <p:cNvPr id="4439" name="Rectangle 394"/>
          <p:cNvSpPr>
            <a:spLocks noChangeArrowheads="1"/>
          </p:cNvSpPr>
          <p:nvPr/>
        </p:nvSpPr>
        <p:spPr bwMode="auto">
          <a:xfrm>
            <a:off x="3015298" y="4330700"/>
            <a:ext cx="6419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</a:rPr>
              <a:t>We have many PowerPoint </a:t>
            </a:r>
            <a:r>
              <a:rPr lang="zh-CN" altLang="en-US" sz="1000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</a:rPr>
              <a:t>templates</a:t>
            </a:r>
            <a:r>
              <a:rPr lang="en-US" altLang="zh-CN" sz="1000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</a:rPr>
              <a:t> that has been specifically designed to help anyone that is stepping into the world of PowerPoint for the very first time.</a:t>
            </a:r>
          </a:p>
        </p:txBody>
      </p:sp>
      <p:sp>
        <p:nvSpPr>
          <p:cNvPr id="3" name="文本框 6"/>
          <p:cNvSpPr txBox="1">
            <a:spLocks noChangeArrowheads="1"/>
          </p:cNvSpPr>
          <p:nvPr/>
        </p:nvSpPr>
        <p:spPr bwMode="auto">
          <a:xfrm>
            <a:off x="2703195" y="2754630"/>
            <a:ext cx="7044055" cy="1310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8000" b="1" dirty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  <a:effectLst/>
                <a:latin typeface="楷体" panose="02010609060101010101" charset="-122"/>
                <a:ea typeface="楷体" panose="02010609060101010101" charset="-122"/>
              </a:rPr>
              <a:t>感谢</a:t>
            </a:r>
            <a:r>
              <a:rPr lang="zh-CN" altLang="en-US" sz="8000" b="1" dirty="0" smtClean="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ang="5400000" scaled="0"/>
                </a:gradFill>
                <a:effectLst/>
                <a:latin typeface="楷体" panose="02010609060101010101" charset="-122"/>
                <a:ea typeface="楷体" panose="02010609060101010101" charset="-122"/>
              </a:rPr>
              <a:t>观看</a:t>
            </a:r>
            <a:endParaRPr lang="zh-CN" altLang="en-US" sz="8000" b="1" dirty="0">
              <a:gradFill>
                <a:gsLst>
                  <a:gs pos="0">
                    <a:srgbClr val="FBFB11"/>
                  </a:gs>
                  <a:gs pos="100000">
                    <a:srgbClr val="838309"/>
                  </a:gs>
                </a:gsLst>
                <a:lin ang="5400000" scaled="0"/>
              </a:gra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e182d631b9c2dbeddad625907252d9a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660" y="864235"/>
            <a:ext cx="1890395" cy="1890395"/>
          </a:xfrm>
          <a:prstGeom prst="rect">
            <a:avLst/>
          </a:prstGeom>
        </p:spPr>
      </p:pic>
    </p:spTree>
  </p:cSld>
  <p:clrMapOvr>
    <a:masterClrMapping/>
  </p:clrMapOvr>
  <p:transition advTm="6412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5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439" grpId="0"/>
      <p:bldP spid="3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1821</Words>
  <Application>Microsoft Office PowerPoint</Application>
  <PresentationFormat>宽屏</PresentationFormat>
  <Paragraphs>228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 Unicode MS</vt:lpstr>
      <vt:lpstr>Gill Sans</vt:lpstr>
      <vt:lpstr>Impact MT Std</vt:lpstr>
      <vt:lpstr>Lato Light</vt:lpstr>
      <vt:lpstr>LiHei Pro</vt:lpstr>
      <vt:lpstr>Open Sans Light</vt:lpstr>
      <vt:lpstr>方正兰亭黑简体</vt:lpstr>
      <vt:lpstr>方正综艺简体</vt:lpstr>
      <vt:lpstr>黑体</vt:lpstr>
      <vt:lpstr>楷体</vt:lpstr>
      <vt:lpstr>时尚中黑简体</vt:lpstr>
      <vt:lpstr>宋体</vt:lpstr>
      <vt:lpstr>微软雅黑</vt:lpstr>
      <vt:lpstr>Arial</vt:lpstr>
      <vt:lpstr>Calibri</vt:lpstr>
      <vt:lpstr>Calibri Light</vt:lpstr>
      <vt:lpstr>DIN-BoldItalic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6</cp:revision>
  <dcterms:created xsi:type="dcterms:W3CDTF">2017-05-10T12:37:46Z</dcterms:created>
  <dcterms:modified xsi:type="dcterms:W3CDTF">2017-12-08T13:14:50Z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